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8"/>
  </p:notesMasterIdLst>
  <p:sldIdLst>
    <p:sldId id="289" r:id="rId2"/>
    <p:sldId id="256" r:id="rId3"/>
    <p:sldId id="257" r:id="rId4"/>
    <p:sldId id="283" r:id="rId5"/>
    <p:sldId id="263" r:id="rId6"/>
    <p:sldId id="259" r:id="rId7"/>
    <p:sldId id="267" r:id="rId8"/>
    <p:sldId id="261" r:id="rId9"/>
    <p:sldId id="285" r:id="rId10"/>
    <p:sldId id="286" r:id="rId11"/>
    <p:sldId id="287" r:id="rId12"/>
    <p:sldId id="262" r:id="rId13"/>
    <p:sldId id="258" r:id="rId14"/>
    <p:sldId id="284" r:id="rId15"/>
    <p:sldId id="288" r:id="rId16"/>
    <p:sldId id="281" r:id="rId17"/>
  </p:sldIdLst>
  <p:sldSz cx="9144000" cy="5143500" type="screen16x9"/>
  <p:notesSz cx="6858000" cy="9144000"/>
  <p:embeddedFontLst>
    <p:embeddedFont>
      <p:font typeface="Congenial" panose="02000503040000020004" pitchFamily="2" charset="0"/>
      <p:regular r:id="rId19"/>
      <p:bold r:id="rId20"/>
    </p:embeddedFont>
    <p:embeddedFont>
      <p:font typeface="Just Another Hand" panose="020B0604020202020204" charset="0"/>
      <p:regular r:id="rId21"/>
    </p:embeddedFont>
    <p:embeddedFont>
      <p:font typeface="Livvic" pitchFamily="2" charset="0"/>
      <p:regular r:id="rId22"/>
      <p:bold r:id="rId23"/>
      <p:italic r:id="rId24"/>
      <p:boldItalic r:id="rId25"/>
    </p:embeddedFont>
    <p:embeddedFont>
      <p:font typeface="Montserrat" panose="00000500000000000000" pitchFamily="2" charset="0"/>
      <p:regular r:id="rId26"/>
      <p:bold r:id="rId27"/>
      <p:italic r:id="rId28"/>
      <p:boldItalic r:id="rId29"/>
    </p:embeddedFont>
    <p:embeddedFont>
      <p:font typeface="Nunito" pitchFamily="2" charset="0"/>
      <p:regular r:id="rId30"/>
      <p:bold r:id="rId31"/>
      <p:italic r:id="rId32"/>
      <p:boldItalic r:id="rId33"/>
    </p:embeddedFont>
    <p:embeddedFont>
      <p:font typeface="Roboto" panose="02000000000000000000" pitchFamily="2" charset="0"/>
      <p:regular r:id="rId34"/>
      <p:bold r:id="rId35"/>
      <p:italic r:id="rId36"/>
      <p:boldItalic r:id="rId37"/>
    </p:embeddedFont>
    <p:embeddedFont>
      <p:font typeface="Roboto Condensed Light" panose="02000000000000000000" pitchFamily="2" charset="0"/>
      <p:regular r:id="rId38"/>
      <p: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33CB6F6-3A88-4C5E-B2C7-15615022D9BE}">
  <a:tblStyle styleId="{033CB6F6-3A88-4C5E-B2C7-15615022D9B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0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946d0ea922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946d0ea922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54319fdea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54319fdea8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aafc7fd8e0_0_2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aafc7fd8e0_0_2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54319fdea8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54319fdea8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aafc7fd8e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aafc7fd8e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afc7fd8e0_0_8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afc7fd8e0_0_8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940a6dd4b7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940a6dd4b7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4" name="Google Shape;2224;g967ddad6bc_0_5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5" name="Google Shape;2225;g967ddad6bc_0_5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21821" y="1464375"/>
            <a:ext cx="5591400" cy="18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55200" y="3757525"/>
            <a:ext cx="4233600" cy="4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_ONLY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715900" y="605648"/>
            <a:ext cx="802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ONE_COLUMN_TEXT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702300" y="605225"/>
            <a:ext cx="42783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4950600" y="1458100"/>
            <a:ext cx="2969100" cy="28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1828800" lvl="3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2286000" lvl="4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2743200" lvl="5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3200400" lvl="6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3657600" lvl="7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4114800" lvl="8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2853364" y="2187022"/>
            <a:ext cx="3614775" cy="8740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3689704" y="1590851"/>
            <a:ext cx="1577607" cy="8740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3191153" y="2737446"/>
            <a:ext cx="3289593" cy="7139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15900" y="605650"/>
            <a:ext cx="611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068578" y="1385895"/>
            <a:ext cx="6694200" cy="31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0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277485" y="2729550"/>
            <a:ext cx="30540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1638725" y="3104125"/>
            <a:ext cx="23136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4794598" y="2729550"/>
            <a:ext cx="30540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5152712" y="3104125"/>
            <a:ext cx="23136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15900" y="605648"/>
            <a:ext cx="802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136150" y="1720025"/>
            <a:ext cx="4871700" cy="19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2700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593687" y="576800"/>
            <a:ext cx="77583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3373799" y="1891300"/>
            <a:ext cx="4716300" cy="23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CUSTOM_15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1932600" y="161325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1932600" y="1988288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5922920" y="161325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5922920" y="1988288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1932600" y="327040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1932600" y="3641588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5922920" y="327040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5922920" y="3641588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107228" y="1951409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107228" y="3568997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5073103" y="1951409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5073103" y="3568997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715900" y="605650"/>
            <a:ext cx="548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6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1920600" y="2019600"/>
            <a:ext cx="5302800" cy="81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2851194" y="3101604"/>
            <a:ext cx="3242706" cy="2922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3125" y="600575"/>
            <a:ext cx="6858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05250" y="2747175"/>
            <a:ext cx="7332000" cy="17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5" r:id="rId6"/>
    <p:sldLayoutId id="2147483658" r:id="rId7"/>
    <p:sldLayoutId id="2147483659" r:id="rId8"/>
    <p:sldLayoutId id="2147483663" r:id="rId9"/>
    <p:sldLayoutId id="2147483664" r:id="rId10"/>
    <p:sldLayoutId id="2147483666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3D8D41A-EBCC-0E1B-697E-AC0D25CC7E60}"/>
              </a:ext>
            </a:extLst>
          </p:cNvPr>
          <p:cNvSpPr txBox="1"/>
          <p:nvPr/>
        </p:nvSpPr>
        <p:spPr>
          <a:xfrm>
            <a:off x="369971" y="340370"/>
            <a:ext cx="840405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latin typeface="Congenial" panose="02000503040000020004" pitchFamily="2" charset="0"/>
              </a:rPr>
              <a:t>ESCUELA NORMAL DE EDUCACIÓN PREESCOLAR</a:t>
            </a:r>
          </a:p>
          <a:p>
            <a:pPr algn="ctr"/>
            <a:r>
              <a:rPr lang="es-MX" sz="1600" b="1" dirty="0">
                <a:latin typeface="Congenial" panose="02000503040000020004" pitchFamily="2" charset="0"/>
              </a:rPr>
              <a:t>CICLO ESCOLAR 2022-2023</a:t>
            </a:r>
          </a:p>
          <a:p>
            <a:pPr algn="ctr"/>
            <a:r>
              <a:rPr lang="es-MX" sz="1600" b="1" dirty="0">
                <a:latin typeface="Congenial" panose="02000503040000020004" pitchFamily="2" charset="0"/>
              </a:rPr>
              <a:t>LICENCIATURA EN EDUCACIÓN PREESCOLAR</a:t>
            </a:r>
            <a:r>
              <a:rPr lang="es-MX" sz="1600" dirty="0">
                <a:latin typeface="Congenial" panose="02000503040000020004" pitchFamily="2" charset="0"/>
              </a:rPr>
              <a:t> </a:t>
            </a:r>
          </a:p>
          <a:p>
            <a:pPr algn="ctr"/>
            <a:endParaRPr lang="es-MX" sz="1600" dirty="0">
              <a:latin typeface="Congenial" panose="02000503040000020004" pitchFamily="2" charset="0"/>
            </a:endParaRPr>
          </a:p>
          <a:p>
            <a:pPr algn="ctr"/>
            <a:r>
              <a:rPr lang="es-MX" sz="1600" dirty="0">
                <a:latin typeface="Congenial" panose="02000503040000020004" pitchFamily="2" charset="0"/>
              </a:rPr>
              <a:t>NOMBRE: ARYADNA VELAZQUEZ MEDELLIN</a:t>
            </a:r>
          </a:p>
          <a:p>
            <a:pPr indent="457200" algn="ctr">
              <a:lnSpc>
                <a:spcPct val="150000"/>
              </a:lnSpc>
              <a:spcAft>
                <a:spcPts val="2400"/>
              </a:spcAft>
            </a:pPr>
            <a:r>
              <a:rPr lang="es-MX" sz="1600" b="1" kern="12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NOMBRE DEL TRABAJO: </a:t>
            </a:r>
            <a:r>
              <a:rPr lang="es-MX" sz="1600" kern="12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 LENGUAJE ARTÍSTICO, LA EDUCACIÓN Y LA CREACIÓN </a:t>
            </a:r>
            <a:endParaRPr lang="es-MX" sz="1600" dirty="0">
              <a:latin typeface="Congenial" panose="02000503040000020004" pitchFamily="2" charset="0"/>
            </a:endParaRPr>
          </a:p>
          <a:p>
            <a:pPr algn="ctr"/>
            <a:r>
              <a:rPr lang="es-MX" sz="1600" dirty="0">
                <a:latin typeface="Congenial" panose="02000503040000020004" pitchFamily="2" charset="0"/>
              </a:rPr>
              <a:t>COMPETENCIAS:</a:t>
            </a:r>
          </a:p>
          <a:p>
            <a:pPr marL="342900" lvl="0" indent="-342900" algn="ctr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1200" kern="1200" dirty="0">
                <a:solidFill>
                  <a:srgbClr val="000000"/>
                </a:solidFill>
                <a:effectLst/>
                <a:latin typeface="Congenial" panose="0200050304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Detecta los procesos de aprendizaje de sus alumnos y alumnas para favorecer su desarrollo cognitivo y socioemocional.</a:t>
            </a:r>
            <a:endParaRPr lang="es-MX" sz="1200" dirty="0">
              <a:effectLst/>
              <a:latin typeface="Congenial" panose="0200050304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1200" kern="1200" dirty="0">
                <a:solidFill>
                  <a:srgbClr val="000000"/>
                </a:solidFill>
                <a:effectLst/>
                <a:latin typeface="Congenial" panose="0200050304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Integra recursos de la investigación educativa para enriquecer su práctica profesional, expresando su interés por el conocimiento, la ciencia y la mejora de la educación.</a:t>
            </a:r>
            <a:endParaRPr lang="es-MX" sz="1200" dirty="0">
              <a:effectLst/>
              <a:latin typeface="Congenial" panose="0200050304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MX" sz="1600" dirty="0">
              <a:latin typeface="Congenial" panose="02000503040000020004" pitchFamily="2" charset="0"/>
            </a:endParaRPr>
          </a:p>
          <a:p>
            <a:pPr algn="ctr"/>
            <a:endParaRPr lang="es-MX" sz="1600" dirty="0">
              <a:latin typeface="Congenial" panose="02000503040000020004" pitchFamily="2" charset="0"/>
            </a:endParaRPr>
          </a:p>
          <a:p>
            <a:pPr algn="ctr"/>
            <a:r>
              <a:rPr lang="es-MX" sz="1600" dirty="0">
                <a:latin typeface="Congenial" panose="02000503040000020004" pitchFamily="2" charset="0"/>
              </a:rPr>
              <a:t>NOMBRE DEL MAESTRO:EXPRESIÓN CORPORAL Y DANZA</a:t>
            </a:r>
          </a:p>
          <a:p>
            <a:pPr algn="ctr"/>
            <a:r>
              <a:rPr lang="es-MX" sz="1600" dirty="0">
                <a:latin typeface="Congenial" panose="02000503040000020004" pitchFamily="2" charset="0"/>
              </a:rPr>
              <a:t>CURSO: MANUEL FEDERICO RODRIGUEZ AGUILAR </a:t>
            </a:r>
          </a:p>
          <a:p>
            <a:pPr algn="ctr"/>
            <a:endParaRPr lang="es-MX" sz="1600" dirty="0">
              <a:latin typeface="Congenial" panose="02000503040000020004" pitchFamily="2" charset="0"/>
            </a:endParaRPr>
          </a:p>
          <a:p>
            <a:pPr algn="ctr"/>
            <a:r>
              <a:rPr lang="es-MX" sz="1600" dirty="0">
                <a:latin typeface="Congenial" panose="02000503040000020004" pitchFamily="2" charset="0"/>
              </a:rPr>
              <a:t>09 de noviembre de 2022               Saltillo, Coahuila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36C9B2A-154E-6A4B-1203-B6AF5FA5C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71" y="340370"/>
            <a:ext cx="1409952" cy="104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82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8E7839AD-EAB3-4AAA-B49E-2E2957B777AA}"/>
              </a:ext>
            </a:extLst>
          </p:cNvPr>
          <p:cNvGrpSpPr/>
          <p:nvPr/>
        </p:nvGrpSpPr>
        <p:grpSpPr>
          <a:xfrm>
            <a:off x="389555" y="180776"/>
            <a:ext cx="4575850" cy="4781947"/>
            <a:chOff x="1931275" y="116852"/>
            <a:chExt cx="5609851" cy="4781947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7302614A-9A7C-417C-BAEA-6550BF284662}"/>
                </a:ext>
              </a:extLst>
            </p:cNvPr>
            <p:cNvGrpSpPr/>
            <p:nvPr/>
          </p:nvGrpSpPr>
          <p:grpSpPr>
            <a:xfrm>
              <a:off x="1931275" y="116852"/>
              <a:ext cx="5609851" cy="4781947"/>
              <a:chOff x="1931275" y="116852"/>
              <a:chExt cx="5609851" cy="4781947"/>
            </a:xfrm>
          </p:grpSpPr>
          <p:grpSp>
            <p:nvGrpSpPr>
              <p:cNvPr id="7" name="Grupo 6">
                <a:extLst>
                  <a:ext uri="{FF2B5EF4-FFF2-40B4-BE49-F238E27FC236}">
                    <a16:creationId xmlns:a16="http://schemas.microsoft.com/office/drawing/2014/main" id="{6A05ADC1-D9FB-4942-9906-2033B6F5A6A7}"/>
                  </a:ext>
                </a:extLst>
              </p:cNvPr>
              <p:cNvGrpSpPr/>
              <p:nvPr/>
            </p:nvGrpSpPr>
            <p:grpSpPr>
              <a:xfrm>
                <a:off x="1931275" y="116852"/>
                <a:ext cx="5609851" cy="4781947"/>
                <a:chOff x="1931275" y="116852"/>
                <a:chExt cx="5609851" cy="4781947"/>
              </a:xfrm>
            </p:grpSpPr>
            <p:grpSp>
              <p:nvGrpSpPr>
                <p:cNvPr id="2" name="Google Shape;2649;p52">
                  <a:extLst>
                    <a:ext uri="{FF2B5EF4-FFF2-40B4-BE49-F238E27FC236}">
                      <a16:creationId xmlns:a16="http://schemas.microsoft.com/office/drawing/2014/main" id="{4F4B3FFE-1D1D-4E34-93F6-700AC9C1D3F0}"/>
                    </a:ext>
                  </a:extLst>
                </p:cNvPr>
                <p:cNvGrpSpPr/>
                <p:nvPr/>
              </p:nvGrpSpPr>
              <p:grpSpPr>
                <a:xfrm rot="-612226">
                  <a:off x="1931275" y="116852"/>
                  <a:ext cx="5609851" cy="4781947"/>
                  <a:chOff x="1638236" y="2934241"/>
                  <a:chExt cx="767954" cy="742909"/>
                </a:xfrm>
                <a:solidFill>
                  <a:schemeClr val="accent6">
                    <a:lumMod val="60000"/>
                    <a:lumOff val="40000"/>
                  </a:schemeClr>
                </a:solidFill>
              </p:grpSpPr>
              <p:sp>
                <p:nvSpPr>
                  <p:cNvPr id="3" name="Google Shape;2650;p52">
                    <a:extLst>
                      <a:ext uri="{FF2B5EF4-FFF2-40B4-BE49-F238E27FC236}">
                        <a16:creationId xmlns:a16="http://schemas.microsoft.com/office/drawing/2014/main" id="{C3E71922-DE29-4666-9225-F1D2380D8D7B}"/>
                      </a:ext>
                    </a:extLst>
                  </p:cNvPr>
                  <p:cNvSpPr/>
                  <p:nvPr/>
                </p:nvSpPr>
                <p:spPr>
                  <a:xfrm>
                    <a:off x="1848065" y="3244444"/>
                    <a:ext cx="481978" cy="4327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61" h="33362" extrusionOk="0">
                        <a:moveTo>
                          <a:pt x="7473" y="0"/>
                        </a:moveTo>
                        <a:lnTo>
                          <a:pt x="1" y="26419"/>
                        </a:lnTo>
                        <a:lnTo>
                          <a:pt x="23718" y="33124"/>
                        </a:lnTo>
                        <a:cubicBezTo>
                          <a:pt x="24287" y="33285"/>
                          <a:pt x="24859" y="33362"/>
                          <a:pt x="25422" y="33362"/>
                        </a:cubicBezTo>
                        <a:cubicBezTo>
                          <a:pt x="28129" y="33362"/>
                          <a:pt x="30617" y="31588"/>
                          <a:pt x="31390" y="28854"/>
                        </a:cubicBezTo>
                        <a:lnTo>
                          <a:pt x="37161" y="8406"/>
                        </a:lnTo>
                        <a:lnTo>
                          <a:pt x="7473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" name="Google Shape;2651;p52">
                    <a:extLst>
                      <a:ext uri="{FF2B5EF4-FFF2-40B4-BE49-F238E27FC236}">
                        <a16:creationId xmlns:a16="http://schemas.microsoft.com/office/drawing/2014/main" id="{CE03E50A-F709-48BF-9BEF-96E0910B31DD}"/>
                      </a:ext>
                    </a:extLst>
                  </p:cNvPr>
                  <p:cNvSpPr/>
                  <p:nvPr/>
                </p:nvSpPr>
                <p:spPr>
                  <a:xfrm>
                    <a:off x="1638236" y="2934241"/>
                    <a:ext cx="767954" cy="714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10" h="55118" extrusionOk="0">
                        <a:moveTo>
                          <a:pt x="13077" y="0"/>
                        </a:moveTo>
                        <a:lnTo>
                          <a:pt x="1" y="46133"/>
                        </a:lnTo>
                        <a:lnTo>
                          <a:pt x="25686" y="53405"/>
                        </a:lnTo>
                        <a:cubicBezTo>
                          <a:pt x="25686" y="53405"/>
                          <a:pt x="32731" y="55117"/>
                          <a:pt x="38345" y="55117"/>
                        </a:cubicBezTo>
                        <a:cubicBezTo>
                          <a:pt x="39696" y="55117"/>
                          <a:pt x="40964" y="55018"/>
                          <a:pt x="42031" y="54773"/>
                        </a:cubicBezTo>
                        <a:cubicBezTo>
                          <a:pt x="47535" y="53505"/>
                          <a:pt x="49569" y="47067"/>
                          <a:pt x="49569" y="47067"/>
                        </a:cubicBezTo>
                        <a:lnTo>
                          <a:pt x="59210" y="13076"/>
                        </a:lnTo>
                        <a:lnTo>
                          <a:pt x="13077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" name="Google Shape;2652;p52">
                    <a:extLst>
                      <a:ext uri="{FF2B5EF4-FFF2-40B4-BE49-F238E27FC236}">
                        <a16:creationId xmlns:a16="http://schemas.microsoft.com/office/drawing/2014/main" id="{219338EA-0CC4-454E-981E-F20A6FFE34D6}"/>
                      </a:ext>
                    </a:extLst>
                  </p:cNvPr>
                  <p:cNvSpPr/>
                  <p:nvPr/>
                </p:nvSpPr>
                <p:spPr>
                  <a:xfrm>
                    <a:off x="1778416" y="2934241"/>
                    <a:ext cx="627774" cy="273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402" h="21116" extrusionOk="0">
                        <a:moveTo>
                          <a:pt x="2269" y="0"/>
                        </a:moveTo>
                        <a:lnTo>
                          <a:pt x="0" y="8039"/>
                        </a:lnTo>
                        <a:lnTo>
                          <a:pt x="46100" y="21115"/>
                        </a:lnTo>
                        <a:lnTo>
                          <a:pt x="48402" y="13076"/>
                        </a:lnTo>
                        <a:lnTo>
                          <a:pt x="2269" y="0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" name="Google Shape;2653;p52">
                    <a:extLst>
                      <a:ext uri="{FF2B5EF4-FFF2-40B4-BE49-F238E27FC236}">
                        <a16:creationId xmlns:a16="http://schemas.microsoft.com/office/drawing/2014/main" id="{6C444B3F-ADB1-4C1C-B9B4-7D5E13CAB5F3}"/>
                      </a:ext>
                    </a:extLst>
                  </p:cNvPr>
                  <p:cNvSpPr/>
                  <p:nvPr/>
                </p:nvSpPr>
                <p:spPr>
                  <a:xfrm>
                    <a:off x="1971371" y="3542106"/>
                    <a:ext cx="310657" cy="1128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952" h="8704" extrusionOk="0">
                        <a:moveTo>
                          <a:pt x="23951" y="0"/>
                        </a:moveTo>
                        <a:cubicBezTo>
                          <a:pt x="23951" y="1"/>
                          <a:pt x="22634" y="3408"/>
                          <a:pt x="19794" y="3408"/>
                        </a:cubicBezTo>
                        <a:cubicBezTo>
                          <a:pt x="18907" y="3408"/>
                          <a:pt x="17871" y="3075"/>
                          <a:pt x="16679" y="2202"/>
                        </a:cubicBezTo>
                        <a:lnTo>
                          <a:pt x="16679" y="2202"/>
                        </a:lnTo>
                        <a:cubicBezTo>
                          <a:pt x="16679" y="2202"/>
                          <a:pt x="17679" y="6204"/>
                          <a:pt x="1" y="6538"/>
                        </a:cubicBezTo>
                        <a:cubicBezTo>
                          <a:pt x="4759" y="7887"/>
                          <a:pt x="8876" y="8704"/>
                          <a:pt x="12321" y="8704"/>
                        </a:cubicBezTo>
                        <a:cubicBezTo>
                          <a:pt x="18246" y="8704"/>
                          <a:pt x="22179" y="6286"/>
                          <a:pt x="23951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1" name="Google Shape;997;p38">
                  <a:extLst>
                    <a:ext uri="{FF2B5EF4-FFF2-40B4-BE49-F238E27FC236}">
                      <a16:creationId xmlns:a16="http://schemas.microsoft.com/office/drawing/2014/main" id="{AD045DDB-DBF7-4C40-AE8A-FC4C59BB7EA5}"/>
                    </a:ext>
                  </a:extLst>
                </p:cNvPr>
                <p:cNvGrpSpPr/>
                <p:nvPr/>
              </p:nvGrpSpPr>
              <p:grpSpPr>
                <a:xfrm>
                  <a:off x="5042520" y="257333"/>
                  <a:ext cx="571471" cy="608178"/>
                  <a:chOff x="4508863" y="1528200"/>
                  <a:chExt cx="318850" cy="472800"/>
                </a:xfrm>
              </p:grpSpPr>
              <p:sp>
                <p:nvSpPr>
                  <p:cNvPr id="12" name="Google Shape;998;p38">
                    <a:extLst>
                      <a:ext uri="{FF2B5EF4-FFF2-40B4-BE49-F238E27FC236}">
                        <a16:creationId xmlns:a16="http://schemas.microsoft.com/office/drawing/2014/main" id="{EB066672-086C-42D7-AC23-912C12AE8D06}"/>
                      </a:ext>
                    </a:extLst>
                  </p:cNvPr>
                  <p:cNvSpPr/>
                  <p:nvPr/>
                </p:nvSpPr>
                <p:spPr>
                  <a:xfrm>
                    <a:off x="4508863" y="1742675"/>
                    <a:ext cx="177525" cy="258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01" h="10333" extrusionOk="0">
                        <a:moveTo>
                          <a:pt x="3939" y="0"/>
                        </a:moveTo>
                        <a:cubicBezTo>
                          <a:pt x="1292" y="6987"/>
                          <a:pt x="0" y="10332"/>
                          <a:pt x="511" y="10332"/>
                        </a:cubicBezTo>
                        <a:cubicBezTo>
                          <a:pt x="991" y="10332"/>
                          <a:pt x="3064" y="7374"/>
                          <a:pt x="7100" y="1703"/>
                        </a:cubicBezTo>
                        <a:lnTo>
                          <a:pt x="3939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" name="Google Shape;999;p38">
                    <a:extLst>
                      <a:ext uri="{FF2B5EF4-FFF2-40B4-BE49-F238E27FC236}">
                        <a16:creationId xmlns:a16="http://schemas.microsoft.com/office/drawing/2014/main" id="{0A8698EB-9604-41B1-ADD9-67BA9C08DA4A}"/>
                      </a:ext>
                    </a:extLst>
                  </p:cNvPr>
                  <p:cNvSpPr/>
                  <p:nvPr/>
                </p:nvSpPr>
                <p:spPr>
                  <a:xfrm>
                    <a:off x="4562113" y="1528200"/>
                    <a:ext cx="264850" cy="254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94" h="10191" extrusionOk="0">
                        <a:moveTo>
                          <a:pt x="5301" y="0"/>
                        </a:moveTo>
                        <a:cubicBezTo>
                          <a:pt x="2652" y="0"/>
                          <a:pt x="0" y="1695"/>
                          <a:pt x="46" y="5084"/>
                        </a:cubicBezTo>
                        <a:cubicBezTo>
                          <a:pt x="0" y="8488"/>
                          <a:pt x="2645" y="10190"/>
                          <a:pt x="5289" y="10190"/>
                        </a:cubicBezTo>
                        <a:cubicBezTo>
                          <a:pt x="7934" y="10190"/>
                          <a:pt x="10578" y="8488"/>
                          <a:pt x="10532" y="5084"/>
                        </a:cubicBezTo>
                        <a:cubicBezTo>
                          <a:pt x="10593" y="1695"/>
                          <a:pt x="7949" y="0"/>
                          <a:pt x="530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14" name="Google Shape;1000;p38">
                    <a:extLst>
                      <a:ext uri="{FF2B5EF4-FFF2-40B4-BE49-F238E27FC236}">
                        <a16:creationId xmlns:a16="http://schemas.microsoft.com/office/drawing/2014/main" id="{3548F23E-A007-4E96-B38C-0ACF6CBC54D8}"/>
                      </a:ext>
                    </a:extLst>
                  </p:cNvPr>
                  <p:cNvSpPr/>
                  <p:nvPr/>
                </p:nvSpPr>
                <p:spPr>
                  <a:xfrm>
                    <a:off x="4583013" y="1551175"/>
                    <a:ext cx="244700" cy="231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88" h="9260" extrusionOk="0">
                        <a:moveTo>
                          <a:pt x="7569" y="1"/>
                        </a:moveTo>
                        <a:lnTo>
                          <a:pt x="7569" y="1"/>
                        </a:lnTo>
                        <a:cubicBezTo>
                          <a:pt x="8116" y="852"/>
                          <a:pt x="8420" y="1825"/>
                          <a:pt x="8359" y="2858"/>
                        </a:cubicBezTo>
                        <a:cubicBezTo>
                          <a:pt x="8423" y="6235"/>
                          <a:pt x="5782" y="7929"/>
                          <a:pt x="3141" y="7929"/>
                        </a:cubicBezTo>
                        <a:cubicBezTo>
                          <a:pt x="2026" y="7929"/>
                          <a:pt x="912" y="7627"/>
                          <a:pt x="0" y="7022"/>
                        </a:cubicBezTo>
                        <a:lnTo>
                          <a:pt x="0" y="7022"/>
                        </a:lnTo>
                        <a:cubicBezTo>
                          <a:pt x="982" y="8513"/>
                          <a:pt x="2738" y="9260"/>
                          <a:pt x="4488" y="9260"/>
                        </a:cubicBezTo>
                        <a:cubicBezTo>
                          <a:pt x="7126" y="9260"/>
                          <a:pt x="9751" y="7564"/>
                          <a:pt x="9696" y="4165"/>
                        </a:cubicBezTo>
                        <a:cubicBezTo>
                          <a:pt x="9788" y="2493"/>
                          <a:pt x="8997" y="913"/>
                          <a:pt x="7569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" name="Google Shape;1001;p38">
                    <a:extLst>
                      <a:ext uri="{FF2B5EF4-FFF2-40B4-BE49-F238E27FC236}">
                        <a16:creationId xmlns:a16="http://schemas.microsoft.com/office/drawing/2014/main" id="{77C5F121-E227-4D07-AE8E-F94A17AC3D17}"/>
                      </a:ext>
                    </a:extLst>
                  </p:cNvPr>
                  <p:cNvSpPr/>
                  <p:nvPr/>
                </p:nvSpPr>
                <p:spPr>
                  <a:xfrm>
                    <a:off x="4647588" y="1535425"/>
                    <a:ext cx="76400" cy="73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6" h="2941" extrusionOk="0">
                        <a:moveTo>
                          <a:pt x="1532" y="0"/>
                        </a:moveTo>
                        <a:cubicBezTo>
                          <a:pt x="768" y="0"/>
                          <a:pt x="1" y="494"/>
                          <a:pt x="1" y="1482"/>
                        </a:cubicBezTo>
                        <a:cubicBezTo>
                          <a:pt x="1" y="2455"/>
                          <a:pt x="768" y="2941"/>
                          <a:pt x="1532" y="2941"/>
                        </a:cubicBezTo>
                        <a:cubicBezTo>
                          <a:pt x="2296" y="2941"/>
                          <a:pt x="3056" y="2455"/>
                          <a:pt x="3040" y="1482"/>
                        </a:cubicBezTo>
                        <a:cubicBezTo>
                          <a:pt x="3056" y="494"/>
                          <a:pt x="2296" y="0"/>
                          <a:pt x="153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pic>
            <p:nvPicPr>
              <p:cNvPr id="9" name="Imagen 8">
                <a:extLst>
                  <a:ext uri="{FF2B5EF4-FFF2-40B4-BE49-F238E27FC236}">
                    <a16:creationId xmlns:a16="http://schemas.microsoft.com/office/drawing/2014/main" id="{8853F5FC-44EC-490E-8100-1A7288EB4E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94514" y="1184615"/>
                <a:ext cx="4328535" cy="3182388"/>
              </a:xfrm>
              <a:prstGeom prst="rect">
                <a:avLst/>
              </a:prstGeom>
            </p:spPr>
          </p:pic>
        </p:grp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121B9CD8-5380-4127-BBFD-A4760A598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5156" y="519548"/>
              <a:ext cx="4615072" cy="951058"/>
            </a:xfrm>
            <a:prstGeom prst="rect">
              <a:avLst/>
            </a:prstGeom>
          </p:spPr>
        </p:pic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B74CB318-5918-4C4B-A130-3044FDC4BF60}"/>
              </a:ext>
            </a:extLst>
          </p:cNvPr>
          <p:cNvGrpSpPr/>
          <p:nvPr/>
        </p:nvGrpSpPr>
        <p:grpSpPr>
          <a:xfrm>
            <a:off x="4404429" y="583472"/>
            <a:ext cx="4607748" cy="4338189"/>
            <a:chOff x="1931275" y="116852"/>
            <a:chExt cx="5609851" cy="4781947"/>
          </a:xfrm>
        </p:grpSpPr>
        <p:grpSp>
          <p:nvGrpSpPr>
            <p:cNvPr id="20" name="Google Shape;2649;p52">
              <a:extLst>
                <a:ext uri="{FF2B5EF4-FFF2-40B4-BE49-F238E27FC236}">
                  <a16:creationId xmlns:a16="http://schemas.microsoft.com/office/drawing/2014/main" id="{6DAA7C02-7B17-48DA-8075-083E0BEB4B0C}"/>
                </a:ext>
              </a:extLst>
            </p:cNvPr>
            <p:cNvGrpSpPr/>
            <p:nvPr/>
          </p:nvGrpSpPr>
          <p:grpSpPr>
            <a:xfrm rot="-612226">
              <a:off x="1931275" y="116852"/>
              <a:ext cx="5609851" cy="4781947"/>
              <a:chOff x="1638236" y="2934241"/>
              <a:chExt cx="767954" cy="742909"/>
            </a:xfrm>
          </p:grpSpPr>
          <p:sp>
            <p:nvSpPr>
              <p:cNvPr id="28" name="Google Shape;2650;p52">
                <a:extLst>
                  <a:ext uri="{FF2B5EF4-FFF2-40B4-BE49-F238E27FC236}">
                    <a16:creationId xmlns:a16="http://schemas.microsoft.com/office/drawing/2014/main" id="{755541BF-F4EA-415B-9741-94E094291491}"/>
                  </a:ext>
                </a:extLst>
              </p:cNvPr>
              <p:cNvSpPr/>
              <p:nvPr/>
            </p:nvSpPr>
            <p:spPr>
              <a:xfrm>
                <a:off x="1848065" y="3244444"/>
                <a:ext cx="481978" cy="432705"/>
              </a:xfrm>
              <a:custGeom>
                <a:avLst/>
                <a:gdLst/>
                <a:ahLst/>
                <a:cxnLst/>
                <a:rect l="l" t="t" r="r" b="b"/>
                <a:pathLst>
                  <a:path w="37161" h="33362" extrusionOk="0">
                    <a:moveTo>
                      <a:pt x="7473" y="0"/>
                    </a:moveTo>
                    <a:lnTo>
                      <a:pt x="1" y="26419"/>
                    </a:lnTo>
                    <a:lnTo>
                      <a:pt x="23718" y="33124"/>
                    </a:lnTo>
                    <a:cubicBezTo>
                      <a:pt x="24287" y="33285"/>
                      <a:pt x="24859" y="33362"/>
                      <a:pt x="25422" y="33362"/>
                    </a:cubicBezTo>
                    <a:cubicBezTo>
                      <a:pt x="28129" y="33362"/>
                      <a:pt x="30617" y="31588"/>
                      <a:pt x="31390" y="28854"/>
                    </a:cubicBezTo>
                    <a:lnTo>
                      <a:pt x="37161" y="8406"/>
                    </a:lnTo>
                    <a:lnTo>
                      <a:pt x="7473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651;p52">
                <a:extLst>
                  <a:ext uri="{FF2B5EF4-FFF2-40B4-BE49-F238E27FC236}">
                    <a16:creationId xmlns:a16="http://schemas.microsoft.com/office/drawing/2014/main" id="{572CC894-63B6-451F-B68F-ACF1BE0534C6}"/>
                  </a:ext>
                </a:extLst>
              </p:cNvPr>
              <p:cNvSpPr/>
              <p:nvPr/>
            </p:nvSpPr>
            <p:spPr>
              <a:xfrm>
                <a:off x="1638236" y="2934241"/>
                <a:ext cx="767954" cy="714880"/>
              </a:xfrm>
              <a:custGeom>
                <a:avLst/>
                <a:gdLst/>
                <a:ahLst/>
                <a:cxnLst/>
                <a:rect l="l" t="t" r="r" b="b"/>
                <a:pathLst>
                  <a:path w="59210" h="55118" extrusionOk="0">
                    <a:moveTo>
                      <a:pt x="13077" y="0"/>
                    </a:moveTo>
                    <a:lnTo>
                      <a:pt x="1" y="46133"/>
                    </a:lnTo>
                    <a:lnTo>
                      <a:pt x="25686" y="53405"/>
                    </a:lnTo>
                    <a:cubicBezTo>
                      <a:pt x="25686" y="53405"/>
                      <a:pt x="32731" y="55117"/>
                      <a:pt x="38345" y="55117"/>
                    </a:cubicBezTo>
                    <a:cubicBezTo>
                      <a:pt x="39696" y="55117"/>
                      <a:pt x="40964" y="55018"/>
                      <a:pt x="42031" y="54773"/>
                    </a:cubicBezTo>
                    <a:cubicBezTo>
                      <a:pt x="47535" y="53505"/>
                      <a:pt x="49569" y="47067"/>
                      <a:pt x="49569" y="47067"/>
                    </a:cubicBezTo>
                    <a:lnTo>
                      <a:pt x="59210" y="13076"/>
                    </a:lnTo>
                    <a:lnTo>
                      <a:pt x="1307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652;p52">
                <a:extLst>
                  <a:ext uri="{FF2B5EF4-FFF2-40B4-BE49-F238E27FC236}">
                    <a16:creationId xmlns:a16="http://schemas.microsoft.com/office/drawing/2014/main" id="{A81F4210-28B2-443C-846B-DA986861BC23}"/>
                  </a:ext>
                </a:extLst>
              </p:cNvPr>
              <p:cNvSpPr/>
              <p:nvPr/>
            </p:nvSpPr>
            <p:spPr>
              <a:xfrm>
                <a:off x="1778416" y="2934241"/>
                <a:ext cx="627774" cy="273875"/>
              </a:xfrm>
              <a:custGeom>
                <a:avLst/>
                <a:gdLst/>
                <a:ahLst/>
                <a:cxnLst/>
                <a:rect l="l" t="t" r="r" b="b"/>
                <a:pathLst>
                  <a:path w="48402" h="21116" extrusionOk="0">
                    <a:moveTo>
                      <a:pt x="2269" y="0"/>
                    </a:moveTo>
                    <a:lnTo>
                      <a:pt x="0" y="8039"/>
                    </a:lnTo>
                    <a:lnTo>
                      <a:pt x="46100" y="21115"/>
                    </a:lnTo>
                    <a:lnTo>
                      <a:pt x="48402" y="13076"/>
                    </a:lnTo>
                    <a:lnTo>
                      <a:pt x="2269" y="0"/>
                    </a:lnTo>
                    <a:close/>
                  </a:path>
                </a:pathLst>
              </a:custGeom>
              <a:solidFill>
                <a:srgbClr val="B9E0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653;p52">
                <a:extLst>
                  <a:ext uri="{FF2B5EF4-FFF2-40B4-BE49-F238E27FC236}">
                    <a16:creationId xmlns:a16="http://schemas.microsoft.com/office/drawing/2014/main" id="{877F567C-35B7-45E2-B27E-78E539AE1967}"/>
                  </a:ext>
                </a:extLst>
              </p:cNvPr>
              <p:cNvSpPr/>
              <p:nvPr/>
            </p:nvSpPr>
            <p:spPr>
              <a:xfrm>
                <a:off x="1971371" y="3542106"/>
                <a:ext cx="310657" cy="112891"/>
              </a:xfrm>
              <a:custGeom>
                <a:avLst/>
                <a:gdLst/>
                <a:ahLst/>
                <a:cxnLst/>
                <a:rect l="l" t="t" r="r" b="b"/>
                <a:pathLst>
                  <a:path w="23952" h="8704" extrusionOk="0">
                    <a:moveTo>
                      <a:pt x="23951" y="0"/>
                    </a:moveTo>
                    <a:cubicBezTo>
                      <a:pt x="23951" y="1"/>
                      <a:pt x="22634" y="3408"/>
                      <a:pt x="19794" y="3408"/>
                    </a:cubicBezTo>
                    <a:cubicBezTo>
                      <a:pt x="18907" y="3408"/>
                      <a:pt x="17871" y="3075"/>
                      <a:pt x="16679" y="2202"/>
                    </a:cubicBezTo>
                    <a:lnTo>
                      <a:pt x="16679" y="2202"/>
                    </a:lnTo>
                    <a:cubicBezTo>
                      <a:pt x="16679" y="2202"/>
                      <a:pt x="17679" y="6204"/>
                      <a:pt x="1" y="6538"/>
                    </a:cubicBezTo>
                    <a:cubicBezTo>
                      <a:pt x="4759" y="7887"/>
                      <a:pt x="8876" y="8704"/>
                      <a:pt x="12321" y="8704"/>
                    </a:cubicBezTo>
                    <a:cubicBezTo>
                      <a:pt x="18246" y="8704"/>
                      <a:pt x="22179" y="6286"/>
                      <a:pt x="23951" y="0"/>
                    </a:cubicBezTo>
                    <a:close/>
                  </a:path>
                </a:pathLst>
              </a:custGeom>
              <a:solidFill>
                <a:srgbClr val="B9E0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8BB14C36-1E36-4C37-9301-20A93F758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2815" y="1092530"/>
              <a:ext cx="4346825" cy="3176291"/>
            </a:xfrm>
            <a:prstGeom prst="rect">
              <a:avLst/>
            </a:prstGeom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AA5DF62B-11AB-434B-AB97-8D1B87C4F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43818" y="517902"/>
              <a:ext cx="4657748" cy="1109568"/>
            </a:xfrm>
            <a:prstGeom prst="rect">
              <a:avLst/>
            </a:prstGeom>
          </p:spPr>
        </p:pic>
        <p:grpSp>
          <p:nvGrpSpPr>
            <p:cNvPr id="23" name="Google Shape;992;p38">
              <a:extLst>
                <a:ext uri="{FF2B5EF4-FFF2-40B4-BE49-F238E27FC236}">
                  <a16:creationId xmlns:a16="http://schemas.microsoft.com/office/drawing/2014/main" id="{599C37C7-8774-4B01-8614-9E2D4B463B4F}"/>
                </a:ext>
              </a:extLst>
            </p:cNvPr>
            <p:cNvGrpSpPr/>
            <p:nvPr/>
          </p:nvGrpSpPr>
          <p:grpSpPr>
            <a:xfrm>
              <a:off x="4972691" y="357063"/>
              <a:ext cx="449913" cy="462835"/>
              <a:chOff x="4508863" y="1528200"/>
              <a:chExt cx="318850" cy="472800"/>
            </a:xfrm>
          </p:grpSpPr>
          <p:sp>
            <p:nvSpPr>
              <p:cNvPr id="24" name="Google Shape;993;p38">
                <a:extLst>
                  <a:ext uri="{FF2B5EF4-FFF2-40B4-BE49-F238E27FC236}">
                    <a16:creationId xmlns:a16="http://schemas.microsoft.com/office/drawing/2014/main" id="{145E17FE-5ED1-468A-BC33-1BC35D705059}"/>
                  </a:ext>
                </a:extLst>
              </p:cNvPr>
              <p:cNvSpPr/>
              <p:nvPr/>
            </p:nvSpPr>
            <p:spPr>
              <a:xfrm>
                <a:off x="4508863" y="1742675"/>
                <a:ext cx="177525" cy="258325"/>
              </a:xfrm>
              <a:custGeom>
                <a:avLst/>
                <a:gdLst/>
                <a:ahLst/>
                <a:cxnLst/>
                <a:rect l="l" t="t" r="r" b="b"/>
                <a:pathLst>
                  <a:path w="7101" h="10333" extrusionOk="0">
                    <a:moveTo>
                      <a:pt x="3939" y="0"/>
                    </a:moveTo>
                    <a:cubicBezTo>
                      <a:pt x="1292" y="6987"/>
                      <a:pt x="0" y="10332"/>
                      <a:pt x="511" y="10332"/>
                    </a:cubicBezTo>
                    <a:cubicBezTo>
                      <a:pt x="991" y="10332"/>
                      <a:pt x="3064" y="7374"/>
                      <a:pt x="7100" y="1703"/>
                    </a:cubicBezTo>
                    <a:lnTo>
                      <a:pt x="393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994;p38">
                <a:extLst>
                  <a:ext uri="{FF2B5EF4-FFF2-40B4-BE49-F238E27FC236}">
                    <a16:creationId xmlns:a16="http://schemas.microsoft.com/office/drawing/2014/main" id="{8B66A73E-2BD4-4DEB-B12F-A4576E82360C}"/>
                  </a:ext>
                </a:extLst>
              </p:cNvPr>
              <p:cNvSpPr/>
              <p:nvPr/>
            </p:nvSpPr>
            <p:spPr>
              <a:xfrm>
                <a:off x="4562113" y="1528200"/>
                <a:ext cx="264850" cy="254775"/>
              </a:xfrm>
              <a:custGeom>
                <a:avLst/>
                <a:gdLst/>
                <a:ahLst/>
                <a:cxnLst/>
                <a:rect l="l" t="t" r="r" b="b"/>
                <a:pathLst>
                  <a:path w="10594" h="10191" extrusionOk="0">
                    <a:moveTo>
                      <a:pt x="5301" y="0"/>
                    </a:moveTo>
                    <a:cubicBezTo>
                      <a:pt x="2652" y="0"/>
                      <a:pt x="0" y="1695"/>
                      <a:pt x="46" y="5084"/>
                    </a:cubicBezTo>
                    <a:cubicBezTo>
                      <a:pt x="0" y="8488"/>
                      <a:pt x="2645" y="10190"/>
                      <a:pt x="5289" y="10190"/>
                    </a:cubicBezTo>
                    <a:cubicBezTo>
                      <a:pt x="7934" y="10190"/>
                      <a:pt x="10578" y="8488"/>
                      <a:pt x="10532" y="5084"/>
                    </a:cubicBezTo>
                    <a:cubicBezTo>
                      <a:pt x="10593" y="1695"/>
                      <a:pt x="7949" y="0"/>
                      <a:pt x="5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995;p38">
                <a:extLst>
                  <a:ext uri="{FF2B5EF4-FFF2-40B4-BE49-F238E27FC236}">
                    <a16:creationId xmlns:a16="http://schemas.microsoft.com/office/drawing/2014/main" id="{5BBCBB5D-A3EC-46B2-A7E3-F86F286E6AE6}"/>
                  </a:ext>
                </a:extLst>
              </p:cNvPr>
              <p:cNvSpPr/>
              <p:nvPr/>
            </p:nvSpPr>
            <p:spPr>
              <a:xfrm>
                <a:off x="4583013" y="1551175"/>
                <a:ext cx="244700" cy="231500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9260" extrusionOk="0">
                    <a:moveTo>
                      <a:pt x="7569" y="1"/>
                    </a:moveTo>
                    <a:lnTo>
                      <a:pt x="7569" y="1"/>
                    </a:lnTo>
                    <a:cubicBezTo>
                      <a:pt x="8116" y="852"/>
                      <a:pt x="8420" y="1825"/>
                      <a:pt x="8359" y="2858"/>
                    </a:cubicBezTo>
                    <a:cubicBezTo>
                      <a:pt x="8423" y="6235"/>
                      <a:pt x="5782" y="7929"/>
                      <a:pt x="3141" y="7929"/>
                    </a:cubicBezTo>
                    <a:cubicBezTo>
                      <a:pt x="2026" y="7929"/>
                      <a:pt x="912" y="7627"/>
                      <a:pt x="0" y="7022"/>
                    </a:cubicBezTo>
                    <a:lnTo>
                      <a:pt x="0" y="7022"/>
                    </a:lnTo>
                    <a:cubicBezTo>
                      <a:pt x="982" y="8513"/>
                      <a:pt x="2738" y="9260"/>
                      <a:pt x="4488" y="9260"/>
                    </a:cubicBezTo>
                    <a:cubicBezTo>
                      <a:pt x="7126" y="9260"/>
                      <a:pt x="9751" y="7564"/>
                      <a:pt x="9696" y="4165"/>
                    </a:cubicBezTo>
                    <a:cubicBezTo>
                      <a:pt x="9788" y="2493"/>
                      <a:pt x="8997" y="913"/>
                      <a:pt x="75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996;p38">
                <a:extLst>
                  <a:ext uri="{FF2B5EF4-FFF2-40B4-BE49-F238E27FC236}">
                    <a16:creationId xmlns:a16="http://schemas.microsoft.com/office/drawing/2014/main" id="{345FE5B1-BC35-4F15-81E9-353127644EE8}"/>
                  </a:ext>
                </a:extLst>
              </p:cNvPr>
              <p:cNvSpPr/>
              <p:nvPr/>
            </p:nvSpPr>
            <p:spPr>
              <a:xfrm>
                <a:off x="4647588" y="1535425"/>
                <a:ext cx="76400" cy="73525"/>
              </a:xfrm>
              <a:custGeom>
                <a:avLst/>
                <a:gdLst/>
                <a:ahLst/>
                <a:cxnLst/>
                <a:rect l="l" t="t" r="r" b="b"/>
                <a:pathLst>
                  <a:path w="3056" h="2941" extrusionOk="0">
                    <a:moveTo>
                      <a:pt x="1532" y="0"/>
                    </a:moveTo>
                    <a:cubicBezTo>
                      <a:pt x="768" y="0"/>
                      <a:pt x="1" y="494"/>
                      <a:pt x="1" y="1482"/>
                    </a:cubicBezTo>
                    <a:cubicBezTo>
                      <a:pt x="1" y="2455"/>
                      <a:pt x="768" y="2941"/>
                      <a:pt x="1532" y="2941"/>
                    </a:cubicBezTo>
                    <a:cubicBezTo>
                      <a:pt x="2296" y="2941"/>
                      <a:pt x="3056" y="2455"/>
                      <a:pt x="3040" y="1482"/>
                    </a:cubicBezTo>
                    <a:cubicBezTo>
                      <a:pt x="3056" y="494"/>
                      <a:pt x="2296" y="0"/>
                      <a:pt x="1532" y="0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2508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477;p33">
            <a:extLst>
              <a:ext uri="{FF2B5EF4-FFF2-40B4-BE49-F238E27FC236}">
                <a16:creationId xmlns:a16="http://schemas.microsoft.com/office/drawing/2014/main" id="{C921A9F1-9B03-4493-BE41-F7221C2D8AC3}"/>
              </a:ext>
            </a:extLst>
          </p:cNvPr>
          <p:cNvGrpSpPr/>
          <p:nvPr/>
        </p:nvGrpSpPr>
        <p:grpSpPr>
          <a:xfrm rot="20807285">
            <a:off x="433320" y="944683"/>
            <a:ext cx="5977285" cy="2571750"/>
            <a:chOff x="5871550" y="1383450"/>
            <a:chExt cx="1173850" cy="502075"/>
          </a:xfrm>
          <a:solidFill>
            <a:schemeClr val="accent4">
              <a:lumMod val="75000"/>
            </a:schemeClr>
          </a:solidFill>
        </p:grpSpPr>
        <p:sp>
          <p:nvSpPr>
            <p:cNvPr id="23" name="Google Shape;478;p33">
              <a:extLst>
                <a:ext uri="{FF2B5EF4-FFF2-40B4-BE49-F238E27FC236}">
                  <a16:creationId xmlns:a16="http://schemas.microsoft.com/office/drawing/2014/main" id="{72F937F1-63C3-423F-BBC4-3E7944963CD7}"/>
                </a:ext>
              </a:extLst>
            </p:cNvPr>
            <p:cNvSpPr/>
            <p:nvPr/>
          </p:nvSpPr>
          <p:spPr>
            <a:xfrm>
              <a:off x="5871550" y="1491375"/>
              <a:ext cx="1173850" cy="184925"/>
            </a:xfrm>
            <a:custGeom>
              <a:avLst/>
              <a:gdLst/>
              <a:ahLst/>
              <a:cxnLst/>
              <a:rect l="l" t="t" r="r" b="b"/>
              <a:pathLst>
                <a:path w="46954" h="7397" extrusionOk="0">
                  <a:moveTo>
                    <a:pt x="38949" y="1"/>
                  </a:moveTo>
                  <a:cubicBezTo>
                    <a:pt x="38915" y="1"/>
                    <a:pt x="38872" y="13"/>
                    <a:pt x="38820" y="39"/>
                  </a:cubicBezTo>
                  <a:cubicBezTo>
                    <a:pt x="38384" y="330"/>
                    <a:pt x="35228" y="529"/>
                    <a:pt x="33449" y="529"/>
                  </a:cubicBezTo>
                  <a:cubicBezTo>
                    <a:pt x="32966" y="529"/>
                    <a:pt x="32585" y="515"/>
                    <a:pt x="32387" y="483"/>
                  </a:cubicBezTo>
                  <a:cubicBezTo>
                    <a:pt x="32099" y="403"/>
                    <a:pt x="31798" y="365"/>
                    <a:pt x="31495" y="365"/>
                  </a:cubicBezTo>
                  <a:cubicBezTo>
                    <a:pt x="31096" y="365"/>
                    <a:pt x="30694" y="431"/>
                    <a:pt x="30317" y="557"/>
                  </a:cubicBezTo>
                  <a:cubicBezTo>
                    <a:pt x="29134" y="816"/>
                    <a:pt x="25732" y="594"/>
                    <a:pt x="24180" y="853"/>
                  </a:cubicBezTo>
                  <a:cubicBezTo>
                    <a:pt x="24049" y="872"/>
                    <a:pt x="23957" y="880"/>
                    <a:pt x="23889" y="880"/>
                  </a:cubicBezTo>
                  <a:cubicBezTo>
                    <a:pt x="23575" y="880"/>
                    <a:pt x="23810" y="705"/>
                    <a:pt x="23292" y="705"/>
                  </a:cubicBezTo>
                  <a:cubicBezTo>
                    <a:pt x="22510" y="705"/>
                    <a:pt x="15460" y="1064"/>
                    <a:pt x="11980" y="1064"/>
                  </a:cubicBezTo>
                  <a:cubicBezTo>
                    <a:pt x="10854" y="1064"/>
                    <a:pt x="10102" y="1026"/>
                    <a:pt x="10057" y="927"/>
                  </a:cubicBezTo>
                  <a:cubicBezTo>
                    <a:pt x="10044" y="896"/>
                    <a:pt x="10026" y="884"/>
                    <a:pt x="10004" y="884"/>
                  </a:cubicBezTo>
                  <a:cubicBezTo>
                    <a:pt x="9909" y="884"/>
                    <a:pt x="9738" y="1103"/>
                    <a:pt x="9631" y="1103"/>
                  </a:cubicBezTo>
                  <a:cubicBezTo>
                    <a:pt x="9610" y="1103"/>
                    <a:pt x="9591" y="1095"/>
                    <a:pt x="9576" y="1074"/>
                  </a:cubicBezTo>
                  <a:cubicBezTo>
                    <a:pt x="9576" y="1074"/>
                    <a:pt x="4670" y="1392"/>
                    <a:pt x="2533" y="1392"/>
                  </a:cubicBezTo>
                  <a:cubicBezTo>
                    <a:pt x="2040" y="1392"/>
                    <a:pt x="1694" y="1375"/>
                    <a:pt x="1590" y="1333"/>
                  </a:cubicBezTo>
                  <a:cubicBezTo>
                    <a:pt x="1463" y="1295"/>
                    <a:pt x="1357" y="1274"/>
                    <a:pt x="1269" y="1274"/>
                  </a:cubicBezTo>
                  <a:cubicBezTo>
                    <a:pt x="1102" y="1274"/>
                    <a:pt x="998" y="1349"/>
                    <a:pt x="925" y="1518"/>
                  </a:cubicBezTo>
                  <a:cubicBezTo>
                    <a:pt x="555" y="2221"/>
                    <a:pt x="1" y="7027"/>
                    <a:pt x="407" y="7286"/>
                  </a:cubicBezTo>
                  <a:cubicBezTo>
                    <a:pt x="476" y="7315"/>
                    <a:pt x="660" y="7327"/>
                    <a:pt x="929" y="7327"/>
                  </a:cubicBezTo>
                  <a:cubicBezTo>
                    <a:pt x="2052" y="7327"/>
                    <a:pt x="4663" y="7120"/>
                    <a:pt x="6625" y="7120"/>
                  </a:cubicBezTo>
                  <a:cubicBezTo>
                    <a:pt x="7740" y="7120"/>
                    <a:pt x="8645" y="7187"/>
                    <a:pt x="8948" y="7396"/>
                  </a:cubicBezTo>
                  <a:cubicBezTo>
                    <a:pt x="9981" y="7285"/>
                    <a:pt x="13569" y="6814"/>
                    <a:pt x="15899" y="6814"/>
                  </a:cubicBezTo>
                  <a:cubicBezTo>
                    <a:pt x="16652" y="6814"/>
                    <a:pt x="17274" y="6863"/>
                    <a:pt x="17636" y="6990"/>
                  </a:cubicBezTo>
                  <a:cubicBezTo>
                    <a:pt x="17968" y="6721"/>
                    <a:pt x="19596" y="6662"/>
                    <a:pt x="21378" y="6662"/>
                  </a:cubicBezTo>
                  <a:cubicBezTo>
                    <a:pt x="22785" y="6662"/>
                    <a:pt x="24289" y="6699"/>
                    <a:pt x="25325" y="6699"/>
                  </a:cubicBezTo>
                  <a:cubicBezTo>
                    <a:pt x="26046" y="6699"/>
                    <a:pt x="26541" y="6681"/>
                    <a:pt x="26620" y="6620"/>
                  </a:cubicBezTo>
                  <a:cubicBezTo>
                    <a:pt x="26780" y="6496"/>
                    <a:pt x="27222" y="6440"/>
                    <a:pt x="27662" y="6440"/>
                  </a:cubicBezTo>
                  <a:cubicBezTo>
                    <a:pt x="28138" y="6440"/>
                    <a:pt x="28612" y="6505"/>
                    <a:pt x="28727" y="6620"/>
                  </a:cubicBezTo>
                  <a:cubicBezTo>
                    <a:pt x="28864" y="6757"/>
                    <a:pt x="29025" y="6804"/>
                    <a:pt x="29191" y="6804"/>
                  </a:cubicBezTo>
                  <a:cubicBezTo>
                    <a:pt x="29534" y="6804"/>
                    <a:pt x="29899" y="6608"/>
                    <a:pt x="30131" y="6608"/>
                  </a:cubicBezTo>
                  <a:cubicBezTo>
                    <a:pt x="30211" y="6608"/>
                    <a:pt x="30275" y="6631"/>
                    <a:pt x="30317" y="6694"/>
                  </a:cubicBezTo>
                  <a:lnTo>
                    <a:pt x="32239" y="6324"/>
                  </a:lnTo>
                  <a:lnTo>
                    <a:pt x="41334" y="6213"/>
                  </a:lnTo>
                  <a:cubicBezTo>
                    <a:pt x="41818" y="6065"/>
                    <a:pt x="42334" y="6019"/>
                    <a:pt x="42843" y="6019"/>
                  </a:cubicBezTo>
                  <a:cubicBezTo>
                    <a:pt x="43659" y="6019"/>
                    <a:pt x="44456" y="6137"/>
                    <a:pt x="45064" y="6137"/>
                  </a:cubicBezTo>
                  <a:cubicBezTo>
                    <a:pt x="45582" y="6137"/>
                    <a:pt x="45963" y="6051"/>
                    <a:pt x="46103" y="5733"/>
                  </a:cubicBezTo>
                  <a:cubicBezTo>
                    <a:pt x="46547" y="4808"/>
                    <a:pt x="46953" y="1037"/>
                    <a:pt x="46732" y="150"/>
                  </a:cubicBezTo>
                  <a:cubicBezTo>
                    <a:pt x="46722" y="62"/>
                    <a:pt x="46454" y="29"/>
                    <a:pt x="46063" y="29"/>
                  </a:cubicBezTo>
                  <a:cubicBezTo>
                    <a:pt x="44972" y="29"/>
                    <a:pt x="42922" y="290"/>
                    <a:pt x="42813" y="372"/>
                  </a:cubicBezTo>
                  <a:cubicBezTo>
                    <a:pt x="42785" y="381"/>
                    <a:pt x="42757" y="386"/>
                    <a:pt x="42731" y="386"/>
                  </a:cubicBezTo>
                  <a:cubicBezTo>
                    <a:pt x="42651" y="386"/>
                    <a:pt x="42582" y="344"/>
                    <a:pt x="42554" y="261"/>
                  </a:cubicBezTo>
                  <a:cubicBezTo>
                    <a:pt x="42554" y="187"/>
                    <a:pt x="39042" y="113"/>
                    <a:pt x="39042" y="113"/>
                  </a:cubicBezTo>
                  <a:cubicBezTo>
                    <a:pt x="39042" y="42"/>
                    <a:pt x="39011" y="1"/>
                    <a:pt x="38949" y="1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47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479;p33">
              <a:extLst>
                <a:ext uri="{FF2B5EF4-FFF2-40B4-BE49-F238E27FC236}">
                  <a16:creationId xmlns:a16="http://schemas.microsoft.com/office/drawing/2014/main" id="{CBA34880-06AB-4206-9E98-CEA21708F7E4}"/>
                </a:ext>
              </a:extLst>
            </p:cNvPr>
            <p:cNvSpPr/>
            <p:nvPr/>
          </p:nvSpPr>
          <p:spPr>
            <a:xfrm>
              <a:off x="6031450" y="1597625"/>
              <a:ext cx="907650" cy="173875"/>
            </a:xfrm>
            <a:custGeom>
              <a:avLst/>
              <a:gdLst/>
              <a:ahLst/>
              <a:cxnLst/>
              <a:rect l="l" t="t" r="r" b="b"/>
              <a:pathLst>
                <a:path w="36306" h="6955" extrusionOk="0">
                  <a:moveTo>
                    <a:pt x="30114" y="1"/>
                  </a:moveTo>
                  <a:cubicBezTo>
                    <a:pt x="30083" y="1"/>
                    <a:pt x="30049" y="13"/>
                    <a:pt x="30021" y="41"/>
                  </a:cubicBezTo>
                  <a:cubicBezTo>
                    <a:pt x="29698" y="283"/>
                    <a:pt x="27593" y="447"/>
                    <a:pt x="26186" y="447"/>
                  </a:cubicBezTo>
                  <a:cubicBezTo>
                    <a:pt x="25660" y="447"/>
                    <a:pt x="25231" y="424"/>
                    <a:pt x="25030" y="374"/>
                  </a:cubicBezTo>
                  <a:cubicBezTo>
                    <a:pt x="24797" y="290"/>
                    <a:pt x="24556" y="252"/>
                    <a:pt x="24315" y="252"/>
                  </a:cubicBezTo>
                  <a:cubicBezTo>
                    <a:pt x="24020" y="252"/>
                    <a:pt x="23724" y="309"/>
                    <a:pt x="23440" y="411"/>
                  </a:cubicBezTo>
                  <a:cubicBezTo>
                    <a:pt x="23051" y="519"/>
                    <a:pt x="22362" y="537"/>
                    <a:pt x="21603" y="537"/>
                  </a:cubicBezTo>
                  <a:cubicBezTo>
                    <a:pt x="21249" y="537"/>
                    <a:pt x="20880" y="533"/>
                    <a:pt x="20519" y="533"/>
                  </a:cubicBezTo>
                  <a:cubicBezTo>
                    <a:pt x="19813" y="533"/>
                    <a:pt x="19139" y="547"/>
                    <a:pt x="18671" y="632"/>
                  </a:cubicBezTo>
                  <a:cubicBezTo>
                    <a:pt x="18583" y="650"/>
                    <a:pt x="18519" y="657"/>
                    <a:pt x="18470" y="657"/>
                  </a:cubicBezTo>
                  <a:cubicBezTo>
                    <a:pt x="18212" y="657"/>
                    <a:pt x="18410" y="448"/>
                    <a:pt x="18005" y="448"/>
                  </a:cubicBezTo>
                  <a:cubicBezTo>
                    <a:pt x="17470" y="473"/>
                    <a:pt x="12872" y="692"/>
                    <a:pt x="10021" y="692"/>
                  </a:cubicBezTo>
                  <a:cubicBezTo>
                    <a:pt x="8739" y="692"/>
                    <a:pt x="7810" y="648"/>
                    <a:pt x="7764" y="522"/>
                  </a:cubicBezTo>
                  <a:cubicBezTo>
                    <a:pt x="7758" y="491"/>
                    <a:pt x="7747" y="479"/>
                    <a:pt x="7732" y="479"/>
                  </a:cubicBezTo>
                  <a:cubicBezTo>
                    <a:pt x="7670" y="479"/>
                    <a:pt x="7545" y="698"/>
                    <a:pt x="7470" y="698"/>
                  </a:cubicBezTo>
                  <a:cubicBezTo>
                    <a:pt x="7455" y="698"/>
                    <a:pt x="7442" y="690"/>
                    <a:pt x="7432" y="669"/>
                  </a:cubicBezTo>
                  <a:cubicBezTo>
                    <a:pt x="7432" y="669"/>
                    <a:pt x="4041" y="888"/>
                    <a:pt x="2257" y="888"/>
                  </a:cubicBezTo>
                  <a:cubicBezTo>
                    <a:pt x="1722" y="888"/>
                    <a:pt x="1332" y="868"/>
                    <a:pt x="1221" y="817"/>
                  </a:cubicBezTo>
                  <a:cubicBezTo>
                    <a:pt x="1129" y="765"/>
                    <a:pt x="1051" y="740"/>
                    <a:pt x="986" y="740"/>
                  </a:cubicBezTo>
                  <a:cubicBezTo>
                    <a:pt x="866" y="740"/>
                    <a:pt x="788" y="822"/>
                    <a:pt x="740" y="965"/>
                  </a:cubicBezTo>
                  <a:cubicBezTo>
                    <a:pt x="444" y="1668"/>
                    <a:pt x="1" y="6474"/>
                    <a:pt x="333" y="6770"/>
                  </a:cubicBezTo>
                  <a:cubicBezTo>
                    <a:pt x="386" y="6794"/>
                    <a:pt x="525" y="6803"/>
                    <a:pt x="728" y="6803"/>
                  </a:cubicBezTo>
                  <a:cubicBezTo>
                    <a:pt x="1534" y="6803"/>
                    <a:pt x="3350" y="6651"/>
                    <a:pt x="4821" y="6651"/>
                  </a:cubicBezTo>
                  <a:cubicBezTo>
                    <a:pt x="5817" y="6651"/>
                    <a:pt x="6655" y="6721"/>
                    <a:pt x="6914" y="6954"/>
                  </a:cubicBezTo>
                  <a:cubicBezTo>
                    <a:pt x="7689" y="6874"/>
                    <a:pt x="10262" y="6485"/>
                    <a:pt x="12060" y="6485"/>
                  </a:cubicBezTo>
                  <a:cubicBezTo>
                    <a:pt x="12750" y="6485"/>
                    <a:pt x="13325" y="6542"/>
                    <a:pt x="13643" y="6696"/>
                  </a:cubicBezTo>
                  <a:cubicBezTo>
                    <a:pt x="13868" y="6457"/>
                    <a:pt x="14889" y="6394"/>
                    <a:pt x="16081" y="6394"/>
                  </a:cubicBezTo>
                  <a:cubicBezTo>
                    <a:pt x="17392" y="6394"/>
                    <a:pt x="18908" y="6470"/>
                    <a:pt x="19798" y="6470"/>
                  </a:cubicBezTo>
                  <a:cubicBezTo>
                    <a:pt x="20228" y="6470"/>
                    <a:pt x="20512" y="6452"/>
                    <a:pt x="20556" y="6400"/>
                  </a:cubicBezTo>
                  <a:cubicBezTo>
                    <a:pt x="20671" y="6302"/>
                    <a:pt x="20974" y="6254"/>
                    <a:pt x="21288" y="6254"/>
                  </a:cubicBezTo>
                  <a:cubicBezTo>
                    <a:pt x="21685" y="6254"/>
                    <a:pt x="22101" y="6330"/>
                    <a:pt x="22183" y="6474"/>
                  </a:cubicBezTo>
                  <a:cubicBezTo>
                    <a:pt x="22296" y="6628"/>
                    <a:pt x="22429" y="6679"/>
                    <a:pt x="22567" y="6679"/>
                  </a:cubicBezTo>
                  <a:cubicBezTo>
                    <a:pt x="22839" y="6679"/>
                    <a:pt x="23127" y="6478"/>
                    <a:pt x="23307" y="6478"/>
                  </a:cubicBezTo>
                  <a:cubicBezTo>
                    <a:pt x="23363" y="6478"/>
                    <a:pt x="23409" y="6497"/>
                    <a:pt x="23440" y="6548"/>
                  </a:cubicBezTo>
                  <a:lnTo>
                    <a:pt x="24919" y="6215"/>
                  </a:lnTo>
                  <a:lnTo>
                    <a:pt x="31943" y="6252"/>
                  </a:lnTo>
                  <a:cubicBezTo>
                    <a:pt x="32302" y="6109"/>
                    <a:pt x="32684" y="6063"/>
                    <a:pt x="33063" y="6063"/>
                  </a:cubicBezTo>
                  <a:cubicBezTo>
                    <a:pt x="33725" y="6063"/>
                    <a:pt x="34375" y="6203"/>
                    <a:pt x="34863" y="6203"/>
                  </a:cubicBezTo>
                  <a:cubicBezTo>
                    <a:pt x="35246" y="6203"/>
                    <a:pt x="35529" y="6116"/>
                    <a:pt x="35640" y="5808"/>
                  </a:cubicBezTo>
                  <a:cubicBezTo>
                    <a:pt x="35936" y="4884"/>
                    <a:pt x="36306" y="1113"/>
                    <a:pt x="36121" y="226"/>
                  </a:cubicBezTo>
                  <a:cubicBezTo>
                    <a:pt x="36111" y="149"/>
                    <a:pt x="35906" y="119"/>
                    <a:pt x="35606" y="119"/>
                  </a:cubicBezTo>
                  <a:cubicBezTo>
                    <a:pt x="34755" y="119"/>
                    <a:pt x="33144" y="356"/>
                    <a:pt x="33089" y="411"/>
                  </a:cubicBezTo>
                  <a:cubicBezTo>
                    <a:pt x="33069" y="431"/>
                    <a:pt x="33045" y="440"/>
                    <a:pt x="33022" y="440"/>
                  </a:cubicBezTo>
                  <a:cubicBezTo>
                    <a:pt x="32962" y="440"/>
                    <a:pt x="32905" y="380"/>
                    <a:pt x="32905" y="300"/>
                  </a:cubicBezTo>
                  <a:cubicBezTo>
                    <a:pt x="32905" y="226"/>
                    <a:pt x="30206" y="78"/>
                    <a:pt x="30206" y="78"/>
                  </a:cubicBezTo>
                  <a:cubicBezTo>
                    <a:pt x="30206" y="32"/>
                    <a:pt x="30163" y="1"/>
                    <a:pt x="30114" y="1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47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480;p33">
              <a:extLst>
                <a:ext uri="{FF2B5EF4-FFF2-40B4-BE49-F238E27FC236}">
                  <a16:creationId xmlns:a16="http://schemas.microsoft.com/office/drawing/2014/main" id="{B6A5BFA1-9569-4CD5-B766-36B95984A0A9}"/>
                </a:ext>
              </a:extLst>
            </p:cNvPr>
            <p:cNvSpPr/>
            <p:nvPr/>
          </p:nvSpPr>
          <p:spPr>
            <a:xfrm>
              <a:off x="6070275" y="1383450"/>
              <a:ext cx="828175" cy="187475"/>
            </a:xfrm>
            <a:custGeom>
              <a:avLst/>
              <a:gdLst/>
              <a:ahLst/>
              <a:cxnLst/>
              <a:rect l="l" t="t" r="r" b="b"/>
              <a:pathLst>
                <a:path w="33127" h="7499" extrusionOk="0">
                  <a:moveTo>
                    <a:pt x="27486" y="1"/>
                  </a:moveTo>
                  <a:cubicBezTo>
                    <a:pt x="27458" y="1"/>
                    <a:pt x="27427" y="21"/>
                    <a:pt x="27396" y="68"/>
                  </a:cubicBezTo>
                  <a:cubicBezTo>
                    <a:pt x="27069" y="335"/>
                    <a:pt x="24769" y="554"/>
                    <a:pt x="23528" y="554"/>
                  </a:cubicBezTo>
                  <a:cubicBezTo>
                    <a:pt x="23222" y="554"/>
                    <a:pt x="22980" y="541"/>
                    <a:pt x="22848" y="511"/>
                  </a:cubicBezTo>
                  <a:cubicBezTo>
                    <a:pt x="22641" y="431"/>
                    <a:pt x="22419" y="393"/>
                    <a:pt x="22199" y="393"/>
                  </a:cubicBezTo>
                  <a:cubicBezTo>
                    <a:pt x="21909" y="393"/>
                    <a:pt x="21621" y="459"/>
                    <a:pt x="21369" y="585"/>
                  </a:cubicBezTo>
                  <a:cubicBezTo>
                    <a:pt x="20556" y="844"/>
                    <a:pt x="18116" y="659"/>
                    <a:pt x="17007" y="881"/>
                  </a:cubicBezTo>
                  <a:cubicBezTo>
                    <a:pt x="16903" y="911"/>
                    <a:pt x="16835" y="922"/>
                    <a:pt x="16789" y="922"/>
                  </a:cubicBezTo>
                  <a:cubicBezTo>
                    <a:pt x="16603" y="922"/>
                    <a:pt x="16763" y="733"/>
                    <a:pt x="16378" y="733"/>
                  </a:cubicBezTo>
                  <a:cubicBezTo>
                    <a:pt x="15839" y="762"/>
                    <a:pt x="10684" y="1160"/>
                    <a:pt x="8248" y="1160"/>
                  </a:cubicBezTo>
                  <a:cubicBezTo>
                    <a:pt x="7510" y="1160"/>
                    <a:pt x="7022" y="1123"/>
                    <a:pt x="6988" y="1029"/>
                  </a:cubicBezTo>
                  <a:cubicBezTo>
                    <a:pt x="6982" y="998"/>
                    <a:pt x="6972" y="986"/>
                    <a:pt x="6959" y="986"/>
                  </a:cubicBezTo>
                  <a:cubicBezTo>
                    <a:pt x="6904" y="986"/>
                    <a:pt x="6797" y="1205"/>
                    <a:pt x="6728" y="1205"/>
                  </a:cubicBezTo>
                  <a:cubicBezTo>
                    <a:pt x="6714" y="1205"/>
                    <a:pt x="6702" y="1197"/>
                    <a:pt x="6692" y="1177"/>
                  </a:cubicBezTo>
                  <a:cubicBezTo>
                    <a:pt x="6692" y="1177"/>
                    <a:pt x="3107" y="1528"/>
                    <a:pt x="1614" y="1528"/>
                  </a:cubicBezTo>
                  <a:cubicBezTo>
                    <a:pt x="1294" y="1528"/>
                    <a:pt x="1070" y="1512"/>
                    <a:pt x="999" y="1473"/>
                  </a:cubicBezTo>
                  <a:cubicBezTo>
                    <a:pt x="909" y="1434"/>
                    <a:pt x="838" y="1414"/>
                    <a:pt x="777" y="1414"/>
                  </a:cubicBezTo>
                  <a:cubicBezTo>
                    <a:pt x="663" y="1414"/>
                    <a:pt x="591" y="1488"/>
                    <a:pt x="518" y="1657"/>
                  </a:cubicBezTo>
                  <a:cubicBezTo>
                    <a:pt x="296" y="2360"/>
                    <a:pt x="0" y="7166"/>
                    <a:pt x="333" y="7425"/>
                  </a:cubicBezTo>
                  <a:cubicBezTo>
                    <a:pt x="374" y="7445"/>
                    <a:pt x="473" y="7454"/>
                    <a:pt x="617" y="7454"/>
                  </a:cubicBezTo>
                  <a:cubicBezTo>
                    <a:pt x="1357" y="7454"/>
                    <a:pt x="3294" y="7224"/>
                    <a:pt x="4742" y="7224"/>
                  </a:cubicBezTo>
                  <a:cubicBezTo>
                    <a:pt x="5526" y="7224"/>
                    <a:pt x="6166" y="7291"/>
                    <a:pt x="6396" y="7499"/>
                  </a:cubicBezTo>
                  <a:cubicBezTo>
                    <a:pt x="7130" y="7386"/>
                    <a:pt x="9697" y="6885"/>
                    <a:pt x="11330" y="6885"/>
                  </a:cubicBezTo>
                  <a:cubicBezTo>
                    <a:pt x="11836" y="6885"/>
                    <a:pt x="12252" y="6933"/>
                    <a:pt x="12496" y="7055"/>
                  </a:cubicBezTo>
                  <a:cubicBezTo>
                    <a:pt x="12762" y="6736"/>
                    <a:pt x="14183" y="6680"/>
                    <a:pt x="15615" y="6680"/>
                  </a:cubicBezTo>
                  <a:cubicBezTo>
                    <a:pt x="16383" y="6680"/>
                    <a:pt x="17155" y="6697"/>
                    <a:pt x="17753" y="6697"/>
                  </a:cubicBezTo>
                  <a:cubicBezTo>
                    <a:pt x="18366" y="6697"/>
                    <a:pt x="18797" y="6680"/>
                    <a:pt x="18855" y="6611"/>
                  </a:cubicBezTo>
                  <a:cubicBezTo>
                    <a:pt x="18985" y="6501"/>
                    <a:pt x="19318" y="6445"/>
                    <a:pt x="19641" y="6445"/>
                  </a:cubicBezTo>
                  <a:cubicBezTo>
                    <a:pt x="19965" y="6445"/>
                    <a:pt x="20279" y="6501"/>
                    <a:pt x="20371" y="6611"/>
                  </a:cubicBezTo>
                  <a:cubicBezTo>
                    <a:pt x="20475" y="6778"/>
                    <a:pt x="20597" y="6833"/>
                    <a:pt x="20721" y="6833"/>
                  </a:cubicBezTo>
                  <a:cubicBezTo>
                    <a:pt x="20966" y="6833"/>
                    <a:pt x="21222" y="6618"/>
                    <a:pt x="21375" y="6618"/>
                  </a:cubicBezTo>
                  <a:cubicBezTo>
                    <a:pt x="21420" y="6618"/>
                    <a:pt x="21456" y="6637"/>
                    <a:pt x="21480" y="6685"/>
                  </a:cubicBezTo>
                  <a:lnTo>
                    <a:pt x="22885" y="6316"/>
                  </a:lnTo>
                  <a:lnTo>
                    <a:pt x="29318" y="6205"/>
                  </a:lnTo>
                  <a:cubicBezTo>
                    <a:pt x="29660" y="6048"/>
                    <a:pt x="30025" y="5999"/>
                    <a:pt x="30385" y="5999"/>
                  </a:cubicBezTo>
                  <a:cubicBezTo>
                    <a:pt x="30966" y="5999"/>
                    <a:pt x="31534" y="6126"/>
                    <a:pt x="31969" y="6126"/>
                  </a:cubicBezTo>
                  <a:cubicBezTo>
                    <a:pt x="32342" y="6126"/>
                    <a:pt x="32617" y="6033"/>
                    <a:pt x="32719" y="5687"/>
                  </a:cubicBezTo>
                  <a:cubicBezTo>
                    <a:pt x="33015" y="3839"/>
                    <a:pt x="33126" y="1953"/>
                    <a:pt x="33015" y="105"/>
                  </a:cubicBezTo>
                  <a:cubicBezTo>
                    <a:pt x="33006" y="32"/>
                    <a:pt x="32837" y="4"/>
                    <a:pt x="32586" y="4"/>
                  </a:cubicBezTo>
                  <a:cubicBezTo>
                    <a:pt x="31813" y="4"/>
                    <a:pt x="30261" y="271"/>
                    <a:pt x="30205" y="326"/>
                  </a:cubicBezTo>
                  <a:cubicBezTo>
                    <a:pt x="30195" y="348"/>
                    <a:pt x="30177" y="357"/>
                    <a:pt x="30159" y="357"/>
                  </a:cubicBezTo>
                  <a:cubicBezTo>
                    <a:pt x="30113" y="357"/>
                    <a:pt x="30058" y="305"/>
                    <a:pt x="30058" y="253"/>
                  </a:cubicBezTo>
                  <a:cubicBezTo>
                    <a:pt x="30058" y="179"/>
                    <a:pt x="27581" y="105"/>
                    <a:pt x="27581" y="105"/>
                  </a:cubicBezTo>
                  <a:cubicBezTo>
                    <a:pt x="27559" y="40"/>
                    <a:pt x="27525" y="1"/>
                    <a:pt x="27486" y="1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47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81;p33">
              <a:extLst>
                <a:ext uri="{FF2B5EF4-FFF2-40B4-BE49-F238E27FC236}">
                  <a16:creationId xmlns:a16="http://schemas.microsoft.com/office/drawing/2014/main" id="{EF7B8DD6-863D-45B5-880E-E8E9E7E34D89}"/>
                </a:ext>
              </a:extLst>
            </p:cNvPr>
            <p:cNvSpPr/>
            <p:nvPr/>
          </p:nvSpPr>
          <p:spPr>
            <a:xfrm>
              <a:off x="5929775" y="1648425"/>
              <a:ext cx="941850" cy="237100"/>
            </a:xfrm>
            <a:custGeom>
              <a:avLst/>
              <a:gdLst/>
              <a:ahLst/>
              <a:cxnLst/>
              <a:rect l="l" t="t" r="r" b="b"/>
              <a:pathLst>
                <a:path w="37674" h="9484" extrusionOk="0">
                  <a:moveTo>
                    <a:pt x="37098" y="1"/>
                  </a:moveTo>
                  <a:cubicBezTo>
                    <a:pt x="36304" y="1"/>
                    <a:pt x="34296" y="426"/>
                    <a:pt x="34236" y="486"/>
                  </a:cubicBezTo>
                  <a:cubicBezTo>
                    <a:pt x="34214" y="508"/>
                    <a:pt x="34192" y="517"/>
                    <a:pt x="34172" y="517"/>
                  </a:cubicBezTo>
                  <a:cubicBezTo>
                    <a:pt x="34122" y="517"/>
                    <a:pt x="34077" y="464"/>
                    <a:pt x="34051" y="412"/>
                  </a:cubicBezTo>
                  <a:cubicBezTo>
                    <a:pt x="34041" y="393"/>
                    <a:pt x="33842" y="386"/>
                    <a:pt x="33553" y="386"/>
                  </a:cubicBezTo>
                  <a:cubicBezTo>
                    <a:pt x="32903" y="386"/>
                    <a:pt x="31799" y="420"/>
                    <a:pt x="31376" y="420"/>
                  </a:cubicBezTo>
                  <a:cubicBezTo>
                    <a:pt x="31268" y="420"/>
                    <a:pt x="31204" y="418"/>
                    <a:pt x="31204" y="412"/>
                  </a:cubicBezTo>
                  <a:cubicBezTo>
                    <a:pt x="31204" y="348"/>
                    <a:pt x="31167" y="308"/>
                    <a:pt x="31114" y="308"/>
                  </a:cubicBezTo>
                  <a:cubicBezTo>
                    <a:pt x="31075" y="308"/>
                    <a:pt x="31029" y="329"/>
                    <a:pt x="30982" y="375"/>
                  </a:cubicBezTo>
                  <a:cubicBezTo>
                    <a:pt x="30616" y="708"/>
                    <a:pt x="27343" y="1131"/>
                    <a:pt x="26128" y="1131"/>
                  </a:cubicBezTo>
                  <a:cubicBezTo>
                    <a:pt x="25993" y="1131"/>
                    <a:pt x="25884" y="1125"/>
                    <a:pt x="25806" y="1114"/>
                  </a:cubicBezTo>
                  <a:cubicBezTo>
                    <a:pt x="25610" y="1062"/>
                    <a:pt x="25409" y="1037"/>
                    <a:pt x="25208" y="1037"/>
                  </a:cubicBezTo>
                  <a:cubicBezTo>
                    <a:pt x="24842" y="1037"/>
                    <a:pt x="24477" y="1119"/>
                    <a:pt x="24143" y="1262"/>
                  </a:cubicBezTo>
                  <a:cubicBezTo>
                    <a:pt x="23218" y="1595"/>
                    <a:pt x="20409" y="1558"/>
                    <a:pt x="19152" y="1854"/>
                  </a:cubicBezTo>
                  <a:cubicBezTo>
                    <a:pt x="19030" y="1895"/>
                    <a:pt x="18952" y="1910"/>
                    <a:pt x="18900" y="1910"/>
                  </a:cubicBezTo>
                  <a:cubicBezTo>
                    <a:pt x="18729" y="1910"/>
                    <a:pt x="18836" y="1740"/>
                    <a:pt x="18525" y="1740"/>
                  </a:cubicBezTo>
                  <a:cubicBezTo>
                    <a:pt x="18502" y="1740"/>
                    <a:pt x="18477" y="1741"/>
                    <a:pt x="18449" y="1743"/>
                  </a:cubicBezTo>
                  <a:cubicBezTo>
                    <a:pt x="17754" y="1838"/>
                    <a:pt x="10556" y="2715"/>
                    <a:pt x="8359" y="2715"/>
                  </a:cubicBezTo>
                  <a:cubicBezTo>
                    <a:pt x="7984" y="2715"/>
                    <a:pt x="7755" y="2689"/>
                    <a:pt x="7728" y="2630"/>
                  </a:cubicBezTo>
                  <a:cubicBezTo>
                    <a:pt x="7716" y="2602"/>
                    <a:pt x="7702" y="2590"/>
                    <a:pt x="7686" y="2590"/>
                  </a:cubicBezTo>
                  <a:cubicBezTo>
                    <a:pt x="7612" y="2590"/>
                    <a:pt x="7495" y="2842"/>
                    <a:pt x="7404" y="2842"/>
                  </a:cubicBezTo>
                  <a:cubicBezTo>
                    <a:pt x="7388" y="2842"/>
                    <a:pt x="7372" y="2834"/>
                    <a:pt x="7358" y="2815"/>
                  </a:cubicBezTo>
                  <a:cubicBezTo>
                    <a:pt x="7358" y="2815"/>
                    <a:pt x="2529" y="3471"/>
                    <a:pt x="1195" y="3471"/>
                  </a:cubicBezTo>
                  <a:cubicBezTo>
                    <a:pt x="1044" y="3471"/>
                    <a:pt x="937" y="3462"/>
                    <a:pt x="888" y="3444"/>
                  </a:cubicBezTo>
                  <a:cubicBezTo>
                    <a:pt x="802" y="3422"/>
                    <a:pt x="732" y="3410"/>
                    <a:pt x="672" y="3410"/>
                  </a:cubicBezTo>
                  <a:cubicBezTo>
                    <a:pt x="528" y="3410"/>
                    <a:pt x="449" y="3482"/>
                    <a:pt x="371" y="3665"/>
                  </a:cubicBezTo>
                  <a:cubicBezTo>
                    <a:pt x="112" y="4368"/>
                    <a:pt x="1" y="9211"/>
                    <a:pt x="371" y="9470"/>
                  </a:cubicBezTo>
                  <a:cubicBezTo>
                    <a:pt x="399" y="9479"/>
                    <a:pt x="448" y="9484"/>
                    <a:pt x="516" y="9484"/>
                  </a:cubicBezTo>
                  <a:cubicBezTo>
                    <a:pt x="1276" y="9484"/>
                    <a:pt x="4356" y="8943"/>
                    <a:pt x="6138" y="8943"/>
                  </a:cubicBezTo>
                  <a:cubicBezTo>
                    <a:pt x="6698" y="8943"/>
                    <a:pt x="7130" y="8996"/>
                    <a:pt x="7321" y="9137"/>
                  </a:cubicBezTo>
                  <a:cubicBezTo>
                    <a:pt x="8212" y="8983"/>
                    <a:pt x="11605" y="8217"/>
                    <a:pt x="13427" y="8217"/>
                  </a:cubicBezTo>
                  <a:cubicBezTo>
                    <a:pt x="13797" y="8217"/>
                    <a:pt x="14102" y="8249"/>
                    <a:pt x="14308" y="8324"/>
                  </a:cubicBezTo>
                  <a:cubicBezTo>
                    <a:pt x="14900" y="7621"/>
                    <a:pt x="21296" y="7732"/>
                    <a:pt x="21555" y="7473"/>
                  </a:cubicBezTo>
                  <a:cubicBezTo>
                    <a:pt x="21699" y="7329"/>
                    <a:pt x="22153" y="7254"/>
                    <a:pt x="22566" y="7254"/>
                  </a:cubicBezTo>
                  <a:cubicBezTo>
                    <a:pt x="22893" y="7254"/>
                    <a:pt x="23194" y="7301"/>
                    <a:pt x="23292" y="7399"/>
                  </a:cubicBezTo>
                  <a:cubicBezTo>
                    <a:pt x="23407" y="7542"/>
                    <a:pt x="23533" y="7592"/>
                    <a:pt x="23662" y="7592"/>
                  </a:cubicBezTo>
                  <a:cubicBezTo>
                    <a:pt x="23955" y="7592"/>
                    <a:pt x="24259" y="7335"/>
                    <a:pt x="24455" y="7335"/>
                  </a:cubicBezTo>
                  <a:cubicBezTo>
                    <a:pt x="24507" y="7335"/>
                    <a:pt x="24552" y="7353"/>
                    <a:pt x="24586" y="7399"/>
                  </a:cubicBezTo>
                  <a:lnTo>
                    <a:pt x="26102" y="6919"/>
                  </a:lnTo>
                  <a:lnTo>
                    <a:pt x="33459" y="6401"/>
                  </a:lnTo>
                  <a:cubicBezTo>
                    <a:pt x="33991" y="6161"/>
                    <a:pt x="34580" y="6111"/>
                    <a:pt x="35134" y="6111"/>
                  </a:cubicBezTo>
                  <a:cubicBezTo>
                    <a:pt x="35524" y="6111"/>
                    <a:pt x="35897" y="6135"/>
                    <a:pt x="36221" y="6135"/>
                  </a:cubicBezTo>
                  <a:cubicBezTo>
                    <a:pt x="36781" y="6135"/>
                    <a:pt x="37197" y="6062"/>
                    <a:pt x="37304" y="5662"/>
                  </a:cubicBezTo>
                  <a:cubicBezTo>
                    <a:pt x="37600" y="4738"/>
                    <a:pt x="37674" y="967"/>
                    <a:pt x="37415" y="79"/>
                  </a:cubicBezTo>
                  <a:cubicBezTo>
                    <a:pt x="37401" y="24"/>
                    <a:pt x="37282" y="1"/>
                    <a:pt x="37098" y="1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47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6C1F48D-EAC2-4DC6-863F-733129A0B653}"/>
              </a:ext>
            </a:extLst>
          </p:cNvPr>
          <p:cNvSpPr txBox="1"/>
          <p:nvPr/>
        </p:nvSpPr>
        <p:spPr>
          <a:xfrm rot="20976527">
            <a:off x="1003582" y="832812"/>
            <a:ext cx="45720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dirty="0"/>
              <a:t>La actividad creadora en la educación no se considera muy importante ya que erróneamente se tiene la creencia que es un "don" que solo algunos tienen, como los grandes artistas o los genios, pero la actividad creadora viene de la imaginación que se crea en el entorno con el que convive el hombre, a parte de que esta actividad es el crear algo nuevo, lo cual todos los humanos tenemos esa capacidad.</a:t>
            </a:r>
          </a:p>
        </p:txBody>
      </p:sp>
      <p:pic>
        <p:nvPicPr>
          <p:cNvPr id="21" name="Picture 12" descr="Un Conjunto De Elementos Vectores De La Educación Artística En La Escuela  Ilustración del Vector - Ilustración de creativo, aprenda: 196814223">
            <a:extLst>
              <a:ext uri="{FF2B5EF4-FFF2-40B4-BE49-F238E27FC236}">
                <a16:creationId xmlns:a16="http://schemas.microsoft.com/office/drawing/2014/main" id="{A780F2AB-4899-49B0-8D9E-D46745938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49" y="1285875"/>
            <a:ext cx="2696117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238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33"/>
          <p:cNvGrpSpPr/>
          <p:nvPr/>
        </p:nvGrpSpPr>
        <p:grpSpPr>
          <a:xfrm>
            <a:off x="1150277" y="1297618"/>
            <a:ext cx="6843428" cy="2926997"/>
            <a:chOff x="5871550" y="1383450"/>
            <a:chExt cx="1173850" cy="502075"/>
          </a:xfrm>
        </p:grpSpPr>
        <p:sp>
          <p:nvSpPr>
            <p:cNvPr id="478" name="Google Shape;478;p33"/>
            <p:cNvSpPr/>
            <p:nvPr/>
          </p:nvSpPr>
          <p:spPr>
            <a:xfrm>
              <a:off x="5871550" y="1491375"/>
              <a:ext cx="1173850" cy="184925"/>
            </a:xfrm>
            <a:custGeom>
              <a:avLst/>
              <a:gdLst/>
              <a:ahLst/>
              <a:cxnLst/>
              <a:rect l="l" t="t" r="r" b="b"/>
              <a:pathLst>
                <a:path w="46954" h="7397" extrusionOk="0">
                  <a:moveTo>
                    <a:pt x="38949" y="1"/>
                  </a:moveTo>
                  <a:cubicBezTo>
                    <a:pt x="38915" y="1"/>
                    <a:pt x="38872" y="13"/>
                    <a:pt x="38820" y="39"/>
                  </a:cubicBezTo>
                  <a:cubicBezTo>
                    <a:pt x="38384" y="330"/>
                    <a:pt x="35228" y="529"/>
                    <a:pt x="33449" y="529"/>
                  </a:cubicBezTo>
                  <a:cubicBezTo>
                    <a:pt x="32966" y="529"/>
                    <a:pt x="32585" y="515"/>
                    <a:pt x="32387" y="483"/>
                  </a:cubicBezTo>
                  <a:cubicBezTo>
                    <a:pt x="32099" y="403"/>
                    <a:pt x="31798" y="365"/>
                    <a:pt x="31495" y="365"/>
                  </a:cubicBezTo>
                  <a:cubicBezTo>
                    <a:pt x="31096" y="365"/>
                    <a:pt x="30694" y="431"/>
                    <a:pt x="30317" y="557"/>
                  </a:cubicBezTo>
                  <a:cubicBezTo>
                    <a:pt x="29134" y="816"/>
                    <a:pt x="25732" y="594"/>
                    <a:pt x="24180" y="853"/>
                  </a:cubicBezTo>
                  <a:cubicBezTo>
                    <a:pt x="24049" y="872"/>
                    <a:pt x="23957" y="880"/>
                    <a:pt x="23889" y="880"/>
                  </a:cubicBezTo>
                  <a:cubicBezTo>
                    <a:pt x="23575" y="880"/>
                    <a:pt x="23810" y="705"/>
                    <a:pt x="23292" y="705"/>
                  </a:cubicBezTo>
                  <a:cubicBezTo>
                    <a:pt x="22510" y="705"/>
                    <a:pt x="15460" y="1064"/>
                    <a:pt x="11980" y="1064"/>
                  </a:cubicBezTo>
                  <a:cubicBezTo>
                    <a:pt x="10854" y="1064"/>
                    <a:pt x="10102" y="1026"/>
                    <a:pt x="10057" y="927"/>
                  </a:cubicBezTo>
                  <a:cubicBezTo>
                    <a:pt x="10044" y="896"/>
                    <a:pt x="10026" y="884"/>
                    <a:pt x="10004" y="884"/>
                  </a:cubicBezTo>
                  <a:cubicBezTo>
                    <a:pt x="9909" y="884"/>
                    <a:pt x="9738" y="1103"/>
                    <a:pt x="9631" y="1103"/>
                  </a:cubicBezTo>
                  <a:cubicBezTo>
                    <a:pt x="9610" y="1103"/>
                    <a:pt x="9591" y="1095"/>
                    <a:pt x="9576" y="1074"/>
                  </a:cubicBezTo>
                  <a:cubicBezTo>
                    <a:pt x="9576" y="1074"/>
                    <a:pt x="4670" y="1392"/>
                    <a:pt x="2533" y="1392"/>
                  </a:cubicBezTo>
                  <a:cubicBezTo>
                    <a:pt x="2040" y="1392"/>
                    <a:pt x="1694" y="1375"/>
                    <a:pt x="1590" y="1333"/>
                  </a:cubicBezTo>
                  <a:cubicBezTo>
                    <a:pt x="1463" y="1295"/>
                    <a:pt x="1357" y="1274"/>
                    <a:pt x="1269" y="1274"/>
                  </a:cubicBezTo>
                  <a:cubicBezTo>
                    <a:pt x="1102" y="1274"/>
                    <a:pt x="998" y="1349"/>
                    <a:pt x="925" y="1518"/>
                  </a:cubicBezTo>
                  <a:cubicBezTo>
                    <a:pt x="555" y="2221"/>
                    <a:pt x="1" y="7027"/>
                    <a:pt x="407" y="7286"/>
                  </a:cubicBezTo>
                  <a:cubicBezTo>
                    <a:pt x="476" y="7315"/>
                    <a:pt x="660" y="7327"/>
                    <a:pt x="929" y="7327"/>
                  </a:cubicBezTo>
                  <a:cubicBezTo>
                    <a:pt x="2052" y="7327"/>
                    <a:pt x="4663" y="7120"/>
                    <a:pt x="6625" y="7120"/>
                  </a:cubicBezTo>
                  <a:cubicBezTo>
                    <a:pt x="7740" y="7120"/>
                    <a:pt x="8645" y="7187"/>
                    <a:pt x="8948" y="7396"/>
                  </a:cubicBezTo>
                  <a:cubicBezTo>
                    <a:pt x="9981" y="7285"/>
                    <a:pt x="13569" y="6814"/>
                    <a:pt x="15899" y="6814"/>
                  </a:cubicBezTo>
                  <a:cubicBezTo>
                    <a:pt x="16652" y="6814"/>
                    <a:pt x="17274" y="6863"/>
                    <a:pt x="17636" y="6990"/>
                  </a:cubicBezTo>
                  <a:cubicBezTo>
                    <a:pt x="17968" y="6721"/>
                    <a:pt x="19596" y="6662"/>
                    <a:pt x="21378" y="6662"/>
                  </a:cubicBezTo>
                  <a:cubicBezTo>
                    <a:pt x="22785" y="6662"/>
                    <a:pt x="24289" y="6699"/>
                    <a:pt x="25325" y="6699"/>
                  </a:cubicBezTo>
                  <a:cubicBezTo>
                    <a:pt x="26046" y="6699"/>
                    <a:pt x="26541" y="6681"/>
                    <a:pt x="26620" y="6620"/>
                  </a:cubicBezTo>
                  <a:cubicBezTo>
                    <a:pt x="26780" y="6496"/>
                    <a:pt x="27222" y="6440"/>
                    <a:pt x="27662" y="6440"/>
                  </a:cubicBezTo>
                  <a:cubicBezTo>
                    <a:pt x="28138" y="6440"/>
                    <a:pt x="28612" y="6505"/>
                    <a:pt x="28727" y="6620"/>
                  </a:cubicBezTo>
                  <a:cubicBezTo>
                    <a:pt x="28864" y="6757"/>
                    <a:pt x="29025" y="6804"/>
                    <a:pt x="29191" y="6804"/>
                  </a:cubicBezTo>
                  <a:cubicBezTo>
                    <a:pt x="29534" y="6804"/>
                    <a:pt x="29899" y="6608"/>
                    <a:pt x="30131" y="6608"/>
                  </a:cubicBezTo>
                  <a:cubicBezTo>
                    <a:pt x="30211" y="6608"/>
                    <a:pt x="30275" y="6631"/>
                    <a:pt x="30317" y="6694"/>
                  </a:cubicBezTo>
                  <a:lnTo>
                    <a:pt x="32239" y="6324"/>
                  </a:lnTo>
                  <a:lnTo>
                    <a:pt x="41334" y="6213"/>
                  </a:lnTo>
                  <a:cubicBezTo>
                    <a:pt x="41818" y="6065"/>
                    <a:pt x="42334" y="6019"/>
                    <a:pt x="42843" y="6019"/>
                  </a:cubicBezTo>
                  <a:cubicBezTo>
                    <a:pt x="43659" y="6019"/>
                    <a:pt x="44456" y="6137"/>
                    <a:pt x="45064" y="6137"/>
                  </a:cubicBezTo>
                  <a:cubicBezTo>
                    <a:pt x="45582" y="6137"/>
                    <a:pt x="45963" y="6051"/>
                    <a:pt x="46103" y="5733"/>
                  </a:cubicBezTo>
                  <a:cubicBezTo>
                    <a:pt x="46547" y="4808"/>
                    <a:pt x="46953" y="1037"/>
                    <a:pt x="46732" y="150"/>
                  </a:cubicBezTo>
                  <a:cubicBezTo>
                    <a:pt x="46722" y="62"/>
                    <a:pt x="46454" y="29"/>
                    <a:pt x="46063" y="29"/>
                  </a:cubicBezTo>
                  <a:cubicBezTo>
                    <a:pt x="44972" y="29"/>
                    <a:pt x="42922" y="290"/>
                    <a:pt x="42813" y="372"/>
                  </a:cubicBezTo>
                  <a:cubicBezTo>
                    <a:pt x="42785" y="381"/>
                    <a:pt x="42757" y="386"/>
                    <a:pt x="42731" y="386"/>
                  </a:cubicBezTo>
                  <a:cubicBezTo>
                    <a:pt x="42651" y="386"/>
                    <a:pt x="42582" y="344"/>
                    <a:pt x="42554" y="261"/>
                  </a:cubicBezTo>
                  <a:cubicBezTo>
                    <a:pt x="42554" y="187"/>
                    <a:pt x="39042" y="113"/>
                    <a:pt x="39042" y="113"/>
                  </a:cubicBezTo>
                  <a:cubicBezTo>
                    <a:pt x="39042" y="42"/>
                    <a:pt x="39011" y="1"/>
                    <a:pt x="38949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9" name="Google Shape;479;p33"/>
            <p:cNvSpPr/>
            <p:nvPr/>
          </p:nvSpPr>
          <p:spPr>
            <a:xfrm>
              <a:off x="6031450" y="1597625"/>
              <a:ext cx="907650" cy="173875"/>
            </a:xfrm>
            <a:custGeom>
              <a:avLst/>
              <a:gdLst/>
              <a:ahLst/>
              <a:cxnLst/>
              <a:rect l="l" t="t" r="r" b="b"/>
              <a:pathLst>
                <a:path w="36306" h="6955" extrusionOk="0">
                  <a:moveTo>
                    <a:pt x="30114" y="1"/>
                  </a:moveTo>
                  <a:cubicBezTo>
                    <a:pt x="30083" y="1"/>
                    <a:pt x="30049" y="13"/>
                    <a:pt x="30021" y="41"/>
                  </a:cubicBezTo>
                  <a:cubicBezTo>
                    <a:pt x="29698" y="283"/>
                    <a:pt x="27593" y="447"/>
                    <a:pt x="26186" y="447"/>
                  </a:cubicBezTo>
                  <a:cubicBezTo>
                    <a:pt x="25660" y="447"/>
                    <a:pt x="25231" y="424"/>
                    <a:pt x="25030" y="374"/>
                  </a:cubicBezTo>
                  <a:cubicBezTo>
                    <a:pt x="24797" y="290"/>
                    <a:pt x="24556" y="252"/>
                    <a:pt x="24315" y="252"/>
                  </a:cubicBezTo>
                  <a:cubicBezTo>
                    <a:pt x="24020" y="252"/>
                    <a:pt x="23724" y="309"/>
                    <a:pt x="23440" y="411"/>
                  </a:cubicBezTo>
                  <a:cubicBezTo>
                    <a:pt x="23051" y="519"/>
                    <a:pt x="22362" y="537"/>
                    <a:pt x="21603" y="537"/>
                  </a:cubicBezTo>
                  <a:cubicBezTo>
                    <a:pt x="21249" y="537"/>
                    <a:pt x="20880" y="533"/>
                    <a:pt x="20519" y="533"/>
                  </a:cubicBezTo>
                  <a:cubicBezTo>
                    <a:pt x="19813" y="533"/>
                    <a:pt x="19139" y="547"/>
                    <a:pt x="18671" y="632"/>
                  </a:cubicBezTo>
                  <a:cubicBezTo>
                    <a:pt x="18583" y="650"/>
                    <a:pt x="18519" y="657"/>
                    <a:pt x="18470" y="657"/>
                  </a:cubicBezTo>
                  <a:cubicBezTo>
                    <a:pt x="18212" y="657"/>
                    <a:pt x="18410" y="448"/>
                    <a:pt x="18005" y="448"/>
                  </a:cubicBezTo>
                  <a:cubicBezTo>
                    <a:pt x="17470" y="473"/>
                    <a:pt x="12872" y="692"/>
                    <a:pt x="10021" y="692"/>
                  </a:cubicBezTo>
                  <a:cubicBezTo>
                    <a:pt x="8739" y="692"/>
                    <a:pt x="7810" y="648"/>
                    <a:pt x="7764" y="522"/>
                  </a:cubicBezTo>
                  <a:cubicBezTo>
                    <a:pt x="7758" y="491"/>
                    <a:pt x="7747" y="479"/>
                    <a:pt x="7732" y="479"/>
                  </a:cubicBezTo>
                  <a:cubicBezTo>
                    <a:pt x="7670" y="479"/>
                    <a:pt x="7545" y="698"/>
                    <a:pt x="7470" y="698"/>
                  </a:cubicBezTo>
                  <a:cubicBezTo>
                    <a:pt x="7455" y="698"/>
                    <a:pt x="7442" y="690"/>
                    <a:pt x="7432" y="669"/>
                  </a:cubicBezTo>
                  <a:cubicBezTo>
                    <a:pt x="7432" y="669"/>
                    <a:pt x="4041" y="888"/>
                    <a:pt x="2257" y="888"/>
                  </a:cubicBezTo>
                  <a:cubicBezTo>
                    <a:pt x="1722" y="888"/>
                    <a:pt x="1332" y="868"/>
                    <a:pt x="1221" y="817"/>
                  </a:cubicBezTo>
                  <a:cubicBezTo>
                    <a:pt x="1129" y="765"/>
                    <a:pt x="1051" y="740"/>
                    <a:pt x="986" y="740"/>
                  </a:cubicBezTo>
                  <a:cubicBezTo>
                    <a:pt x="866" y="740"/>
                    <a:pt x="788" y="822"/>
                    <a:pt x="740" y="965"/>
                  </a:cubicBezTo>
                  <a:cubicBezTo>
                    <a:pt x="444" y="1668"/>
                    <a:pt x="1" y="6474"/>
                    <a:pt x="333" y="6770"/>
                  </a:cubicBezTo>
                  <a:cubicBezTo>
                    <a:pt x="386" y="6794"/>
                    <a:pt x="525" y="6803"/>
                    <a:pt x="728" y="6803"/>
                  </a:cubicBezTo>
                  <a:cubicBezTo>
                    <a:pt x="1534" y="6803"/>
                    <a:pt x="3350" y="6651"/>
                    <a:pt x="4821" y="6651"/>
                  </a:cubicBezTo>
                  <a:cubicBezTo>
                    <a:pt x="5817" y="6651"/>
                    <a:pt x="6655" y="6721"/>
                    <a:pt x="6914" y="6954"/>
                  </a:cubicBezTo>
                  <a:cubicBezTo>
                    <a:pt x="7689" y="6874"/>
                    <a:pt x="10262" y="6485"/>
                    <a:pt x="12060" y="6485"/>
                  </a:cubicBezTo>
                  <a:cubicBezTo>
                    <a:pt x="12750" y="6485"/>
                    <a:pt x="13325" y="6542"/>
                    <a:pt x="13643" y="6696"/>
                  </a:cubicBezTo>
                  <a:cubicBezTo>
                    <a:pt x="13868" y="6457"/>
                    <a:pt x="14889" y="6394"/>
                    <a:pt x="16081" y="6394"/>
                  </a:cubicBezTo>
                  <a:cubicBezTo>
                    <a:pt x="17392" y="6394"/>
                    <a:pt x="18908" y="6470"/>
                    <a:pt x="19798" y="6470"/>
                  </a:cubicBezTo>
                  <a:cubicBezTo>
                    <a:pt x="20228" y="6470"/>
                    <a:pt x="20512" y="6452"/>
                    <a:pt x="20556" y="6400"/>
                  </a:cubicBezTo>
                  <a:cubicBezTo>
                    <a:pt x="20671" y="6302"/>
                    <a:pt x="20974" y="6254"/>
                    <a:pt x="21288" y="6254"/>
                  </a:cubicBezTo>
                  <a:cubicBezTo>
                    <a:pt x="21685" y="6254"/>
                    <a:pt x="22101" y="6330"/>
                    <a:pt x="22183" y="6474"/>
                  </a:cubicBezTo>
                  <a:cubicBezTo>
                    <a:pt x="22296" y="6628"/>
                    <a:pt x="22429" y="6679"/>
                    <a:pt x="22567" y="6679"/>
                  </a:cubicBezTo>
                  <a:cubicBezTo>
                    <a:pt x="22839" y="6679"/>
                    <a:pt x="23127" y="6478"/>
                    <a:pt x="23307" y="6478"/>
                  </a:cubicBezTo>
                  <a:cubicBezTo>
                    <a:pt x="23363" y="6478"/>
                    <a:pt x="23409" y="6497"/>
                    <a:pt x="23440" y="6548"/>
                  </a:cubicBezTo>
                  <a:lnTo>
                    <a:pt x="24919" y="6215"/>
                  </a:lnTo>
                  <a:lnTo>
                    <a:pt x="31943" y="6252"/>
                  </a:lnTo>
                  <a:cubicBezTo>
                    <a:pt x="32302" y="6109"/>
                    <a:pt x="32684" y="6063"/>
                    <a:pt x="33063" y="6063"/>
                  </a:cubicBezTo>
                  <a:cubicBezTo>
                    <a:pt x="33725" y="6063"/>
                    <a:pt x="34375" y="6203"/>
                    <a:pt x="34863" y="6203"/>
                  </a:cubicBezTo>
                  <a:cubicBezTo>
                    <a:pt x="35246" y="6203"/>
                    <a:pt x="35529" y="6116"/>
                    <a:pt x="35640" y="5808"/>
                  </a:cubicBezTo>
                  <a:cubicBezTo>
                    <a:pt x="35936" y="4884"/>
                    <a:pt x="36306" y="1113"/>
                    <a:pt x="36121" y="226"/>
                  </a:cubicBezTo>
                  <a:cubicBezTo>
                    <a:pt x="36111" y="149"/>
                    <a:pt x="35906" y="119"/>
                    <a:pt x="35606" y="119"/>
                  </a:cubicBezTo>
                  <a:cubicBezTo>
                    <a:pt x="34755" y="119"/>
                    <a:pt x="33144" y="356"/>
                    <a:pt x="33089" y="411"/>
                  </a:cubicBezTo>
                  <a:cubicBezTo>
                    <a:pt x="33069" y="431"/>
                    <a:pt x="33045" y="440"/>
                    <a:pt x="33022" y="440"/>
                  </a:cubicBezTo>
                  <a:cubicBezTo>
                    <a:pt x="32962" y="440"/>
                    <a:pt x="32905" y="380"/>
                    <a:pt x="32905" y="300"/>
                  </a:cubicBezTo>
                  <a:cubicBezTo>
                    <a:pt x="32905" y="226"/>
                    <a:pt x="30206" y="78"/>
                    <a:pt x="30206" y="78"/>
                  </a:cubicBezTo>
                  <a:cubicBezTo>
                    <a:pt x="30206" y="32"/>
                    <a:pt x="30163" y="1"/>
                    <a:pt x="30114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3"/>
            <p:cNvSpPr/>
            <p:nvPr/>
          </p:nvSpPr>
          <p:spPr>
            <a:xfrm>
              <a:off x="6070275" y="1383450"/>
              <a:ext cx="828175" cy="187475"/>
            </a:xfrm>
            <a:custGeom>
              <a:avLst/>
              <a:gdLst/>
              <a:ahLst/>
              <a:cxnLst/>
              <a:rect l="l" t="t" r="r" b="b"/>
              <a:pathLst>
                <a:path w="33127" h="7499" extrusionOk="0">
                  <a:moveTo>
                    <a:pt x="27486" y="1"/>
                  </a:moveTo>
                  <a:cubicBezTo>
                    <a:pt x="27458" y="1"/>
                    <a:pt x="27427" y="21"/>
                    <a:pt x="27396" y="68"/>
                  </a:cubicBezTo>
                  <a:cubicBezTo>
                    <a:pt x="27069" y="335"/>
                    <a:pt x="24769" y="554"/>
                    <a:pt x="23528" y="554"/>
                  </a:cubicBezTo>
                  <a:cubicBezTo>
                    <a:pt x="23222" y="554"/>
                    <a:pt x="22980" y="541"/>
                    <a:pt x="22848" y="511"/>
                  </a:cubicBezTo>
                  <a:cubicBezTo>
                    <a:pt x="22641" y="431"/>
                    <a:pt x="22419" y="393"/>
                    <a:pt x="22199" y="393"/>
                  </a:cubicBezTo>
                  <a:cubicBezTo>
                    <a:pt x="21909" y="393"/>
                    <a:pt x="21621" y="459"/>
                    <a:pt x="21369" y="585"/>
                  </a:cubicBezTo>
                  <a:cubicBezTo>
                    <a:pt x="20556" y="844"/>
                    <a:pt x="18116" y="659"/>
                    <a:pt x="17007" y="881"/>
                  </a:cubicBezTo>
                  <a:cubicBezTo>
                    <a:pt x="16903" y="911"/>
                    <a:pt x="16835" y="922"/>
                    <a:pt x="16789" y="922"/>
                  </a:cubicBezTo>
                  <a:cubicBezTo>
                    <a:pt x="16603" y="922"/>
                    <a:pt x="16763" y="733"/>
                    <a:pt x="16378" y="733"/>
                  </a:cubicBezTo>
                  <a:cubicBezTo>
                    <a:pt x="15839" y="762"/>
                    <a:pt x="10684" y="1160"/>
                    <a:pt x="8248" y="1160"/>
                  </a:cubicBezTo>
                  <a:cubicBezTo>
                    <a:pt x="7510" y="1160"/>
                    <a:pt x="7022" y="1123"/>
                    <a:pt x="6988" y="1029"/>
                  </a:cubicBezTo>
                  <a:cubicBezTo>
                    <a:pt x="6982" y="998"/>
                    <a:pt x="6972" y="986"/>
                    <a:pt x="6959" y="986"/>
                  </a:cubicBezTo>
                  <a:cubicBezTo>
                    <a:pt x="6904" y="986"/>
                    <a:pt x="6797" y="1205"/>
                    <a:pt x="6728" y="1205"/>
                  </a:cubicBezTo>
                  <a:cubicBezTo>
                    <a:pt x="6714" y="1205"/>
                    <a:pt x="6702" y="1197"/>
                    <a:pt x="6692" y="1177"/>
                  </a:cubicBezTo>
                  <a:cubicBezTo>
                    <a:pt x="6692" y="1177"/>
                    <a:pt x="3107" y="1528"/>
                    <a:pt x="1614" y="1528"/>
                  </a:cubicBezTo>
                  <a:cubicBezTo>
                    <a:pt x="1294" y="1528"/>
                    <a:pt x="1070" y="1512"/>
                    <a:pt x="999" y="1473"/>
                  </a:cubicBezTo>
                  <a:cubicBezTo>
                    <a:pt x="909" y="1434"/>
                    <a:pt x="838" y="1414"/>
                    <a:pt x="777" y="1414"/>
                  </a:cubicBezTo>
                  <a:cubicBezTo>
                    <a:pt x="663" y="1414"/>
                    <a:pt x="591" y="1488"/>
                    <a:pt x="518" y="1657"/>
                  </a:cubicBezTo>
                  <a:cubicBezTo>
                    <a:pt x="296" y="2360"/>
                    <a:pt x="0" y="7166"/>
                    <a:pt x="333" y="7425"/>
                  </a:cubicBezTo>
                  <a:cubicBezTo>
                    <a:pt x="374" y="7445"/>
                    <a:pt x="473" y="7454"/>
                    <a:pt x="617" y="7454"/>
                  </a:cubicBezTo>
                  <a:cubicBezTo>
                    <a:pt x="1357" y="7454"/>
                    <a:pt x="3294" y="7224"/>
                    <a:pt x="4742" y="7224"/>
                  </a:cubicBezTo>
                  <a:cubicBezTo>
                    <a:pt x="5526" y="7224"/>
                    <a:pt x="6166" y="7291"/>
                    <a:pt x="6396" y="7499"/>
                  </a:cubicBezTo>
                  <a:cubicBezTo>
                    <a:pt x="7130" y="7386"/>
                    <a:pt x="9697" y="6885"/>
                    <a:pt x="11330" y="6885"/>
                  </a:cubicBezTo>
                  <a:cubicBezTo>
                    <a:pt x="11836" y="6885"/>
                    <a:pt x="12252" y="6933"/>
                    <a:pt x="12496" y="7055"/>
                  </a:cubicBezTo>
                  <a:cubicBezTo>
                    <a:pt x="12762" y="6736"/>
                    <a:pt x="14183" y="6680"/>
                    <a:pt x="15615" y="6680"/>
                  </a:cubicBezTo>
                  <a:cubicBezTo>
                    <a:pt x="16383" y="6680"/>
                    <a:pt x="17155" y="6697"/>
                    <a:pt x="17753" y="6697"/>
                  </a:cubicBezTo>
                  <a:cubicBezTo>
                    <a:pt x="18366" y="6697"/>
                    <a:pt x="18797" y="6680"/>
                    <a:pt x="18855" y="6611"/>
                  </a:cubicBezTo>
                  <a:cubicBezTo>
                    <a:pt x="18985" y="6501"/>
                    <a:pt x="19318" y="6445"/>
                    <a:pt x="19641" y="6445"/>
                  </a:cubicBezTo>
                  <a:cubicBezTo>
                    <a:pt x="19965" y="6445"/>
                    <a:pt x="20279" y="6501"/>
                    <a:pt x="20371" y="6611"/>
                  </a:cubicBezTo>
                  <a:cubicBezTo>
                    <a:pt x="20475" y="6778"/>
                    <a:pt x="20597" y="6833"/>
                    <a:pt x="20721" y="6833"/>
                  </a:cubicBezTo>
                  <a:cubicBezTo>
                    <a:pt x="20966" y="6833"/>
                    <a:pt x="21222" y="6618"/>
                    <a:pt x="21375" y="6618"/>
                  </a:cubicBezTo>
                  <a:cubicBezTo>
                    <a:pt x="21420" y="6618"/>
                    <a:pt x="21456" y="6637"/>
                    <a:pt x="21480" y="6685"/>
                  </a:cubicBezTo>
                  <a:lnTo>
                    <a:pt x="22885" y="6316"/>
                  </a:lnTo>
                  <a:lnTo>
                    <a:pt x="29318" y="6205"/>
                  </a:lnTo>
                  <a:cubicBezTo>
                    <a:pt x="29660" y="6048"/>
                    <a:pt x="30025" y="5999"/>
                    <a:pt x="30385" y="5999"/>
                  </a:cubicBezTo>
                  <a:cubicBezTo>
                    <a:pt x="30966" y="5999"/>
                    <a:pt x="31534" y="6126"/>
                    <a:pt x="31969" y="6126"/>
                  </a:cubicBezTo>
                  <a:cubicBezTo>
                    <a:pt x="32342" y="6126"/>
                    <a:pt x="32617" y="6033"/>
                    <a:pt x="32719" y="5687"/>
                  </a:cubicBezTo>
                  <a:cubicBezTo>
                    <a:pt x="33015" y="3839"/>
                    <a:pt x="33126" y="1953"/>
                    <a:pt x="33015" y="105"/>
                  </a:cubicBezTo>
                  <a:cubicBezTo>
                    <a:pt x="33006" y="32"/>
                    <a:pt x="32837" y="4"/>
                    <a:pt x="32586" y="4"/>
                  </a:cubicBezTo>
                  <a:cubicBezTo>
                    <a:pt x="31813" y="4"/>
                    <a:pt x="30261" y="271"/>
                    <a:pt x="30205" y="326"/>
                  </a:cubicBezTo>
                  <a:cubicBezTo>
                    <a:pt x="30195" y="348"/>
                    <a:pt x="30177" y="357"/>
                    <a:pt x="30159" y="357"/>
                  </a:cubicBezTo>
                  <a:cubicBezTo>
                    <a:pt x="30113" y="357"/>
                    <a:pt x="30058" y="305"/>
                    <a:pt x="30058" y="253"/>
                  </a:cubicBezTo>
                  <a:cubicBezTo>
                    <a:pt x="30058" y="179"/>
                    <a:pt x="27581" y="105"/>
                    <a:pt x="27581" y="105"/>
                  </a:cubicBezTo>
                  <a:cubicBezTo>
                    <a:pt x="27559" y="40"/>
                    <a:pt x="27525" y="1"/>
                    <a:pt x="27486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3"/>
            <p:cNvSpPr/>
            <p:nvPr/>
          </p:nvSpPr>
          <p:spPr>
            <a:xfrm>
              <a:off x="5929775" y="1648425"/>
              <a:ext cx="941850" cy="237100"/>
            </a:xfrm>
            <a:custGeom>
              <a:avLst/>
              <a:gdLst/>
              <a:ahLst/>
              <a:cxnLst/>
              <a:rect l="l" t="t" r="r" b="b"/>
              <a:pathLst>
                <a:path w="37674" h="9484" extrusionOk="0">
                  <a:moveTo>
                    <a:pt x="37098" y="1"/>
                  </a:moveTo>
                  <a:cubicBezTo>
                    <a:pt x="36304" y="1"/>
                    <a:pt x="34296" y="426"/>
                    <a:pt x="34236" y="486"/>
                  </a:cubicBezTo>
                  <a:cubicBezTo>
                    <a:pt x="34214" y="508"/>
                    <a:pt x="34192" y="517"/>
                    <a:pt x="34172" y="517"/>
                  </a:cubicBezTo>
                  <a:cubicBezTo>
                    <a:pt x="34122" y="517"/>
                    <a:pt x="34077" y="464"/>
                    <a:pt x="34051" y="412"/>
                  </a:cubicBezTo>
                  <a:cubicBezTo>
                    <a:pt x="34041" y="393"/>
                    <a:pt x="33842" y="386"/>
                    <a:pt x="33553" y="386"/>
                  </a:cubicBezTo>
                  <a:cubicBezTo>
                    <a:pt x="32903" y="386"/>
                    <a:pt x="31799" y="420"/>
                    <a:pt x="31376" y="420"/>
                  </a:cubicBezTo>
                  <a:cubicBezTo>
                    <a:pt x="31268" y="420"/>
                    <a:pt x="31204" y="418"/>
                    <a:pt x="31204" y="412"/>
                  </a:cubicBezTo>
                  <a:cubicBezTo>
                    <a:pt x="31204" y="348"/>
                    <a:pt x="31167" y="308"/>
                    <a:pt x="31114" y="308"/>
                  </a:cubicBezTo>
                  <a:cubicBezTo>
                    <a:pt x="31075" y="308"/>
                    <a:pt x="31029" y="329"/>
                    <a:pt x="30982" y="375"/>
                  </a:cubicBezTo>
                  <a:cubicBezTo>
                    <a:pt x="30616" y="708"/>
                    <a:pt x="27343" y="1131"/>
                    <a:pt x="26128" y="1131"/>
                  </a:cubicBezTo>
                  <a:cubicBezTo>
                    <a:pt x="25993" y="1131"/>
                    <a:pt x="25884" y="1125"/>
                    <a:pt x="25806" y="1114"/>
                  </a:cubicBezTo>
                  <a:cubicBezTo>
                    <a:pt x="25610" y="1062"/>
                    <a:pt x="25409" y="1037"/>
                    <a:pt x="25208" y="1037"/>
                  </a:cubicBezTo>
                  <a:cubicBezTo>
                    <a:pt x="24842" y="1037"/>
                    <a:pt x="24477" y="1119"/>
                    <a:pt x="24143" y="1262"/>
                  </a:cubicBezTo>
                  <a:cubicBezTo>
                    <a:pt x="23218" y="1595"/>
                    <a:pt x="20409" y="1558"/>
                    <a:pt x="19152" y="1854"/>
                  </a:cubicBezTo>
                  <a:cubicBezTo>
                    <a:pt x="19030" y="1895"/>
                    <a:pt x="18952" y="1910"/>
                    <a:pt x="18900" y="1910"/>
                  </a:cubicBezTo>
                  <a:cubicBezTo>
                    <a:pt x="18729" y="1910"/>
                    <a:pt x="18836" y="1740"/>
                    <a:pt x="18525" y="1740"/>
                  </a:cubicBezTo>
                  <a:cubicBezTo>
                    <a:pt x="18502" y="1740"/>
                    <a:pt x="18477" y="1741"/>
                    <a:pt x="18449" y="1743"/>
                  </a:cubicBezTo>
                  <a:cubicBezTo>
                    <a:pt x="17754" y="1838"/>
                    <a:pt x="10556" y="2715"/>
                    <a:pt x="8359" y="2715"/>
                  </a:cubicBezTo>
                  <a:cubicBezTo>
                    <a:pt x="7984" y="2715"/>
                    <a:pt x="7755" y="2689"/>
                    <a:pt x="7728" y="2630"/>
                  </a:cubicBezTo>
                  <a:cubicBezTo>
                    <a:pt x="7716" y="2602"/>
                    <a:pt x="7702" y="2590"/>
                    <a:pt x="7686" y="2590"/>
                  </a:cubicBezTo>
                  <a:cubicBezTo>
                    <a:pt x="7612" y="2590"/>
                    <a:pt x="7495" y="2842"/>
                    <a:pt x="7404" y="2842"/>
                  </a:cubicBezTo>
                  <a:cubicBezTo>
                    <a:pt x="7388" y="2842"/>
                    <a:pt x="7372" y="2834"/>
                    <a:pt x="7358" y="2815"/>
                  </a:cubicBezTo>
                  <a:cubicBezTo>
                    <a:pt x="7358" y="2815"/>
                    <a:pt x="2529" y="3471"/>
                    <a:pt x="1195" y="3471"/>
                  </a:cubicBezTo>
                  <a:cubicBezTo>
                    <a:pt x="1044" y="3471"/>
                    <a:pt x="937" y="3462"/>
                    <a:pt x="888" y="3444"/>
                  </a:cubicBezTo>
                  <a:cubicBezTo>
                    <a:pt x="802" y="3422"/>
                    <a:pt x="732" y="3410"/>
                    <a:pt x="672" y="3410"/>
                  </a:cubicBezTo>
                  <a:cubicBezTo>
                    <a:pt x="528" y="3410"/>
                    <a:pt x="449" y="3482"/>
                    <a:pt x="371" y="3665"/>
                  </a:cubicBezTo>
                  <a:cubicBezTo>
                    <a:pt x="112" y="4368"/>
                    <a:pt x="1" y="9211"/>
                    <a:pt x="371" y="9470"/>
                  </a:cubicBezTo>
                  <a:cubicBezTo>
                    <a:pt x="399" y="9479"/>
                    <a:pt x="448" y="9484"/>
                    <a:pt x="516" y="9484"/>
                  </a:cubicBezTo>
                  <a:cubicBezTo>
                    <a:pt x="1276" y="9484"/>
                    <a:pt x="4356" y="8943"/>
                    <a:pt x="6138" y="8943"/>
                  </a:cubicBezTo>
                  <a:cubicBezTo>
                    <a:pt x="6698" y="8943"/>
                    <a:pt x="7130" y="8996"/>
                    <a:pt x="7321" y="9137"/>
                  </a:cubicBezTo>
                  <a:cubicBezTo>
                    <a:pt x="8212" y="8983"/>
                    <a:pt x="11605" y="8217"/>
                    <a:pt x="13427" y="8217"/>
                  </a:cubicBezTo>
                  <a:cubicBezTo>
                    <a:pt x="13797" y="8217"/>
                    <a:pt x="14102" y="8249"/>
                    <a:pt x="14308" y="8324"/>
                  </a:cubicBezTo>
                  <a:cubicBezTo>
                    <a:pt x="14900" y="7621"/>
                    <a:pt x="21296" y="7732"/>
                    <a:pt x="21555" y="7473"/>
                  </a:cubicBezTo>
                  <a:cubicBezTo>
                    <a:pt x="21699" y="7329"/>
                    <a:pt x="22153" y="7254"/>
                    <a:pt x="22566" y="7254"/>
                  </a:cubicBezTo>
                  <a:cubicBezTo>
                    <a:pt x="22893" y="7254"/>
                    <a:pt x="23194" y="7301"/>
                    <a:pt x="23292" y="7399"/>
                  </a:cubicBezTo>
                  <a:cubicBezTo>
                    <a:pt x="23407" y="7542"/>
                    <a:pt x="23533" y="7592"/>
                    <a:pt x="23662" y="7592"/>
                  </a:cubicBezTo>
                  <a:cubicBezTo>
                    <a:pt x="23955" y="7592"/>
                    <a:pt x="24259" y="7335"/>
                    <a:pt x="24455" y="7335"/>
                  </a:cubicBezTo>
                  <a:cubicBezTo>
                    <a:pt x="24507" y="7335"/>
                    <a:pt x="24552" y="7353"/>
                    <a:pt x="24586" y="7399"/>
                  </a:cubicBezTo>
                  <a:lnTo>
                    <a:pt x="26102" y="6919"/>
                  </a:lnTo>
                  <a:lnTo>
                    <a:pt x="33459" y="6401"/>
                  </a:lnTo>
                  <a:cubicBezTo>
                    <a:pt x="33991" y="6161"/>
                    <a:pt x="34580" y="6111"/>
                    <a:pt x="35134" y="6111"/>
                  </a:cubicBezTo>
                  <a:cubicBezTo>
                    <a:pt x="35524" y="6111"/>
                    <a:pt x="35897" y="6135"/>
                    <a:pt x="36221" y="6135"/>
                  </a:cubicBezTo>
                  <a:cubicBezTo>
                    <a:pt x="36781" y="6135"/>
                    <a:pt x="37197" y="6062"/>
                    <a:pt x="37304" y="5662"/>
                  </a:cubicBezTo>
                  <a:cubicBezTo>
                    <a:pt x="37600" y="4738"/>
                    <a:pt x="37674" y="967"/>
                    <a:pt x="37415" y="79"/>
                  </a:cubicBezTo>
                  <a:cubicBezTo>
                    <a:pt x="37401" y="24"/>
                    <a:pt x="37282" y="1"/>
                    <a:pt x="37098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33"/>
          <p:cNvGrpSpPr/>
          <p:nvPr/>
        </p:nvGrpSpPr>
        <p:grpSpPr>
          <a:xfrm rot="-986207">
            <a:off x="7547879" y="3587639"/>
            <a:ext cx="1108030" cy="1105944"/>
            <a:chOff x="6184211" y="3374741"/>
            <a:chExt cx="941234" cy="939562"/>
          </a:xfrm>
        </p:grpSpPr>
        <p:sp>
          <p:nvSpPr>
            <p:cNvPr id="484" name="Google Shape;484;p33"/>
            <p:cNvSpPr/>
            <p:nvPr/>
          </p:nvSpPr>
          <p:spPr>
            <a:xfrm>
              <a:off x="6184211" y="3374741"/>
              <a:ext cx="941234" cy="939562"/>
            </a:xfrm>
            <a:custGeom>
              <a:avLst/>
              <a:gdLst/>
              <a:ahLst/>
              <a:cxnLst/>
              <a:rect l="l" t="t" r="r" b="b"/>
              <a:pathLst>
                <a:path w="44466" h="44387" extrusionOk="0">
                  <a:moveTo>
                    <a:pt x="36940" y="1"/>
                  </a:moveTo>
                  <a:cubicBezTo>
                    <a:pt x="36903" y="1"/>
                    <a:pt x="36865" y="4"/>
                    <a:pt x="36827" y="11"/>
                  </a:cubicBezTo>
                  <a:lnTo>
                    <a:pt x="634" y="6783"/>
                  </a:lnTo>
                  <a:cubicBezTo>
                    <a:pt x="234" y="6849"/>
                    <a:pt x="0" y="7216"/>
                    <a:pt x="67" y="7617"/>
                  </a:cubicBezTo>
                  <a:lnTo>
                    <a:pt x="6838" y="43809"/>
                  </a:lnTo>
                  <a:cubicBezTo>
                    <a:pt x="6898" y="44138"/>
                    <a:pt x="7199" y="44386"/>
                    <a:pt x="7525" y="44386"/>
                  </a:cubicBezTo>
                  <a:cubicBezTo>
                    <a:pt x="7563" y="44386"/>
                    <a:pt x="7601" y="44383"/>
                    <a:pt x="7639" y="44376"/>
                  </a:cubicBezTo>
                  <a:lnTo>
                    <a:pt x="43832" y="37571"/>
                  </a:lnTo>
                  <a:cubicBezTo>
                    <a:pt x="44232" y="37505"/>
                    <a:pt x="44465" y="37138"/>
                    <a:pt x="44399" y="36771"/>
                  </a:cubicBezTo>
                  <a:lnTo>
                    <a:pt x="37627" y="578"/>
                  </a:lnTo>
                  <a:cubicBezTo>
                    <a:pt x="37567" y="249"/>
                    <a:pt x="37266" y="1"/>
                    <a:pt x="36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3"/>
            <p:cNvSpPr/>
            <p:nvPr/>
          </p:nvSpPr>
          <p:spPr>
            <a:xfrm>
              <a:off x="6269643" y="3504879"/>
              <a:ext cx="151115" cy="794374"/>
            </a:xfrm>
            <a:custGeom>
              <a:avLst/>
              <a:gdLst/>
              <a:ahLst/>
              <a:cxnLst/>
              <a:rect l="l" t="t" r="r" b="b"/>
              <a:pathLst>
                <a:path w="7139" h="37528" extrusionOk="0">
                  <a:moveTo>
                    <a:pt x="101" y="1"/>
                  </a:moveTo>
                  <a:lnTo>
                    <a:pt x="0" y="34"/>
                  </a:lnTo>
                  <a:lnTo>
                    <a:pt x="7005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3"/>
            <p:cNvSpPr/>
            <p:nvPr/>
          </p:nvSpPr>
          <p:spPr>
            <a:xfrm>
              <a:off x="6196912" y="3446986"/>
              <a:ext cx="795072" cy="151115"/>
            </a:xfrm>
            <a:custGeom>
              <a:avLst/>
              <a:gdLst/>
              <a:ahLst/>
              <a:cxnLst/>
              <a:rect l="l" t="t" r="r" b="b"/>
              <a:pathLst>
                <a:path w="37561" h="7139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3"/>
            <p:cNvSpPr/>
            <p:nvPr/>
          </p:nvSpPr>
          <p:spPr>
            <a:xfrm>
              <a:off x="6211750" y="352748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3"/>
            <p:cNvSpPr/>
            <p:nvPr/>
          </p:nvSpPr>
          <p:spPr>
            <a:xfrm>
              <a:off x="6226568" y="3607965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3"/>
            <p:cNvSpPr/>
            <p:nvPr/>
          </p:nvSpPr>
          <p:spPr>
            <a:xfrm>
              <a:off x="6242105" y="3688465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3"/>
            <p:cNvSpPr/>
            <p:nvPr/>
          </p:nvSpPr>
          <p:spPr>
            <a:xfrm>
              <a:off x="6256943" y="3768965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9"/>
                  </a:lnTo>
                  <a:lnTo>
                    <a:pt x="33" y="7139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3"/>
            <p:cNvSpPr/>
            <p:nvPr/>
          </p:nvSpPr>
          <p:spPr>
            <a:xfrm>
              <a:off x="6271760" y="3849465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94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3"/>
            <p:cNvSpPr/>
            <p:nvPr/>
          </p:nvSpPr>
          <p:spPr>
            <a:xfrm>
              <a:off x="6287297" y="3929944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3"/>
            <p:cNvSpPr/>
            <p:nvPr/>
          </p:nvSpPr>
          <p:spPr>
            <a:xfrm>
              <a:off x="6302114" y="4010444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3"/>
            <p:cNvSpPr/>
            <p:nvPr/>
          </p:nvSpPr>
          <p:spPr>
            <a:xfrm>
              <a:off x="6316953" y="4090944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94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" name="Google Shape;495;p33"/>
          <p:cNvGrpSpPr/>
          <p:nvPr/>
        </p:nvGrpSpPr>
        <p:grpSpPr>
          <a:xfrm rot="-713365">
            <a:off x="7168013" y="3485497"/>
            <a:ext cx="1030569" cy="1013203"/>
            <a:chOff x="5290308" y="3500646"/>
            <a:chExt cx="875551" cy="860798"/>
          </a:xfrm>
        </p:grpSpPr>
        <p:sp>
          <p:nvSpPr>
            <p:cNvPr id="496" name="Google Shape;496;p33"/>
            <p:cNvSpPr/>
            <p:nvPr/>
          </p:nvSpPr>
          <p:spPr>
            <a:xfrm>
              <a:off x="5745727" y="4155907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7" y="0"/>
                  </a:moveTo>
                  <a:cubicBezTo>
                    <a:pt x="67" y="0"/>
                    <a:pt x="34" y="67"/>
                    <a:pt x="0" y="134"/>
                  </a:cubicBezTo>
                  <a:lnTo>
                    <a:pt x="0" y="167"/>
                  </a:lnTo>
                  <a:cubicBezTo>
                    <a:pt x="17" y="250"/>
                    <a:pt x="84" y="292"/>
                    <a:pt x="151" y="292"/>
                  </a:cubicBezTo>
                  <a:cubicBezTo>
                    <a:pt x="217" y="292"/>
                    <a:pt x="284" y="250"/>
                    <a:pt x="301" y="167"/>
                  </a:cubicBezTo>
                  <a:lnTo>
                    <a:pt x="301" y="134"/>
                  </a:lnTo>
                  <a:cubicBezTo>
                    <a:pt x="267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3"/>
            <p:cNvSpPr/>
            <p:nvPr/>
          </p:nvSpPr>
          <p:spPr>
            <a:xfrm>
              <a:off x="5747843" y="410364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7" y="251"/>
                    <a:pt x="267" y="168"/>
                  </a:cubicBezTo>
                  <a:lnTo>
                    <a:pt x="267" y="101"/>
                  </a:lnTo>
                  <a:cubicBezTo>
                    <a:pt x="234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3"/>
            <p:cNvSpPr/>
            <p:nvPr/>
          </p:nvSpPr>
          <p:spPr>
            <a:xfrm>
              <a:off x="5744308" y="4208847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8" y="251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3"/>
            <p:cNvSpPr/>
            <p:nvPr/>
          </p:nvSpPr>
          <p:spPr>
            <a:xfrm>
              <a:off x="5741493" y="431407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3"/>
            <p:cNvSpPr/>
            <p:nvPr/>
          </p:nvSpPr>
          <p:spPr>
            <a:xfrm>
              <a:off x="5742911" y="4261109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01"/>
                    <a:pt x="133" y="301"/>
                  </a:cubicBezTo>
                  <a:cubicBezTo>
                    <a:pt x="200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3"/>
            <p:cNvSpPr/>
            <p:nvPr/>
          </p:nvSpPr>
          <p:spPr>
            <a:xfrm>
              <a:off x="5804339" y="4105063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201"/>
                  </a:lnTo>
                  <a:cubicBezTo>
                    <a:pt x="17" y="267"/>
                    <a:pt x="75" y="301"/>
                    <a:pt x="134" y="301"/>
                  </a:cubicBezTo>
                  <a:cubicBezTo>
                    <a:pt x="192" y="301"/>
                    <a:pt x="250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3"/>
            <p:cNvSpPr/>
            <p:nvPr/>
          </p:nvSpPr>
          <p:spPr>
            <a:xfrm>
              <a:off x="5802921" y="4157833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209"/>
                  </a:lnTo>
                  <a:cubicBezTo>
                    <a:pt x="0" y="293"/>
                    <a:pt x="67" y="334"/>
                    <a:pt x="134" y="334"/>
                  </a:cubicBezTo>
                  <a:cubicBezTo>
                    <a:pt x="201" y="334"/>
                    <a:pt x="267" y="293"/>
                    <a:pt x="267" y="209"/>
                  </a:cubicBezTo>
                  <a:lnTo>
                    <a:pt x="267" y="143"/>
                  </a:lnTo>
                  <a:cubicBezTo>
                    <a:pt x="267" y="76"/>
                    <a:pt x="201" y="9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3"/>
            <p:cNvSpPr/>
            <p:nvPr/>
          </p:nvSpPr>
          <p:spPr>
            <a:xfrm>
              <a:off x="5797968" y="4315468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8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3"/>
            <p:cNvSpPr/>
            <p:nvPr/>
          </p:nvSpPr>
          <p:spPr>
            <a:xfrm>
              <a:off x="5799386" y="426322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51"/>
                    <a:pt x="67" y="292"/>
                    <a:pt x="134" y="292"/>
                  </a:cubicBezTo>
                  <a:cubicBezTo>
                    <a:pt x="201" y="292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1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3"/>
            <p:cNvSpPr/>
            <p:nvPr/>
          </p:nvSpPr>
          <p:spPr>
            <a:xfrm>
              <a:off x="5801503" y="4210265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51"/>
                    <a:pt x="59" y="293"/>
                    <a:pt x="122" y="293"/>
                  </a:cubicBezTo>
                  <a:cubicBezTo>
                    <a:pt x="184" y="293"/>
                    <a:pt x="251" y="251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3"/>
            <p:cNvSpPr/>
            <p:nvPr/>
          </p:nvSpPr>
          <p:spPr>
            <a:xfrm>
              <a:off x="5860814" y="4106989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" y="231"/>
                    <a:pt x="45" y="285"/>
                    <a:pt x="98" y="285"/>
                  </a:cubicBezTo>
                  <a:cubicBezTo>
                    <a:pt x="110" y="285"/>
                    <a:pt x="122" y="282"/>
                    <a:pt x="134" y="276"/>
                  </a:cubicBezTo>
                  <a:cubicBezTo>
                    <a:pt x="146" y="282"/>
                    <a:pt x="159" y="285"/>
                    <a:pt x="170" y="285"/>
                  </a:cubicBezTo>
                  <a:cubicBezTo>
                    <a:pt x="223" y="285"/>
                    <a:pt x="268" y="231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45" y="1"/>
                    <a:pt x="201" y="1"/>
                  </a:cubicBezTo>
                  <a:cubicBezTo>
                    <a:pt x="191" y="1"/>
                    <a:pt x="180" y="3"/>
                    <a:pt x="167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3"/>
            <p:cNvSpPr/>
            <p:nvPr/>
          </p:nvSpPr>
          <p:spPr>
            <a:xfrm>
              <a:off x="5859396" y="4159421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3"/>
            <p:cNvSpPr/>
            <p:nvPr/>
          </p:nvSpPr>
          <p:spPr>
            <a:xfrm>
              <a:off x="5857999" y="4212191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60"/>
                    <a:pt x="67" y="302"/>
                    <a:pt x="134" y="302"/>
                  </a:cubicBezTo>
                  <a:cubicBezTo>
                    <a:pt x="200" y="302"/>
                    <a:pt x="267" y="260"/>
                    <a:pt x="267" y="177"/>
                  </a:cubicBezTo>
                  <a:lnTo>
                    <a:pt x="267" y="143"/>
                  </a:lnTo>
                  <a:cubicBezTo>
                    <a:pt x="267" y="43"/>
                    <a:pt x="200" y="10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3"/>
            <p:cNvSpPr/>
            <p:nvPr/>
          </p:nvSpPr>
          <p:spPr>
            <a:xfrm>
              <a:off x="5856581" y="4264644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0"/>
                  </a:moveTo>
                  <a:cubicBezTo>
                    <a:pt x="67" y="0"/>
                    <a:pt x="34" y="34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7" y="267"/>
                    <a:pt x="301" y="200"/>
                  </a:cubicBezTo>
                  <a:lnTo>
                    <a:pt x="301" y="134"/>
                  </a:lnTo>
                  <a:cubicBezTo>
                    <a:pt x="301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3"/>
            <p:cNvSpPr/>
            <p:nvPr/>
          </p:nvSpPr>
          <p:spPr>
            <a:xfrm>
              <a:off x="5855163" y="4317415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2"/>
                    <a:pt x="34" y="276"/>
                    <a:pt x="134" y="276"/>
                  </a:cubicBezTo>
                  <a:cubicBezTo>
                    <a:pt x="201" y="276"/>
                    <a:pt x="234" y="242"/>
                    <a:pt x="268" y="176"/>
                  </a:cubicBezTo>
                  <a:lnTo>
                    <a:pt x="268" y="109"/>
                  </a:lnTo>
                  <a:cubicBezTo>
                    <a:pt x="234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3"/>
            <p:cNvSpPr/>
            <p:nvPr/>
          </p:nvSpPr>
          <p:spPr>
            <a:xfrm>
              <a:off x="5914474" y="4213800"/>
              <a:ext cx="6393" cy="637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68" y="0"/>
                  </a:moveTo>
                  <a:cubicBezTo>
                    <a:pt x="101" y="0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34" y="234"/>
                    <a:pt x="68" y="301"/>
                    <a:pt x="134" y="301"/>
                  </a:cubicBezTo>
                  <a:cubicBezTo>
                    <a:pt x="234" y="301"/>
                    <a:pt x="268" y="234"/>
                    <a:pt x="301" y="167"/>
                  </a:cubicBezTo>
                  <a:lnTo>
                    <a:pt x="301" y="134"/>
                  </a:lnTo>
                  <a:cubicBezTo>
                    <a:pt x="301" y="34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3"/>
            <p:cNvSpPr/>
            <p:nvPr/>
          </p:nvSpPr>
          <p:spPr>
            <a:xfrm>
              <a:off x="5916591" y="416083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68"/>
                    <a:pt x="34" y="301"/>
                    <a:pt x="134" y="301"/>
                  </a:cubicBezTo>
                  <a:cubicBezTo>
                    <a:pt x="147" y="307"/>
                    <a:pt x="158" y="310"/>
                    <a:pt x="168" y="310"/>
                  </a:cubicBezTo>
                  <a:cubicBezTo>
                    <a:pt x="213" y="310"/>
                    <a:pt x="241" y="255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3"/>
            <p:cNvSpPr/>
            <p:nvPr/>
          </p:nvSpPr>
          <p:spPr>
            <a:xfrm>
              <a:off x="5911659" y="431900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3"/>
            <p:cNvSpPr/>
            <p:nvPr/>
          </p:nvSpPr>
          <p:spPr>
            <a:xfrm>
              <a:off x="5913077" y="4266041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67" y="301"/>
                    <a:pt x="134" y="301"/>
                  </a:cubicBezTo>
                  <a:cubicBezTo>
                    <a:pt x="146" y="307"/>
                    <a:pt x="158" y="310"/>
                    <a:pt x="170" y="310"/>
                  </a:cubicBezTo>
                  <a:cubicBezTo>
                    <a:pt x="222" y="310"/>
                    <a:pt x="267" y="256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3"/>
            <p:cNvSpPr/>
            <p:nvPr/>
          </p:nvSpPr>
          <p:spPr>
            <a:xfrm>
              <a:off x="5918009" y="410910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10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3"/>
            <p:cNvSpPr/>
            <p:nvPr/>
          </p:nvSpPr>
          <p:spPr>
            <a:xfrm>
              <a:off x="5970271" y="4267989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4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2"/>
                    <a:pt x="67" y="309"/>
                    <a:pt x="133" y="309"/>
                  </a:cubicBezTo>
                  <a:cubicBezTo>
                    <a:pt x="200" y="309"/>
                    <a:pt x="267" y="242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2" y="0"/>
                    <a:pt x="170" y="0"/>
                  </a:cubicBezTo>
                  <a:cubicBezTo>
                    <a:pt x="158" y="0"/>
                    <a:pt x="146" y="3"/>
                    <a:pt x="133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3"/>
            <p:cNvSpPr/>
            <p:nvPr/>
          </p:nvSpPr>
          <p:spPr>
            <a:xfrm>
              <a:off x="5973087" y="416295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8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3"/>
            <p:cNvSpPr/>
            <p:nvPr/>
          </p:nvSpPr>
          <p:spPr>
            <a:xfrm>
              <a:off x="5974505" y="4109995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67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168"/>
                  </a:lnTo>
                  <a:cubicBezTo>
                    <a:pt x="0" y="268"/>
                    <a:pt x="67" y="301"/>
                    <a:pt x="134" y="301"/>
                  </a:cubicBezTo>
                  <a:cubicBezTo>
                    <a:pt x="200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3"/>
            <p:cNvSpPr/>
            <p:nvPr/>
          </p:nvSpPr>
          <p:spPr>
            <a:xfrm>
              <a:off x="5968853" y="432092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34" y="310"/>
                    <a:pt x="100" y="310"/>
                  </a:cubicBezTo>
                  <a:cubicBezTo>
                    <a:pt x="167" y="310"/>
                    <a:pt x="234" y="243"/>
                    <a:pt x="267" y="177"/>
                  </a:cubicBezTo>
                  <a:lnTo>
                    <a:pt x="267" y="110"/>
                  </a:lnTo>
                  <a:cubicBezTo>
                    <a:pt x="234" y="43"/>
                    <a:pt x="200" y="10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3"/>
            <p:cNvSpPr/>
            <p:nvPr/>
          </p:nvSpPr>
          <p:spPr>
            <a:xfrm>
              <a:off x="5971669" y="421521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3"/>
            <p:cNvSpPr/>
            <p:nvPr/>
          </p:nvSpPr>
          <p:spPr>
            <a:xfrm>
              <a:off x="6031700" y="4111942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4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2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3"/>
            <p:cNvSpPr/>
            <p:nvPr/>
          </p:nvSpPr>
          <p:spPr>
            <a:xfrm>
              <a:off x="6025328" y="4322347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60"/>
                    <a:pt x="68" y="301"/>
                    <a:pt x="134" y="301"/>
                  </a:cubicBezTo>
                  <a:cubicBezTo>
                    <a:pt x="201" y="301"/>
                    <a:pt x="268" y="260"/>
                    <a:pt x="268" y="176"/>
                  </a:cubicBezTo>
                  <a:lnTo>
                    <a:pt x="268" y="110"/>
                  </a:lnTo>
                  <a:cubicBezTo>
                    <a:pt x="268" y="43"/>
                    <a:pt x="201" y="9"/>
                    <a:pt x="134" y="9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3"/>
            <p:cNvSpPr/>
            <p:nvPr/>
          </p:nvSpPr>
          <p:spPr>
            <a:xfrm>
              <a:off x="6037330" y="3901516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1" y="1"/>
                  </a:moveTo>
                  <a:cubicBezTo>
                    <a:pt x="79" y="1"/>
                    <a:pt x="34" y="55"/>
                    <a:pt x="34" y="110"/>
                  </a:cubicBezTo>
                  <a:lnTo>
                    <a:pt x="34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301" y="176"/>
                  </a:cubicBezTo>
                  <a:lnTo>
                    <a:pt x="301" y="110"/>
                  </a:lnTo>
                  <a:cubicBezTo>
                    <a:pt x="301" y="55"/>
                    <a:pt x="257" y="1"/>
                    <a:pt x="204" y="1"/>
                  </a:cubicBezTo>
                  <a:cubicBezTo>
                    <a:pt x="192" y="1"/>
                    <a:pt x="180" y="3"/>
                    <a:pt x="168" y="10"/>
                  </a:cubicBezTo>
                  <a:cubicBezTo>
                    <a:pt x="155" y="3"/>
                    <a:pt x="143" y="1"/>
                    <a:pt x="13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3"/>
            <p:cNvSpPr/>
            <p:nvPr/>
          </p:nvSpPr>
          <p:spPr>
            <a:xfrm>
              <a:off x="6028165" y="4217144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18" y="0"/>
                  </a:moveTo>
                  <a:cubicBezTo>
                    <a:pt x="55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0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34" y="9"/>
                    <a:pt x="167" y="9"/>
                  </a:cubicBezTo>
                  <a:cubicBezTo>
                    <a:pt x="149" y="3"/>
                    <a:pt x="133" y="0"/>
                    <a:pt x="11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3"/>
            <p:cNvSpPr/>
            <p:nvPr/>
          </p:nvSpPr>
          <p:spPr>
            <a:xfrm>
              <a:off x="6026746" y="426957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7" y="301"/>
                    <a:pt x="134" y="301"/>
                  </a:cubicBezTo>
                  <a:cubicBezTo>
                    <a:pt x="201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3"/>
            <p:cNvSpPr/>
            <p:nvPr/>
          </p:nvSpPr>
          <p:spPr>
            <a:xfrm>
              <a:off x="6030281" y="4164374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3"/>
            <p:cNvSpPr/>
            <p:nvPr/>
          </p:nvSpPr>
          <p:spPr>
            <a:xfrm>
              <a:off x="5980855" y="389959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3"/>
            <p:cNvSpPr/>
            <p:nvPr/>
          </p:nvSpPr>
          <p:spPr>
            <a:xfrm>
              <a:off x="5753495" y="3893239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200"/>
                  </a:lnTo>
                  <a:cubicBezTo>
                    <a:pt x="0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34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3"/>
            <p:cNvSpPr/>
            <p:nvPr/>
          </p:nvSpPr>
          <p:spPr>
            <a:xfrm>
              <a:off x="5924359" y="38981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68" y="234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3"/>
            <p:cNvSpPr/>
            <p:nvPr/>
          </p:nvSpPr>
          <p:spPr>
            <a:xfrm>
              <a:off x="5867165" y="3896055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68"/>
                    <a:pt x="68" y="334"/>
                    <a:pt x="134" y="334"/>
                  </a:cubicBezTo>
                  <a:cubicBezTo>
                    <a:pt x="201" y="334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3"/>
            <p:cNvSpPr/>
            <p:nvPr/>
          </p:nvSpPr>
          <p:spPr>
            <a:xfrm>
              <a:off x="5696999" y="389112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7" y="267"/>
                    <a:pt x="76" y="300"/>
                    <a:pt x="134" y="300"/>
                  </a:cubicBezTo>
                  <a:cubicBezTo>
                    <a:pt x="193" y="300"/>
                    <a:pt x="251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3"/>
            <p:cNvSpPr/>
            <p:nvPr/>
          </p:nvSpPr>
          <p:spPr>
            <a:xfrm>
              <a:off x="5810690" y="389463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8"/>
                  </a:lnTo>
                  <a:cubicBezTo>
                    <a:pt x="17" y="251"/>
                    <a:pt x="75" y="293"/>
                    <a:pt x="134" y="293"/>
                  </a:cubicBezTo>
                  <a:cubicBezTo>
                    <a:pt x="192" y="293"/>
                    <a:pt x="250" y="251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3"/>
            <p:cNvSpPr/>
            <p:nvPr/>
          </p:nvSpPr>
          <p:spPr>
            <a:xfrm>
              <a:off x="5699836" y="3785899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17" y="268"/>
                    <a:pt x="84" y="301"/>
                    <a:pt x="146" y="301"/>
                  </a:cubicBezTo>
                  <a:cubicBezTo>
                    <a:pt x="209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3"/>
            <p:cNvSpPr/>
            <p:nvPr/>
          </p:nvSpPr>
          <p:spPr>
            <a:xfrm>
              <a:off x="5698417" y="3838860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7" y="251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3"/>
            <p:cNvSpPr/>
            <p:nvPr/>
          </p:nvSpPr>
          <p:spPr>
            <a:xfrm>
              <a:off x="5701233" y="373365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3"/>
            <p:cNvSpPr/>
            <p:nvPr/>
          </p:nvSpPr>
          <p:spPr>
            <a:xfrm>
              <a:off x="5695602" y="3944084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33" y="33"/>
                    <a:pt x="0" y="67"/>
                  </a:cubicBezTo>
                  <a:cubicBezTo>
                    <a:pt x="0" y="67"/>
                    <a:pt x="0" y="100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167"/>
                  </a:cubicBezTo>
                  <a:lnTo>
                    <a:pt x="267" y="133"/>
                  </a:lnTo>
                  <a:cubicBezTo>
                    <a:pt x="267" y="100"/>
                    <a:pt x="267" y="100"/>
                    <a:pt x="267" y="67"/>
                  </a:cubicBezTo>
                  <a:cubicBezTo>
                    <a:pt x="234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3"/>
            <p:cNvSpPr/>
            <p:nvPr/>
          </p:nvSpPr>
          <p:spPr>
            <a:xfrm>
              <a:off x="5757030" y="3788037"/>
              <a:ext cx="5673" cy="5652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67" y="0"/>
                    <a:pt x="0" y="33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34" y="267"/>
                    <a:pt x="134" y="267"/>
                  </a:cubicBezTo>
                  <a:cubicBezTo>
                    <a:pt x="200" y="267"/>
                    <a:pt x="234" y="234"/>
                    <a:pt x="267" y="167"/>
                  </a:cubicBezTo>
                  <a:lnTo>
                    <a:pt x="267" y="100"/>
                  </a:lnTo>
                  <a:cubicBezTo>
                    <a:pt x="234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3"/>
            <p:cNvSpPr/>
            <p:nvPr/>
          </p:nvSpPr>
          <p:spPr>
            <a:xfrm>
              <a:off x="5758427" y="373507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8" y="250"/>
                    <a:pt x="76" y="292"/>
                    <a:pt x="134" y="292"/>
                  </a:cubicBezTo>
                  <a:cubicBezTo>
                    <a:pt x="193" y="292"/>
                    <a:pt x="251" y="250"/>
                    <a:pt x="268" y="167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3"/>
            <p:cNvSpPr/>
            <p:nvPr/>
          </p:nvSpPr>
          <p:spPr>
            <a:xfrm>
              <a:off x="5755612" y="384027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1"/>
                  </a:lnTo>
                  <a:cubicBezTo>
                    <a:pt x="0" y="267"/>
                    <a:pt x="59" y="301"/>
                    <a:pt x="121" y="301"/>
                  </a:cubicBezTo>
                  <a:cubicBezTo>
                    <a:pt x="184" y="301"/>
                    <a:pt x="251" y="267"/>
                    <a:pt x="267" y="201"/>
                  </a:cubicBezTo>
                  <a:lnTo>
                    <a:pt x="267" y="134"/>
                  </a:lnTo>
                  <a:cubicBezTo>
                    <a:pt x="234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3"/>
            <p:cNvSpPr/>
            <p:nvPr/>
          </p:nvSpPr>
          <p:spPr>
            <a:xfrm>
              <a:off x="5752077" y="3945481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34" y="1"/>
                  </a:moveTo>
                  <a:cubicBezTo>
                    <a:pt x="101" y="1"/>
                    <a:pt x="34" y="34"/>
                    <a:pt x="34" y="67"/>
                  </a:cubicBezTo>
                  <a:cubicBezTo>
                    <a:pt x="1" y="101"/>
                    <a:pt x="1" y="101"/>
                    <a:pt x="34" y="134"/>
                  </a:cubicBezTo>
                  <a:lnTo>
                    <a:pt x="34" y="201"/>
                  </a:lnTo>
                  <a:cubicBezTo>
                    <a:pt x="34" y="268"/>
                    <a:pt x="92" y="301"/>
                    <a:pt x="155" y="301"/>
                  </a:cubicBezTo>
                  <a:cubicBezTo>
                    <a:pt x="217" y="301"/>
                    <a:pt x="284" y="268"/>
                    <a:pt x="301" y="201"/>
                  </a:cubicBezTo>
                  <a:lnTo>
                    <a:pt x="301" y="134"/>
                  </a:lnTo>
                  <a:cubicBezTo>
                    <a:pt x="301" y="101"/>
                    <a:pt x="301" y="101"/>
                    <a:pt x="301" y="67"/>
                  </a:cubicBez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3"/>
            <p:cNvSpPr/>
            <p:nvPr/>
          </p:nvSpPr>
          <p:spPr>
            <a:xfrm>
              <a:off x="5749262" y="405068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17" y="268"/>
                    <a:pt x="75" y="301"/>
                    <a:pt x="134" y="301"/>
                  </a:cubicBezTo>
                  <a:cubicBezTo>
                    <a:pt x="192" y="301"/>
                    <a:pt x="250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3"/>
            <p:cNvSpPr/>
            <p:nvPr/>
          </p:nvSpPr>
          <p:spPr>
            <a:xfrm>
              <a:off x="5750659" y="399844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3"/>
            <p:cNvSpPr/>
            <p:nvPr/>
          </p:nvSpPr>
          <p:spPr>
            <a:xfrm>
              <a:off x="5812108" y="3842205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1"/>
                  </a:moveTo>
                  <a:cubicBezTo>
                    <a:pt x="44" y="1"/>
                    <a:pt x="0" y="55"/>
                    <a:pt x="0" y="110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3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43"/>
                    <a:pt x="200" y="10"/>
                    <a:pt x="133" y="10"/>
                  </a:cubicBezTo>
                  <a:cubicBezTo>
                    <a:pt x="121" y="3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3"/>
            <p:cNvSpPr/>
            <p:nvPr/>
          </p:nvSpPr>
          <p:spPr>
            <a:xfrm>
              <a:off x="5813505" y="378943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7" y="251"/>
                    <a:pt x="76" y="293"/>
                    <a:pt x="134" y="293"/>
                  </a:cubicBezTo>
                  <a:cubicBezTo>
                    <a:pt x="193" y="293"/>
                    <a:pt x="251" y="251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3"/>
            <p:cNvSpPr/>
            <p:nvPr/>
          </p:nvSpPr>
          <p:spPr>
            <a:xfrm>
              <a:off x="5805737" y="4052631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276"/>
                    <a:pt x="134" y="276"/>
                  </a:cubicBezTo>
                  <a:cubicBezTo>
                    <a:pt x="201" y="276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3"/>
            <p:cNvSpPr/>
            <p:nvPr/>
          </p:nvSpPr>
          <p:spPr>
            <a:xfrm>
              <a:off x="5814923" y="3737002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00" y="0"/>
                  </a:moveTo>
                  <a:cubicBezTo>
                    <a:pt x="55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0" y="260"/>
                    <a:pt x="67" y="301"/>
                    <a:pt x="134" y="301"/>
                  </a:cubicBezTo>
                  <a:cubicBezTo>
                    <a:pt x="201" y="301"/>
                    <a:pt x="267" y="260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01" y="9"/>
                    <a:pt x="134" y="9"/>
                  </a:cubicBezTo>
                  <a:cubicBezTo>
                    <a:pt x="122" y="3"/>
                    <a:pt x="111" y="0"/>
                    <a:pt x="10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3"/>
            <p:cNvSpPr/>
            <p:nvPr/>
          </p:nvSpPr>
          <p:spPr>
            <a:xfrm>
              <a:off x="5807155" y="3999860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17" y="250"/>
                    <a:pt x="84" y="292"/>
                    <a:pt x="151" y="292"/>
                  </a:cubicBezTo>
                  <a:cubicBezTo>
                    <a:pt x="217" y="292"/>
                    <a:pt x="284" y="250"/>
                    <a:pt x="301" y="167"/>
                  </a:cubicBezTo>
                  <a:cubicBezTo>
                    <a:pt x="301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3"/>
            <p:cNvSpPr/>
            <p:nvPr/>
          </p:nvSpPr>
          <p:spPr>
            <a:xfrm>
              <a:off x="5809271" y="3947322"/>
              <a:ext cx="5673" cy="6477"/>
            </a:xfrm>
            <a:custGeom>
              <a:avLst/>
              <a:gdLst/>
              <a:ahLst/>
              <a:cxnLst/>
              <a:rect l="l" t="t" r="r" b="b"/>
              <a:pathLst>
                <a:path w="268" h="306" extrusionOk="0">
                  <a:moveTo>
                    <a:pt x="87" y="1"/>
                  </a:moveTo>
                  <a:cubicBezTo>
                    <a:pt x="49" y="1"/>
                    <a:pt x="25" y="32"/>
                    <a:pt x="1" y="81"/>
                  </a:cubicBezTo>
                  <a:cubicBezTo>
                    <a:pt x="1" y="81"/>
                    <a:pt x="1" y="114"/>
                    <a:pt x="1" y="114"/>
                  </a:cubicBezTo>
                  <a:lnTo>
                    <a:pt x="1" y="181"/>
                  </a:lnTo>
                  <a:cubicBezTo>
                    <a:pt x="1" y="264"/>
                    <a:pt x="67" y="306"/>
                    <a:pt x="134" y="306"/>
                  </a:cubicBezTo>
                  <a:cubicBezTo>
                    <a:pt x="201" y="306"/>
                    <a:pt x="267" y="264"/>
                    <a:pt x="267" y="181"/>
                  </a:cubicBezTo>
                  <a:lnTo>
                    <a:pt x="267" y="147"/>
                  </a:lnTo>
                  <a:cubicBezTo>
                    <a:pt x="267" y="114"/>
                    <a:pt x="267" y="81"/>
                    <a:pt x="267" y="81"/>
                  </a:cubicBezTo>
                  <a:cubicBezTo>
                    <a:pt x="243" y="32"/>
                    <a:pt x="201" y="1"/>
                    <a:pt x="167" y="1"/>
                  </a:cubicBezTo>
                  <a:cubicBezTo>
                    <a:pt x="154" y="1"/>
                    <a:pt x="143" y="5"/>
                    <a:pt x="134" y="14"/>
                  </a:cubicBezTo>
                  <a:cubicBezTo>
                    <a:pt x="116" y="5"/>
                    <a:pt x="101" y="1"/>
                    <a:pt x="8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3"/>
            <p:cNvSpPr/>
            <p:nvPr/>
          </p:nvSpPr>
          <p:spPr>
            <a:xfrm>
              <a:off x="5872118" y="3738420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43"/>
                    <a:pt x="75" y="276"/>
                    <a:pt x="134" y="276"/>
                  </a:cubicBezTo>
                  <a:cubicBezTo>
                    <a:pt x="192" y="276"/>
                    <a:pt x="251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3"/>
            <p:cNvSpPr/>
            <p:nvPr/>
          </p:nvSpPr>
          <p:spPr>
            <a:xfrm>
              <a:off x="5868583" y="3844321"/>
              <a:ext cx="6371" cy="5863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51" y="276"/>
                  </a:cubicBezTo>
                  <a:cubicBezTo>
                    <a:pt x="217" y="276"/>
                    <a:pt x="284" y="243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46" y="1"/>
                    <a:pt x="201" y="1"/>
                  </a:cubicBezTo>
                  <a:cubicBezTo>
                    <a:pt x="191" y="1"/>
                    <a:pt x="180" y="4"/>
                    <a:pt x="167" y="10"/>
                  </a:cubicBezTo>
                  <a:cubicBezTo>
                    <a:pt x="149" y="4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3"/>
            <p:cNvSpPr/>
            <p:nvPr/>
          </p:nvSpPr>
          <p:spPr>
            <a:xfrm>
              <a:off x="5870700" y="3791360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60"/>
                    <a:pt x="67" y="302"/>
                    <a:pt x="134" y="302"/>
                  </a:cubicBezTo>
                  <a:cubicBezTo>
                    <a:pt x="201" y="302"/>
                    <a:pt x="268" y="260"/>
                    <a:pt x="268" y="177"/>
                  </a:cubicBezTo>
                  <a:lnTo>
                    <a:pt x="268" y="110"/>
                  </a:lnTo>
                  <a:cubicBezTo>
                    <a:pt x="234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3"/>
            <p:cNvSpPr/>
            <p:nvPr/>
          </p:nvSpPr>
          <p:spPr>
            <a:xfrm>
              <a:off x="5865768" y="394901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34" y="34"/>
                    <a:pt x="0" y="67"/>
                  </a:cubicBezTo>
                  <a:cubicBezTo>
                    <a:pt x="0" y="67"/>
                    <a:pt x="0" y="101"/>
                    <a:pt x="0" y="134"/>
                  </a:cubicBezTo>
                  <a:lnTo>
                    <a:pt x="0" y="167"/>
                  </a:lnTo>
                  <a:cubicBezTo>
                    <a:pt x="17" y="251"/>
                    <a:pt x="84" y="292"/>
                    <a:pt x="146" y="292"/>
                  </a:cubicBezTo>
                  <a:cubicBezTo>
                    <a:pt x="209" y="292"/>
                    <a:pt x="267" y="251"/>
                    <a:pt x="267" y="167"/>
                  </a:cubicBezTo>
                  <a:lnTo>
                    <a:pt x="267" y="134"/>
                  </a:lnTo>
                  <a:cubicBezTo>
                    <a:pt x="267" y="101"/>
                    <a:pt x="267" y="67"/>
                    <a:pt x="267" y="67"/>
                  </a:cubicBezTo>
                  <a:cubicBezTo>
                    <a:pt x="234" y="1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3"/>
            <p:cNvSpPr/>
            <p:nvPr/>
          </p:nvSpPr>
          <p:spPr>
            <a:xfrm>
              <a:off x="5864349" y="4001786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1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3"/>
            <p:cNvSpPr/>
            <p:nvPr/>
          </p:nvSpPr>
          <p:spPr>
            <a:xfrm>
              <a:off x="5862931" y="4054218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51"/>
                    <a:pt x="59" y="293"/>
                    <a:pt x="122" y="293"/>
                  </a:cubicBezTo>
                  <a:cubicBezTo>
                    <a:pt x="184" y="293"/>
                    <a:pt x="251" y="251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3"/>
            <p:cNvSpPr/>
            <p:nvPr/>
          </p:nvSpPr>
          <p:spPr>
            <a:xfrm>
              <a:off x="5922962" y="3950434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4" y="0"/>
                  </a:moveTo>
                  <a:cubicBezTo>
                    <a:pt x="67" y="0"/>
                    <a:pt x="33" y="34"/>
                    <a:pt x="0" y="67"/>
                  </a:cubicBezTo>
                  <a:cubicBezTo>
                    <a:pt x="0" y="100"/>
                    <a:pt x="0" y="100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7"/>
                    <a:pt x="158" y="309"/>
                    <a:pt x="170" y="309"/>
                  </a:cubicBezTo>
                  <a:cubicBezTo>
                    <a:pt x="222" y="309"/>
                    <a:pt x="267" y="255"/>
                    <a:pt x="267" y="200"/>
                  </a:cubicBezTo>
                  <a:lnTo>
                    <a:pt x="267" y="134"/>
                  </a:lnTo>
                  <a:cubicBezTo>
                    <a:pt x="267" y="134"/>
                    <a:pt x="267" y="100"/>
                    <a:pt x="267" y="100"/>
                  </a:cubicBezTo>
                  <a:cubicBezTo>
                    <a:pt x="234" y="34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3"/>
            <p:cNvSpPr/>
            <p:nvPr/>
          </p:nvSpPr>
          <p:spPr>
            <a:xfrm>
              <a:off x="5928593" y="3740008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8" y="326"/>
                    <a:pt x="134" y="326"/>
                  </a:cubicBezTo>
                  <a:cubicBezTo>
                    <a:pt x="201" y="326"/>
                    <a:pt x="268" y="284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3"/>
            <p:cNvSpPr/>
            <p:nvPr/>
          </p:nvSpPr>
          <p:spPr>
            <a:xfrm>
              <a:off x="5927196" y="3792969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300" y="167"/>
                  </a:cubicBezTo>
                  <a:lnTo>
                    <a:pt x="300" y="134"/>
                  </a:lnTo>
                  <a:cubicBezTo>
                    <a:pt x="300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3"/>
            <p:cNvSpPr/>
            <p:nvPr/>
          </p:nvSpPr>
          <p:spPr>
            <a:xfrm>
              <a:off x="5919427" y="4056144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3"/>
            <p:cNvSpPr/>
            <p:nvPr/>
          </p:nvSpPr>
          <p:spPr>
            <a:xfrm>
              <a:off x="5920845" y="4003205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4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3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42"/>
                  </a:lnTo>
                  <a:cubicBezTo>
                    <a:pt x="267" y="60"/>
                    <a:pt x="244" y="0"/>
                    <a:pt x="181" y="0"/>
                  </a:cubicBezTo>
                  <a:cubicBezTo>
                    <a:pt x="167" y="0"/>
                    <a:pt x="151" y="3"/>
                    <a:pt x="133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3"/>
            <p:cNvSpPr/>
            <p:nvPr/>
          </p:nvSpPr>
          <p:spPr>
            <a:xfrm>
              <a:off x="5925777" y="384521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7" y="268"/>
                    <a:pt x="267" y="168"/>
                  </a:cubicBezTo>
                  <a:lnTo>
                    <a:pt x="267" y="134"/>
                  </a:lnTo>
                  <a:cubicBezTo>
                    <a:pt x="267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3"/>
            <p:cNvSpPr/>
            <p:nvPr/>
          </p:nvSpPr>
          <p:spPr>
            <a:xfrm>
              <a:off x="5978019" y="400479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168"/>
                  </a:lnTo>
                  <a:cubicBezTo>
                    <a:pt x="1" y="234"/>
                    <a:pt x="34" y="301"/>
                    <a:pt x="101" y="301"/>
                  </a:cubicBezTo>
                  <a:cubicBezTo>
                    <a:pt x="201" y="301"/>
                    <a:pt x="234" y="268"/>
                    <a:pt x="268" y="201"/>
                  </a:cubicBezTo>
                  <a:lnTo>
                    <a:pt x="268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3"/>
            <p:cNvSpPr/>
            <p:nvPr/>
          </p:nvSpPr>
          <p:spPr>
            <a:xfrm>
              <a:off x="5982273" y="3847158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4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2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3"/>
            <p:cNvSpPr/>
            <p:nvPr/>
          </p:nvSpPr>
          <p:spPr>
            <a:xfrm>
              <a:off x="5983671" y="379438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34" y="67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3"/>
            <p:cNvSpPr/>
            <p:nvPr/>
          </p:nvSpPr>
          <p:spPr>
            <a:xfrm>
              <a:off x="5975902" y="4057563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34" y="310"/>
                    <a:pt x="268" y="243"/>
                    <a:pt x="301" y="176"/>
                  </a:cubicBezTo>
                  <a:lnTo>
                    <a:pt x="301" y="143"/>
                  </a:lnTo>
                  <a:cubicBezTo>
                    <a:pt x="301" y="43"/>
                    <a:pt x="234" y="10"/>
                    <a:pt x="168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3"/>
            <p:cNvSpPr/>
            <p:nvPr/>
          </p:nvSpPr>
          <p:spPr>
            <a:xfrm>
              <a:off x="5985787" y="3741934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43"/>
                    <a:pt x="34" y="310"/>
                    <a:pt x="134" y="310"/>
                  </a:cubicBezTo>
                  <a:cubicBezTo>
                    <a:pt x="201" y="310"/>
                    <a:pt x="234" y="243"/>
                    <a:pt x="268" y="177"/>
                  </a:cubicBezTo>
                  <a:lnTo>
                    <a:pt x="268" y="110"/>
                  </a:lnTo>
                  <a:cubicBezTo>
                    <a:pt x="268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3"/>
            <p:cNvSpPr/>
            <p:nvPr/>
          </p:nvSpPr>
          <p:spPr>
            <a:xfrm>
              <a:off x="5979437" y="3952276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86" y="0"/>
                  </a:moveTo>
                  <a:cubicBezTo>
                    <a:pt x="170" y="0"/>
                    <a:pt x="152" y="4"/>
                    <a:pt x="134" y="13"/>
                  </a:cubicBezTo>
                  <a:cubicBezTo>
                    <a:pt x="67" y="13"/>
                    <a:pt x="34" y="13"/>
                    <a:pt x="1" y="80"/>
                  </a:cubicBezTo>
                  <a:cubicBezTo>
                    <a:pt x="1" y="80"/>
                    <a:pt x="1" y="113"/>
                    <a:pt x="1" y="113"/>
                  </a:cubicBezTo>
                  <a:lnTo>
                    <a:pt x="1" y="180"/>
                  </a:lnTo>
                  <a:cubicBezTo>
                    <a:pt x="1" y="247"/>
                    <a:pt x="67" y="314"/>
                    <a:pt x="134" y="314"/>
                  </a:cubicBezTo>
                  <a:cubicBezTo>
                    <a:pt x="201" y="314"/>
                    <a:pt x="268" y="247"/>
                    <a:pt x="268" y="180"/>
                  </a:cubicBezTo>
                  <a:lnTo>
                    <a:pt x="268" y="113"/>
                  </a:lnTo>
                  <a:cubicBezTo>
                    <a:pt x="268" y="113"/>
                    <a:pt x="268" y="80"/>
                    <a:pt x="268" y="80"/>
                  </a:cubicBezTo>
                  <a:cubicBezTo>
                    <a:pt x="268" y="31"/>
                    <a:pt x="232" y="0"/>
                    <a:pt x="186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3"/>
            <p:cNvSpPr/>
            <p:nvPr/>
          </p:nvSpPr>
          <p:spPr>
            <a:xfrm>
              <a:off x="6040865" y="3796313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43"/>
                  </a:lnTo>
                  <a:cubicBezTo>
                    <a:pt x="268" y="60"/>
                    <a:pt x="222" y="1"/>
                    <a:pt x="169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3"/>
            <p:cNvSpPr/>
            <p:nvPr/>
          </p:nvSpPr>
          <p:spPr>
            <a:xfrm>
              <a:off x="6042283" y="374354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3"/>
            <p:cNvSpPr/>
            <p:nvPr/>
          </p:nvSpPr>
          <p:spPr>
            <a:xfrm>
              <a:off x="6039468" y="3848745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8"/>
                  </a:lnTo>
                  <a:cubicBezTo>
                    <a:pt x="0" y="234"/>
                    <a:pt x="33" y="301"/>
                    <a:pt x="100" y="301"/>
                  </a:cubicBezTo>
                  <a:cubicBezTo>
                    <a:pt x="200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3"/>
            <p:cNvSpPr/>
            <p:nvPr/>
          </p:nvSpPr>
          <p:spPr>
            <a:xfrm>
              <a:off x="6043702" y="3691111"/>
              <a:ext cx="5673" cy="6033"/>
            </a:xfrm>
            <a:custGeom>
              <a:avLst/>
              <a:gdLst/>
              <a:ahLst/>
              <a:cxnLst/>
              <a:rect l="l" t="t" r="r" b="b"/>
              <a:pathLst>
                <a:path w="268" h="285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30"/>
                    <a:pt x="45" y="285"/>
                    <a:pt x="97" y="285"/>
                  </a:cubicBezTo>
                  <a:cubicBezTo>
                    <a:pt x="109" y="285"/>
                    <a:pt x="121" y="282"/>
                    <a:pt x="134" y="276"/>
                  </a:cubicBezTo>
                  <a:cubicBezTo>
                    <a:pt x="146" y="282"/>
                    <a:pt x="158" y="285"/>
                    <a:pt x="170" y="285"/>
                  </a:cubicBezTo>
                  <a:cubicBezTo>
                    <a:pt x="223" y="285"/>
                    <a:pt x="267" y="23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3"/>
            <p:cNvSpPr/>
            <p:nvPr/>
          </p:nvSpPr>
          <p:spPr>
            <a:xfrm>
              <a:off x="6033097" y="40591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3"/>
            <p:cNvSpPr/>
            <p:nvPr/>
          </p:nvSpPr>
          <p:spPr>
            <a:xfrm>
              <a:off x="6045099" y="363834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34" y="234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3"/>
            <p:cNvSpPr/>
            <p:nvPr/>
          </p:nvSpPr>
          <p:spPr>
            <a:xfrm>
              <a:off x="6036632" y="3953969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3"/>
                    <a:pt x="1" y="67"/>
                  </a:cubicBezTo>
                  <a:lnTo>
                    <a:pt x="1" y="133"/>
                  </a:lnTo>
                  <a:lnTo>
                    <a:pt x="1" y="167"/>
                  </a:lnTo>
                  <a:cubicBezTo>
                    <a:pt x="1" y="234"/>
                    <a:pt x="34" y="300"/>
                    <a:pt x="134" y="300"/>
                  </a:cubicBezTo>
                  <a:cubicBezTo>
                    <a:pt x="201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67" y="100"/>
                    <a:pt x="267" y="100"/>
                    <a:pt x="267" y="67"/>
                  </a:cubicBezTo>
                  <a:cubicBezTo>
                    <a:pt x="234" y="33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3"/>
            <p:cNvSpPr/>
            <p:nvPr/>
          </p:nvSpPr>
          <p:spPr>
            <a:xfrm>
              <a:off x="6034515" y="4006718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31"/>
                    <a:pt x="45" y="286"/>
                    <a:pt x="98" y="286"/>
                  </a:cubicBezTo>
                  <a:cubicBezTo>
                    <a:pt x="109" y="286"/>
                    <a:pt x="122" y="283"/>
                    <a:pt x="134" y="277"/>
                  </a:cubicBezTo>
                  <a:cubicBezTo>
                    <a:pt x="146" y="283"/>
                    <a:pt x="158" y="286"/>
                    <a:pt x="170" y="286"/>
                  </a:cubicBezTo>
                  <a:cubicBezTo>
                    <a:pt x="223" y="286"/>
                    <a:pt x="267" y="231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2" y="4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3"/>
            <p:cNvSpPr/>
            <p:nvPr/>
          </p:nvSpPr>
          <p:spPr>
            <a:xfrm>
              <a:off x="5988624" y="363673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43"/>
                    <a:pt x="200" y="10"/>
                    <a:pt x="134" y="10"/>
                  </a:cubicBezTo>
                  <a:cubicBezTo>
                    <a:pt x="121" y="3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3"/>
            <p:cNvSpPr/>
            <p:nvPr/>
          </p:nvSpPr>
          <p:spPr>
            <a:xfrm>
              <a:off x="5761264" y="3629873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167"/>
                  </a:lnTo>
                  <a:cubicBezTo>
                    <a:pt x="17" y="250"/>
                    <a:pt x="84" y="292"/>
                    <a:pt x="146" y="292"/>
                  </a:cubicBezTo>
                  <a:cubicBezTo>
                    <a:pt x="209" y="292"/>
                    <a:pt x="267" y="250"/>
                    <a:pt x="267" y="167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3"/>
            <p:cNvSpPr/>
            <p:nvPr/>
          </p:nvSpPr>
          <p:spPr>
            <a:xfrm>
              <a:off x="5932128" y="3634805"/>
              <a:ext cx="5313" cy="6901"/>
            </a:xfrm>
            <a:custGeom>
              <a:avLst/>
              <a:gdLst/>
              <a:ahLst/>
              <a:cxnLst/>
              <a:rect l="l" t="t" r="r" b="b"/>
              <a:pathLst>
                <a:path w="251" h="326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7" y="326"/>
                    <a:pt x="130" y="326"/>
                  </a:cubicBezTo>
                  <a:cubicBezTo>
                    <a:pt x="193" y="326"/>
                    <a:pt x="251" y="284"/>
                    <a:pt x="234" y="201"/>
                  </a:cubicBezTo>
                  <a:lnTo>
                    <a:pt x="234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3"/>
            <p:cNvSpPr/>
            <p:nvPr/>
          </p:nvSpPr>
          <p:spPr>
            <a:xfrm>
              <a:off x="5874933" y="3633387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7" y="251"/>
                    <a:pt x="76" y="293"/>
                    <a:pt x="134" y="293"/>
                  </a:cubicBezTo>
                  <a:cubicBezTo>
                    <a:pt x="193" y="293"/>
                    <a:pt x="251" y="251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3"/>
            <p:cNvSpPr/>
            <p:nvPr/>
          </p:nvSpPr>
          <p:spPr>
            <a:xfrm>
              <a:off x="5704768" y="3628455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1" y="34"/>
                    <a:pt x="1" y="100"/>
                  </a:cubicBezTo>
                  <a:lnTo>
                    <a:pt x="1" y="200"/>
                  </a:lnTo>
                  <a:cubicBezTo>
                    <a:pt x="1" y="284"/>
                    <a:pt x="67" y="326"/>
                    <a:pt x="134" y="326"/>
                  </a:cubicBezTo>
                  <a:cubicBezTo>
                    <a:pt x="201" y="326"/>
                    <a:pt x="268" y="284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3"/>
            <p:cNvSpPr/>
            <p:nvPr/>
          </p:nvSpPr>
          <p:spPr>
            <a:xfrm>
              <a:off x="5818458" y="363180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0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40" y="55"/>
                    <a:pt x="213" y="0"/>
                    <a:pt x="167" y="0"/>
                  </a:cubicBezTo>
                  <a:cubicBezTo>
                    <a:pt x="157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3"/>
            <p:cNvSpPr/>
            <p:nvPr/>
          </p:nvSpPr>
          <p:spPr>
            <a:xfrm>
              <a:off x="5703370" y="3680697"/>
              <a:ext cx="5652" cy="6202"/>
            </a:xfrm>
            <a:custGeom>
              <a:avLst/>
              <a:gdLst/>
              <a:ahLst/>
              <a:cxnLst/>
              <a:rect l="l" t="t" r="r" b="b"/>
              <a:pathLst>
                <a:path w="267" h="293" extrusionOk="0">
                  <a:moveTo>
                    <a:pt x="133" y="1"/>
                  </a:moveTo>
                  <a:cubicBezTo>
                    <a:pt x="67" y="1"/>
                    <a:pt x="0" y="67"/>
                    <a:pt x="0" y="134"/>
                  </a:cubicBezTo>
                  <a:lnTo>
                    <a:pt x="0" y="168"/>
                  </a:lnTo>
                  <a:cubicBezTo>
                    <a:pt x="0" y="251"/>
                    <a:pt x="58" y="293"/>
                    <a:pt x="121" y="293"/>
                  </a:cubicBezTo>
                  <a:cubicBezTo>
                    <a:pt x="183" y="293"/>
                    <a:pt x="250" y="251"/>
                    <a:pt x="267" y="168"/>
                  </a:cubicBezTo>
                  <a:lnTo>
                    <a:pt x="267" y="134"/>
                  </a:lnTo>
                  <a:cubicBezTo>
                    <a:pt x="234" y="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5759845" y="368262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60"/>
                    <a:pt x="67" y="302"/>
                    <a:pt x="134" y="302"/>
                  </a:cubicBezTo>
                  <a:cubicBezTo>
                    <a:pt x="201" y="302"/>
                    <a:pt x="267" y="260"/>
                    <a:pt x="267" y="177"/>
                  </a:cubicBezTo>
                  <a:lnTo>
                    <a:pt x="267" y="143"/>
                  </a:lnTo>
                  <a:cubicBezTo>
                    <a:pt x="267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5817040" y="3684232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51"/>
                    <a:pt x="59" y="292"/>
                    <a:pt x="121" y="292"/>
                  </a:cubicBezTo>
                  <a:cubicBezTo>
                    <a:pt x="184" y="292"/>
                    <a:pt x="251" y="251"/>
                    <a:pt x="267" y="167"/>
                  </a:cubicBezTo>
                  <a:lnTo>
                    <a:pt x="267" y="134"/>
                  </a:lnTo>
                  <a:cubicBezTo>
                    <a:pt x="234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5873536" y="3685650"/>
              <a:ext cx="5652" cy="6901"/>
            </a:xfrm>
            <a:custGeom>
              <a:avLst/>
              <a:gdLst/>
              <a:ahLst/>
              <a:cxnLst/>
              <a:rect l="l" t="t" r="r" b="b"/>
              <a:pathLst>
                <a:path w="267" h="326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84"/>
                    <a:pt x="67" y="325"/>
                    <a:pt x="134" y="325"/>
                  </a:cubicBezTo>
                  <a:cubicBezTo>
                    <a:pt x="200" y="325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5930011" y="368776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00"/>
                  </a:cubicBezTo>
                  <a:lnTo>
                    <a:pt x="1" y="167"/>
                  </a:lnTo>
                  <a:cubicBezTo>
                    <a:pt x="17" y="251"/>
                    <a:pt x="84" y="292"/>
                    <a:pt x="147" y="292"/>
                  </a:cubicBezTo>
                  <a:cubicBezTo>
                    <a:pt x="209" y="292"/>
                    <a:pt x="268" y="251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5987205" y="368918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3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7" y="267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5290308" y="3566964"/>
              <a:ext cx="795771" cy="794480"/>
            </a:xfrm>
            <a:custGeom>
              <a:avLst/>
              <a:gdLst/>
              <a:ahLst/>
              <a:cxnLst/>
              <a:rect l="l" t="t" r="r" b="b"/>
              <a:pathLst>
                <a:path w="37594" h="37533" extrusionOk="0">
                  <a:moveTo>
                    <a:pt x="1712" y="1"/>
                  </a:moveTo>
                  <a:cubicBezTo>
                    <a:pt x="1368" y="1"/>
                    <a:pt x="1068" y="290"/>
                    <a:pt x="1068" y="670"/>
                  </a:cubicBezTo>
                  <a:lnTo>
                    <a:pt x="33" y="35796"/>
                  </a:lnTo>
                  <a:cubicBezTo>
                    <a:pt x="0" y="36162"/>
                    <a:pt x="334" y="36496"/>
                    <a:pt x="701" y="36496"/>
                  </a:cubicBezTo>
                  <a:lnTo>
                    <a:pt x="35826" y="37530"/>
                  </a:lnTo>
                  <a:cubicBezTo>
                    <a:pt x="35846" y="37532"/>
                    <a:pt x="35866" y="37533"/>
                    <a:pt x="35886" y="37533"/>
                  </a:cubicBezTo>
                  <a:cubicBezTo>
                    <a:pt x="36256" y="37533"/>
                    <a:pt x="36528" y="37243"/>
                    <a:pt x="36560" y="36863"/>
                  </a:cubicBezTo>
                  <a:lnTo>
                    <a:pt x="37560" y="1738"/>
                  </a:lnTo>
                  <a:cubicBezTo>
                    <a:pt x="37594" y="1371"/>
                    <a:pt x="37293" y="1037"/>
                    <a:pt x="36893" y="1037"/>
                  </a:cubicBezTo>
                  <a:lnTo>
                    <a:pt x="1768" y="3"/>
                  </a:lnTo>
                  <a:cubicBezTo>
                    <a:pt x="1749" y="2"/>
                    <a:pt x="1731" y="1"/>
                    <a:pt x="1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5736540" y="4146720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8" y="326"/>
                    <a:pt x="134" y="326"/>
                  </a:cubicBezTo>
                  <a:cubicBezTo>
                    <a:pt x="201" y="326"/>
                    <a:pt x="268" y="284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5738657" y="4094479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4" y="0"/>
                  </a:moveTo>
                  <a:cubicBezTo>
                    <a:pt x="68" y="0"/>
                    <a:pt x="1" y="33"/>
                    <a:pt x="1" y="100"/>
                  </a:cubicBezTo>
                  <a:lnTo>
                    <a:pt x="1" y="167"/>
                  </a:lnTo>
                  <a:cubicBezTo>
                    <a:pt x="1" y="250"/>
                    <a:pt x="59" y="292"/>
                    <a:pt x="122" y="292"/>
                  </a:cubicBezTo>
                  <a:cubicBezTo>
                    <a:pt x="184" y="292"/>
                    <a:pt x="251" y="250"/>
                    <a:pt x="268" y="167"/>
                  </a:cubicBezTo>
                  <a:lnTo>
                    <a:pt x="268" y="100"/>
                  </a:lnTo>
                  <a:cubicBezTo>
                    <a:pt x="234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5735143" y="4199681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5732306" y="430488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7" y="251"/>
                    <a:pt x="76" y="292"/>
                    <a:pt x="134" y="292"/>
                  </a:cubicBezTo>
                  <a:cubicBezTo>
                    <a:pt x="192" y="292"/>
                    <a:pt x="251" y="251"/>
                    <a:pt x="268" y="167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5733026" y="4251923"/>
              <a:ext cx="5652" cy="6901"/>
            </a:xfrm>
            <a:custGeom>
              <a:avLst/>
              <a:gdLst/>
              <a:ahLst/>
              <a:cxnLst/>
              <a:rect l="l" t="t" r="r" b="b"/>
              <a:pathLst>
                <a:path w="267" h="326" extrusionOk="0">
                  <a:moveTo>
                    <a:pt x="167" y="1"/>
                  </a:moveTo>
                  <a:cubicBezTo>
                    <a:pt x="67" y="1"/>
                    <a:pt x="33" y="67"/>
                    <a:pt x="0" y="134"/>
                  </a:cubicBezTo>
                  <a:lnTo>
                    <a:pt x="0" y="201"/>
                  </a:lnTo>
                  <a:cubicBezTo>
                    <a:pt x="0" y="284"/>
                    <a:pt x="67" y="326"/>
                    <a:pt x="133" y="326"/>
                  </a:cubicBezTo>
                  <a:cubicBezTo>
                    <a:pt x="200" y="326"/>
                    <a:pt x="267" y="284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5795153" y="4095876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67" y="334"/>
                    <a:pt x="134" y="334"/>
                  </a:cubicBezTo>
                  <a:cubicBezTo>
                    <a:pt x="201" y="334"/>
                    <a:pt x="267" y="268"/>
                    <a:pt x="267" y="201"/>
                  </a:cubicBezTo>
                  <a:lnTo>
                    <a:pt x="267" y="168"/>
                  </a:lnTo>
                  <a:cubicBezTo>
                    <a:pt x="267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5793735" y="414864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10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5788803" y="430630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5790200" y="4253849"/>
              <a:ext cx="6393" cy="6583"/>
            </a:xfrm>
            <a:custGeom>
              <a:avLst/>
              <a:gdLst/>
              <a:ahLst/>
              <a:cxnLst/>
              <a:rect l="l" t="t" r="r" b="b"/>
              <a:pathLst>
                <a:path w="302" h="311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7"/>
                  </a:lnTo>
                  <a:cubicBezTo>
                    <a:pt x="34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301" y="177"/>
                  </a:cubicBezTo>
                  <a:lnTo>
                    <a:pt x="301" y="110"/>
                  </a:lnTo>
                  <a:cubicBezTo>
                    <a:pt x="301" y="55"/>
                    <a:pt x="257" y="1"/>
                    <a:pt x="204" y="1"/>
                  </a:cubicBezTo>
                  <a:cubicBezTo>
                    <a:pt x="192" y="1"/>
                    <a:pt x="180" y="4"/>
                    <a:pt x="168" y="10"/>
                  </a:cubicBezTo>
                  <a:cubicBezTo>
                    <a:pt x="149" y="4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5792337" y="4201100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167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34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3"/>
            <p:cNvSpPr/>
            <p:nvPr/>
          </p:nvSpPr>
          <p:spPr>
            <a:xfrm>
              <a:off x="5851649" y="4097294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67" y="1"/>
                    <a:pt x="33" y="67"/>
                    <a:pt x="0" y="134"/>
                  </a:cubicBezTo>
                  <a:lnTo>
                    <a:pt x="0" y="201"/>
                  </a:lnTo>
                  <a:cubicBezTo>
                    <a:pt x="17" y="267"/>
                    <a:pt x="83" y="301"/>
                    <a:pt x="150" y="301"/>
                  </a:cubicBezTo>
                  <a:cubicBezTo>
                    <a:pt x="217" y="301"/>
                    <a:pt x="284" y="267"/>
                    <a:pt x="300" y="201"/>
                  </a:cubicBezTo>
                  <a:lnTo>
                    <a:pt x="300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5850231" y="415025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3"/>
            <p:cNvSpPr/>
            <p:nvPr/>
          </p:nvSpPr>
          <p:spPr>
            <a:xfrm>
              <a:off x="5848812" y="4203026"/>
              <a:ext cx="5673" cy="6033"/>
            </a:xfrm>
            <a:custGeom>
              <a:avLst/>
              <a:gdLst/>
              <a:ahLst/>
              <a:cxnLst/>
              <a:rect l="l" t="t" r="r" b="b"/>
              <a:pathLst>
                <a:path w="268" h="285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30"/>
                    <a:pt x="45" y="285"/>
                    <a:pt x="98" y="285"/>
                  </a:cubicBezTo>
                  <a:cubicBezTo>
                    <a:pt x="110" y="285"/>
                    <a:pt x="122" y="282"/>
                    <a:pt x="134" y="276"/>
                  </a:cubicBezTo>
                  <a:cubicBezTo>
                    <a:pt x="146" y="282"/>
                    <a:pt x="159" y="285"/>
                    <a:pt x="170" y="285"/>
                  </a:cubicBezTo>
                  <a:cubicBezTo>
                    <a:pt x="223" y="285"/>
                    <a:pt x="267" y="23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9" y="0"/>
                    <a:pt x="146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5847394" y="425545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5845997" y="4308228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43"/>
                  </a:lnTo>
                  <a:cubicBezTo>
                    <a:pt x="267" y="60"/>
                    <a:pt x="222" y="1"/>
                    <a:pt x="169" y="1"/>
                  </a:cubicBezTo>
                  <a:cubicBezTo>
                    <a:pt x="157" y="1"/>
                    <a:pt x="145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5905308" y="420461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8"/>
                  </a:lnTo>
                  <a:cubicBezTo>
                    <a:pt x="34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5907425" y="415167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200"/>
                  </a:lnTo>
                  <a:cubicBezTo>
                    <a:pt x="0" y="267"/>
                    <a:pt x="34" y="300"/>
                    <a:pt x="100" y="300"/>
                  </a:cubicBezTo>
                  <a:cubicBezTo>
                    <a:pt x="200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5902472" y="430983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3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8" y="234"/>
                    <a:pt x="268" y="167"/>
                  </a:cubicBezTo>
                  <a:lnTo>
                    <a:pt x="268" y="133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5903890" y="425687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7"/>
                    <a:pt x="158" y="309"/>
                    <a:pt x="170" y="309"/>
                  </a:cubicBezTo>
                  <a:cubicBezTo>
                    <a:pt x="223" y="309"/>
                    <a:pt x="267" y="255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5908822" y="409941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5961085" y="425899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5963900" y="4153600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309"/>
                    <a:pt x="134" y="309"/>
                  </a:cubicBezTo>
                  <a:cubicBezTo>
                    <a:pt x="201" y="309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5965318" y="4100829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17"/>
                    <a:pt x="134" y="317"/>
                  </a:cubicBezTo>
                  <a:cubicBezTo>
                    <a:pt x="201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5959667" y="4311234"/>
              <a:ext cx="5313" cy="6731"/>
            </a:xfrm>
            <a:custGeom>
              <a:avLst/>
              <a:gdLst/>
              <a:ahLst/>
              <a:cxnLst/>
              <a:rect l="l" t="t" r="r" b="b"/>
              <a:pathLst>
                <a:path w="251" h="318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0" y="318"/>
                  </a:cubicBezTo>
                  <a:cubicBezTo>
                    <a:pt x="192" y="318"/>
                    <a:pt x="251" y="268"/>
                    <a:pt x="234" y="168"/>
                  </a:cubicBezTo>
                  <a:lnTo>
                    <a:pt x="234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5962503" y="4206032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67" y="1"/>
                  </a:moveTo>
                  <a:cubicBezTo>
                    <a:pt x="67" y="1"/>
                    <a:pt x="33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6022513" y="4102755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43"/>
                    <a:pt x="76" y="276"/>
                    <a:pt x="134" y="276"/>
                  </a:cubicBezTo>
                  <a:cubicBezTo>
                    <a:pt x="192" y="276"/>
                    <a:pt x="251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6016163" y="4313160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17" y="243"/>
                    <a:pt x="75" y="277"/>
                    <a:pt x="134" y="277"/>
                  </a:cubicBezTo>
                  <a:cubicBezTo>
                    <a:pt x="192" y="277"/>
                    <a:pt x="250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6028165" y="3892350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1" y="0"/>
                  </a:moveTo>
                  <a:cubicBezTo>
                    <a:pt x="77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34" y="242"/>
                    <a:pt x="67" y="276"/>
                    <a:pt x="134" y="309"/>
                  </a:cubicBezTo>
                  <a:cubicBezTo>
                    <a:pt x="200" y="309"/>
                    <a:pt x="267" y="242"/>
                    <a:pt x="301" y="176"/>
                  </a:cubicBezTo>
                  <a:lnTo>
                    <a:pt x="301" y="109"/>
                  </a:lnTo>
                  <a:cubicBezTo>
                    <a:pt x="301" y="55"/>
                    <a:pt x="256" y="0"/>
                    <a:pt x="203" y="0"/>
                  </a:cubicBezTo>
                  <a:cubicBezTo>
                    <a:pt x="192" y="0"/>
                    <a:pt x="179" y="3"/>
                    <a:pt x="167" y="9"/>
                  </a:cubicBezTo>
                  <a:cubicBezTo>
                    <a:pt x="155" y="3"/>
                    <a:pt x="143" y="0"/>
                    <a:pt x="13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6018978" y="4207958"/>
              <a:ext cx="6371" cy="5863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51" y="276"/>
                  </a:cubicBezTo>
                  <a:cubicBezTo>
                    <a:pt x="217" y="276"/>
                    <a:pt x="284" y="243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46" y="1"/>
                    <a:pt x="201" y="1"/>
                  </a:cubicBezTo>
                  <a:cubicBezTo>
                    <a:pt x="191" y="1"/>
                    <a:pt x="180" y="3"/>
                    <a:pt x="167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6017560" y="426041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33"/>
                    <a:pt x="1" y="133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3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6020396" y="4155187"/>
              <a:ext cx="6012" cy="6731"/>
            </a:xfrm>
            <a:custGeom>
              <a:avLst/>
              <a:gdLst/>
              <a:ahLst/>
              <a:cxnLst/>
              <a:rect l="l" t="t" r="r" b="b"/>
              <a:pathLst>
                <a:path w="284" h="318" extrusionOk="0">
                  <a:moveTo>
                    <a:pt x="167" y="1"/>
                  </a:moveTo>
                  <a:cubicBezTo>
                    <a:pt x="100" y="1"/>
                    <a:pt x="34" y="34"/>
                    <a:pt x="0" y="134"/>
                  </a:cubicBezTo>
                  <a:lnTo>
                    <a:pt x="0" y="168"/>
                  </a:lnTo>
                  <a:cubicBezTo>
                    <a:pt x="17" y="268"/>
                    <a:pt x="92" y="318"/>
                    <a:pt x="159" y="318"/>
                  </a:cubicBezTo>
                  <a:cubicBezTo>
                    <a:pt x="226" y="318"/>
                    <a:pt x="284" y="268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5971669" y="3890403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8" y="268"/>
                    <a:pt x="268" y="168"/>
                  </a:cubicBezTo>
                  <a:lnTo>
                    <a:pt x="268" y="134"/>
                  </a:lnTo>
                  <a:cubicBezTo>
                    <a:pt x="268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5744308" y="3883862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47" y="276"/>
                  </a:cubicBezTo>
                  <a:cubicBezTo>
                    <a:pt x="209" y="276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0" y="1"/>
                  </a:cubicBezTo>
                  <a:cubicBezTo>
                    <a:pt x="159" y="1"/>
                    <a:pt x="146" y="4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5914474" y="3889006"/>
              <a:ext cx="6393" cy="637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68" y="0"/>
                  </a:moveTo>
                  <a:cubicBezTo>
                    <a:pt x="101" y="0"/>
                    <a:pt x="34" y="33"/>
                    <a:pt x="1" y="100"/>
                  </a:cubicBezTo>
                  <a:lnTo>
                    <a:pt x="1" y="167"/>
                  </a:lnTo>
                  <a:cubicBezTo>
                    <a:pt x="34" y="234"/>
                    <a:pt x="68" y="300"/>
                    <a:pt x="134" y="300"/>
                  </a:cubicBezTo>
                  <a:cubicBezTo>
                    <a:pt x="201" y="300"/>
                    <a:pt x="268" y="234"/>
                    <a:pt x="301" y="167"/>
                  </a:cubicBezTo>
                  <a:lnTo>
                    <a:pt x="301" y="134"/>
                  </a:lnTo>
                  <a:cubicBezTo>
                    <a:pt x="268" y="33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5857999" y="388688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6"/>
                    <a:pt x="158" y="309"/>
                    <a:pt x="170" y="309"/>
                  </a:cubicBezTo>
                  <a:cubicBezTo>
                    <a:pt x="223" y="309"/>
                    <a:pt x="267" y="255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5801503" y="38854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5747843" y="3778660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60"/>
                    <a:pt x="59" y="301"/>
                    <a:pt x="121" y="301"/>
                  </a:cubicBezTo>
                  <a:cubicBezTo>
                    <a:pt x="184" y="301"/>
                    <a:pt x="251" y="26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5749262" y="3725889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51"/>
                    <a:pt x="67" y="293"/>
                    <a:pt x="134" y="293"/>
                  </a:cubicBezTo>
                  <a:cubicBezTo>
                    <a:pt x="200" y="293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34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5745727" y="3831092"/>
              <a:ext cx="5673" cy="6922"/>
            </a:xfrm>
            <a:custGeom>
              <a:avLst/>
              <a:gdLst/>
              <a:ahLst/>
              <a:cxnLst/>
              <a:rect l="l" t="t" r="r" b="b"/>
              <a:pathLst>
                <a:path w="268" h="327" extrusionOk="0">
                  <a:moveTo>
                    <a:pt x="167" y="1"/>
                  </a:moveTo>
                  <a:cubicBezTo>
                    <a:pt x="67" y="1"/>
                    <a:pt x="34" y="68"/>
                    <a:pt x="0" y="134"/>
                  </a:cubicBezTo>
                  <a:lnTo>
                    <a:pt x="0" y="201"/>
                  </a:lnTo>
                  <a:cubicBezTo>
                    <a:pt x="0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5742911" y="3936315"/>
              <a:ext cx="6371" cy="6710"/>
            </a:xfrm>
            <a:custGeom>
              <a:avLst/>
              <a:gdLst/>
              <a:ahLst/>
              <a:cxnLst/>
              <a:rect l="l" t="t" r="r" b="b"/>
              <a:pathLst>
                <a:path w="301" h="317" extrusionOk="0">
                  <a:moveTo>
                    <a:pt x="133" y="0"/>
                  </a:moveTo>
                  <a:cubicBezTo>
                    <a:pt x="100" y="0"/>
                    <a:pt x="33" y="33"/>
                    <a:pt x="0" y="67"/>
                  </a:cubicBezTo>
                  <a:cubicBezTo>
                    <a:pt x="0" y="100"/>
                    <a:pt x="0" y="100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3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300" y="100"/>
                    <a:pt x="300" y="100"/>
                    <a:pt x="267" y="67"/>
                  </a:cubicBezTo>
                  <a:cubicBezTo>
                    <a:pt x="267" y="33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5740075" y="4041518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34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5741493" y="3989065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5802921" y="383303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2"/>
                    <a:pt x="67" y="309"/>
                    <a:pt x="134" y="309"/>
                  </a:cubicBezTo>
                  <a:cubicBezTo>
                    <a:pt x="201" y="309"/>
                    <a:pt x="267" y="242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5804339" y="3780268"/>
              <a:ext cx="5652" cy="6731"/>
            </a:xfrm>
            <a:custGeom>
              <a:avLst/>
              <a:gdLst/>
              <a:ahLst/>
              <a:cxnLst/>
              <a:rect l="l" t="t" r="r" b="b"/>
              <a:pathLst>
                <a:path w="267" h="318" extrusionOk="0">
                  <a:moveTo>
                    <a:pt x="134" y="0"/>
                  </a:moveTo>
                  <a:cubicBezTo>
                    <a:pt x="67" y="0"/>
                    <a:pt x="0" y="33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5796571" y="4043444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60"/>
                    <a:pt x="75" y="301"/>
                    <a:pt x="134" y="301"/>
                  </a:cubicBezTo>
                  <a:cubicBezTo>
                    <a:pt x="192" y="301"/>
                    <a:pt x="250" y="26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5805737" y="3727815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45" y="1"/>
                    <a:pt x="183" y="1"/>
                  </a:cubicBezTo>
                  <a:cubicBezTo>
                    <a:pt x="169" y="1"/>
                    <a:pt x="153" y="4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3"/>
            <p:cNvSpPr/>
            <p:nvPr/>
          </p:nvSpPr>
          <p:spPr>
            <a:xfrm>
              <a:off x="5797968" y="399067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3"/>
            <p:cNvSpPr/>
            <p:nvPr/>
          </p:nvSpPr>
          <p:spPr>
            <a:xfrm>
              <a:off x="5800085" y="3938157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87" y="0"/>
                  </a:moveTo>
                  <a:cubicBezTo>
                    <a:pt x="50" y="0"/>
                    <a:pt x="25" y="31"/>
                    <a:pt x="1" y="80"/>
                  </a:cubicBezTo>
                  <a:cubicBezTo>
                    <a:pt x="1" y="80"/>
                    <a:pt x="1" y="113"/>
                    <a:pt x="1" y="113"/>
                  </a:cubicBezTo>
                  <a:lnTo>
                    <a:pt x="1" y="180"/>
                  </a:lnTo>
                  <a:cubicBezTo>
                    <a:pt x="1" y="247"/>
                    <a:pt x="68" y="313"/>
                    <a:pt x="134" y="313"/>
                  </a:cubicBezTo>
                  <a:cubicBezTo>
                    <a:pt x="201" y="313"/>
                    <a:pt x="268" y="247"/>
                    <a:pt x="268" y="180"/>
                  </a:cubicBezTo>
                  <a:lnTo>
                    <a:pt x="268" y="113"/>
                  </a:lnTo>
                  <a:cubicBezTo>
                    <a:pt x="268" y="113"/>
                    <a:pt x="268" y="80"/>
                    <a:pt x="268" y="80"/>
                  </a:cubicBezTo>
                  <a:cubicBezTo>
                    <a:pt x="243" y="31"/>
                    <a:pt x="201" y="0"/>
                    <a:pt x="167" y="0"/>
                  </a:cubicBezTo>
                  <a:cubicBezTo>
                    <a:pt x="155" y="0"/>
                    <a:pt x="143" y="4"/>
                    <a:pt x="134" y="13"/>
                  </a:cubicBezTo>
                  <a:cubicBezTo>
                    <a:pt x="117" y="4"/>
                    <a:pt x="101" y="0"/>
                    <a:pt x="8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3"/>
            <p:cNvSpPr/>
            <p:nvPr/>
          </p:nvSpPr>
          <p:spPr>
            <a:xfrm>
              <a:off x="5862931" y="3729424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3"/>
            <p:cNvSpPr/>
            <p:nvPr/>
          </p:nvSpPr>
          <p:spPr>
            <a:xfrm>
              <a:off x="5859396" y="383462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3"/>
            <p:cNvSpPr/>
            <p:nvPr/>
          </p:nvSpPr>
          <p:spPr>
            <a:xfrm>
              <a:off x="5861534" y="3782385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200" y="300"/>
                    <a:pt x="234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3"/>
            <p:cNvSpPr/>
            <p:nvPr/>
          </p:nvSpPr>
          <p:spPr>
            <a:xfrm>
              <a:off x="5857279" y="3939829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34" y="34"/>
                    <a:pt x="1" y="68"/>
                  </a:cubicBezTo>
                  <a:cubicBezTo>
                    <a:pt x="1" y="68"/>
                    <a:pt x="1" y="101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168"/>
                  </a:cubicBezTo>
                  <a:lnTo>
                    <a:pt x="268" y="134"/>
                  </a:lnTo>
                  <a:cubicBezTo>
                    <a:pt x="268" y="101"/>
                    <a:pt x="268" y="101"/>
                    <a:pt x="268" y="68"/>
                  </a:cubicBezTo>
                  <a:cubicBezTo>
                    <a:pt x="234" y="34"/>
                    <a:pt x="168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3"/>
            <p:cNvSpPr/>
            <p:nvPr/>
          </p:nvSpPr>
          <p:spPr>
            <a:xfrm>
              <a:off x="5855163" y="399209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8" y="301"/>
                    <a:pt x="134" y="301"/>
                  </a:cubicBezTo>
                  <a:cubicBezTo>
                    <a:pt x="146" y="307"/>
                    <a:pt x="159" y="309"/>
                    <a:pt x="171" y="309"/>
                  </a:cubicBezTo>
                  <a:cubicBezTo>
                    <a:pt x="223" y="309"/>
                    <a:pt x="268" y="255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3"/>
            <p:cNvSpPr/>
            <p:nvPr/>
          </p:nvSpPr>
          <p:spPr>
            <a:xfrm>
              <a:off x="5853766" y="4045053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3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167" y="300"/>
                    <a:pt x="234" y="267"/>
                    <a:pt x="267" y="167"/>
                  </a:cubicBezTo>
                  <a:lnTo>
                    <a:pt x="267" y="134"/>
                  </a:lnTo>
                  <a:cubicBezTo>
                    <a:pt x="234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3"/>
            <p:cNvSpPr/>
            <p:nvPr/>
          </p:nvSpPr>
          <p:spPr>
            <a:xfrm>
              <a:off x="5913775" y="394124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34" y="34"/>
                    <a:pt x="0" y="67"/>
                  </a:cubicBezTo>
                  <a:cubicBezTo>
                    <a:pt x="0" y="101"/>
                    <a:pt x="0" y="101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101"/>
                    <a:pt x="267" y="101"/>
                    <a:pt x="267" y="67"/>
                  </a:cubicBezTo>
                  <a:cubicBezTo>
                    <a:pt x="234" y="34"/>
                    <a:pt x="167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3"/>
            <p:cNvSpPr/>
            <p:nvPr/>
          </p:nvSpPr>
          <p:spPr>
            <a:xfrm>
              <a:off x="5919427" y="373084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5918009" y="3783782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5910240" y="404645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5911659" y="399420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3"/>
            <p:cNvSpPr/>
            <p:nvPr/>
          </p:nvSpPr>
          <p:spPr>
            <a:xfrm>
              <a:off x="5916591" y="383604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3"/>
            <p:cNvSpPr/>
            <p:nvPr/>
          </p:nvSpPr>
          <p:spPr>
            <a:xfrm>
              <a:off x="5968853" y="3995627"/>
              <a:ext cx="5673" cy="6710"/>
            </a:xfrm>
            <a:custGeom>
              <a:avLst/>
              <a:gdLst/>
              <a:ahLst/>
              <a:cxnLst/>
              <a:rect l="l" t="t" r="r" b="b"/>
              <a:pathLst>
                <a:path w="268" h="317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34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3"/>
            <p:cNvSpPr/>
            <p:nvPr/>
          </p:nvSpPr>
          <p:spPr>
            <a:xfrm>
              <a:off x="5973087" y="3837971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1" y="310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01" y="9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5974505" y="378520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67" y="1"/>
                  </a:moveTo>
                  <a:cubicBezTo>
                    <a:pt x="67" y="1"/>
                    <a:pt x="34" y="34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8"/>
                    <a:pt x="134" y="318"/>
                  </a:cubicBezTo>
                  <a:cubicBezTo>
                    <a:pt x="200" y="318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3"/>
            <p:cNvSpPr/>
            <p:nvPr/>
          </p:nvSpPr>
          <p:spPr>
            <a:xfrm>
              <a:off x="5967435" y="4048376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43"/>
                    <a:pt x="34" y="310"/>
                    <a:pt x="101" y="310"/>
                  </a:cubicBezTo>
                  <a:cubicBezTo>
                    <a:pt x="201" y="310"/>
                    <a:pt x="234" y="243"/>
                    <a:pt x="267" y="177"/>
                  </a:cubicBezTo>
                  <a:lnTo>
                    <a:pt x="267" y="110"/>
                  </a:lnTo>
                  <a:cubicBezTo>
                    <a:pt x="234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3"/>
            <p:cNvSpPr/>
            <p:nvPr/>
          </p:nvSpPr>
          <p:spPr>
            <a:xfrm>
              <a:off x="5976622" y="373276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34" y="309"/>
                    <a:pt x="100" y="309"/>
                  </a:cubicBezTo>
                  <a:cubicBezTo>
                    <a:pt x="200" y="309"/>
                    <a:pt x="234" y="243"/>
                    <a:pt x="267" y="176"/>
                  </a:cubicBezTo>
                  <a:lnTo>
                    <a:pt x="267" y="109"/>
                  </a:lnTo>
                  <a:cubicBezTo>
                    <a:pt x="234" y="43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3"/>
            <p:cNvSpPr/>
            <p:nvPr/>
          </p:nvSpPr>
          <p:spPr>
            <a:xfrm>
              <a:off x="5970271" y="3943089"/>
              <a:ext cx="5652" cy="6647"/>
            </a:xfrm>
            <a:custGeom>
              <a:avLst/>
              <a:gdLst/>
              <a:ahLst/>
              <a:cxnLst/>
              <a:rect l="l" t="t" r="r" b="b"/>
              <a:pathLst>
                <a:path w="267" h="314" extrusionOk="0">
                  <a:moveTo>
                    <a:pt x="86" y="1"/>
                  </a:moveTo>
                  <a:cubicBezTo>
                    <a:pt x="49" y="1"/>
                    <a:pt x="24" y="32"/>
                    <a:pt x="0" y="80"/>
                  </a:cubicBezTo>
                  <a:cubicBezTo>
                    <a:pt x="0" y="80"/>
                    <a:pt x="0" y="114"/>
                    <a:pt x="0" y="114"/>
                  </a:cubicBezTo>
                  <a:lnTo>
                    <a:pt x="0" y="180"/>
                  </a:lnTo>
                  <a:cubicBezTo>
                    <a:pt x="0" y="247"/>
                    <a:pt x="67" y="314"/>
                    <a:pt x="133" y="314"/>
                  </a:cubicBezTo>
                  <a:cubicBezTo>
                    <a:pt x="200" y="314"/>
                    <a:pt x="267" y="247"/>
                    <a:pt x="267" y="180"/>
                  </a:cubicBezTo>
                  <a:lnTo>
                    <a:pt x="267" y="114"/>
                  </a:lnTo>
                  <a:cubicBezTo>
                    <a:pt x="267" y="114"/>
                    <a:pt x="267" y="80"/>
                    <a:pt x="267" y="80"/>
                  </a:cubicBezTo>
                  <a:cubicBezTo>
                    <a:pt x="242" y="32"/>
                    <a:pt x="218" y="1"/>
                    <a:pt x="181" y="1"/>
                  </a:cubicBezTo>
                  <a:cubicBezTo>
                    <a:pt x="167" y="1"/>
                    <a:pt x="151" y="5"/>
                    <a:pt x="133" y="14"/>
                  </a:cubicBezTo>
                  <a:cubicBezTo>
                    <a:pt x="116" y="5"/>
                    <a:pt x="100" y="1"/>
                    <a:pt x="86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3"/>
            <p:cNvSpPr/>
            <p:nvPr/>
          </p:nvSpPr>
          <p:spPr>
            <a:xfrm>
              <a:off x="6031700" y="3786619"/>
              <a:ext cx="5652" cy="7070"/>
            </a:xfrm>
            <a:custGeom>
              <a:avLst/>
              <a:gdLst/>
              <a:ahLst/>
              <a:cxnLst/>
              <a:rect l="l" t="t" r="r" b="b"/>
              <a:pathLst>
                <a:path w="267" h="334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1"/>
                    <a:pt x="134" y="334"/>
                  </a:cubicBezTo>
                  <a:cubicBezTo>
                    <a:pt x="200" y="334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3"/>
            <p:cNvSpPr/>
            <p:nvPr/>
          </p:nvSpPr>
          <p:spPr>
            <a:xfrm>
              <a:off x="6033097" y="3734356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201"/>
                  </a:lnTo>
                  <a:cubicBezTo>
                    <a:pt x="1" y="268"/>
                    <a:pt x="68" y="301"/>
                    <a:pt x="134" y="301"/>
                  </a:cubicBezTo>
                  <a:cubicBezTo>
                    <a:pt x="146" y="307"/>
                    <a:pt x="159" y="310"/>
                    <a:pt x="171" y="310"/>
                  </a:cubicBezTo>
                  <a:cubicBezTo>
                    <a:pt x="223" y="310"/>
                    <a:pt x="268" y="256"/>
                    <a:pt x="268" y="201"/>
                  </a:cubicBezTo>
                  <a:lnTo>
                    <a:pt x="268" y="134"/>
                  </a:lnTo>
                  <a:cubicBezTo>
                    <a:pt x="301" y="68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6030281" y="383958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0" y="33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1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34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3"/>
            <p:cNvSpPr/>
            <p:nvPr/>
          </p:nvSpPr>
          <p:spPr>
            <a:xfrm>
              <a:off x="6034515" y="368141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7" y="300"/>
                    <a:pt x="134" y="300"/>
                  </a:cubicBezTo>
                  <a:cubicBezTo>
                    <a:pt x="201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3"/>
            <p:cNvSpPr/>
            <p:nvPr/>
          </p:nvSpPr>
          <p:spPr>
            <a:xfrm>
              <a:off x="6023931" y="4049985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3"/>
            <p:cNvSpPr/>
            <p:nvPr/>
          </p:nvSpPr>
          <p:spPr>
            <a:xfrm>
              <a:off x="6035933" y="362915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7"/>
                  </a:lnTo>
                  <a:cubicBezTo>
                    <a:pt x="0" y="251"/>
                    <a:pt x="67" y="293"/>
                    <a:pt x="134" y="293"/>
                  </a:cubicBezTo>
                  <a:cubicBezTo>
                    <a:pt x="200" y="293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3"/>
            <p:cNvSpPr/>
            <p:nvPr/>
          </p:nvSpPr>
          <p:spPr>
            <a:xfrm>
              <a:off x="6026746" y="3944782"/>
              <a:ext cx="6371" cy="6731"/>
            </a:xfrm>
            <a:custGeom>
              <a:avLst/>
              <a:gdLst/>
              <a:ahLst/>
              <a:cxnLst/>
              <a:rect l="l" t="t" r="r" b="b"/>
              <a:pathLst>
                <a:path w="301" h="318" extrusionOk="0">
                  <a:moveTo>
                    <a:pt x="134" y="0"/>
                  </a:moveTo>
                  <a:cubicBezTo>
                    <a:pt x="101" y="0"/>
                    <a:pt x="34" y="34"/>
                    <a:pt x="34" y="67"/>
                  </a:cubicBezTo>
                  <a:cubicBezTo>
                    <a:pt x="1" y="100"/>
                    <a:pt x="1" y="100"/>
                    <a:pt x="34" y="134"/>
                  </a:cubicBezTo>
                  <a:lnTo>
                    <a:pt x="34" y="167"/>
                  </a:lnTo>
                  <a:cubicBezTo>
                    <a:pt x="34" y="267"/>
                    <a:pt x="101" y="317"/>
                    <a:pt x="167" y="317"/>
                  </a:cubicBezTo>
                  <a:cubicBezTo>
                    <a:pt x="234" y="317"/>
                    <a:pt x="301" y="267"/>
                    <a:pt x="301" y="167"/>
                  </a:cubicBezTo>
                  <a:lnTo>
                    <a:pt x="301" y="134"/>
                  </a:lnTo>
                  <a:cubicBezTo>
                    <a:pt x="301" y="100"/>
                    <a:pt x="301" y="67"/>
                    <a:pt x="301" y="67"/>
                  </a:cubicBezTo>
                  <a:cubicBezTo>
                    <a:pt x="267" y="0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3"/>
            <p:cNvSpPr/>
            <p:nvPr/>
          </p:nvSpPr>
          <p:spPr>
            <a:xfrm>
              <a:off x="6025328" y="3997553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309"/>
                    <a:pt x="134" y="309"/>
                  </a:cubicBezTo>
                  <a:cubicBezTo>
                    <a:pt x="201" y="309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55"/>
                    <a:pt x="223" y="0"/>
                    <a:pt x="171" y="0"/>
                  </a:cubicBezTo>
                  <a:cubicBezTo>
                    <a:pt x="159" y="0"/>
                    <a:pt x="147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3"/>
            <p:cNvSpPr/>
            <p:nvPr/>
          </p:nvSpPr>
          <p:spPr>
            <a:xfrm>
              <a:off x="5979437" y="362756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2"/>
                    <a:pt x="67" y="309"/>
                    <a:pt x="134" y="309"/>
                  </a:cubicBezTo>
                  <a:cubicBezTo>
                    <a:pt x="201" y="309"/>
                    <a:pt x="268" y="242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3"/>
            <p:cNvSpPr/>
            <p:nvPr/>
          </p:nvSpPr>
          <p:spPr>
            <a:xfrm>
              <a:off x="5752077" y="3620687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17"/>
                    <a:pt x="134" y="317"/>
                  </a:cubicBezTo>
                  <a:cubicBezTo>
                    <a:pt x="201" y="317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3"/>
            <p:cNvSpPr/>
            <p:nvPr/>
          </p:nvSpPr>
          <p:spPr>
            <a:xfrm>
              <a:off x="5922242" y="3625619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8" y="1"/>
                  </a:moveTo>
                  <a:cubicBezTo>
                    <a:pt x="101" y="1"/>
                    <a:pt x="34" y="68"/>
                    <a:pt x="1" y="134"/>
                  </a:cubicBezTo>
                  <a:lnTo>
                    <a:pt x="1" y="168"/>
                  </a:lnTo>
                  <a:cubicBezTo>
                    <a:pt x="17" y="251"/>
                    <a:pt x="84" y="293"/>
                    <a:pt x="151" y="293"/>
                  </a:cubicBezTo>
                  <a:cubicBezTo>
                    <a:pt x="218" y="293"/>
                    <a:pt x="284" y="251"/>
                    <a:pt x="301" y="168"/>
                  </a:cubicBezTo>
                  <a:lnTo>
                    <a:pt x="301" y="134"/>
                  </a:lnTo>
                  <a:cubicBezTo>
                    <a:pt x="268" y="68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3"/>
            <p:cNvSpPr/>
            <p:nvPr/>
          </p:nvSpPr>
          <p:spPr>
            <a:xfrm>
              <a:off x="5865768" y="3624222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50"/>
                    <a:pt x="67" y="292"/>
                    <a:pt x="134" y="292"/>
                  </a:cubicBezTo>
                  <a:cubicBezTo>
                    <a:pt x="200" y="292"/>
                    <a:pt x="267" y="250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3"/>
            <p:cNvSpPr/>
            <p:nvPr/>
          </p:nvSpPr>
          <p:spPr>
            <a:xfrm>
              <a:off x="5695602" y="3619268"/>
              <a:ext cx="5652" cy="6202"/>
            </a:xfrm>
            <a:custGeom>
              <a:avLst/>
              <a:gdLst/>
              <a:ahLst/>
              <a:cxnLst/>
              <a:rect l="l" t="t" r="r" b="b"/>
              <a:pathLst>
                <a:path w="267" h="293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7"/>
                  </a:lnTo>
                  <a:cubicBezTo>
                    <a:pt x="17" y="251"/>
                    <a:pt x="75" y="293"/>
                    <a:pt x="134" y="293"/>
                  </a:cubicBezTo>
                  <a:cubicBezTo>
                    <a:pt x="192" y="293"/>
                    <a:pt x="250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3"/>
            <p:cNvSpPr/>
            <p:nvPr/>
          </p:nvSpPr>
          <p:spPr>
            <a:xfrm>
              <a:off x="5809271" y="3622613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59" y="276"/>
                    <a:pt x="122" y="276"/>
                  </a:cubicBezTo>
                  <a:cubicBezTo>
                    <a:pt x="184" y="276"/>
                    <a:pt x="251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9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5750659" y="3673457"/>
              <a:ext cx="6393" cy="5863"/>
            </a:xfrm>
            <a:custGeom>
              <a:avLst/>
              <a:gdLst/>
              <a:ahLst/>
              <a:cxnLst/>
              <a:rect l="l" t="t" r="r" b="b"/>
              <a:pathLst>
                <a:path w="302" h="277" extrusionOk="0">
                  <a:moveTo>
                    <a:pt x="119" y="0"/>
                  </a:moveTo>
                  <a:cubicBezTo>
                    <a:pt x="55" y="0"/>
                    <a:pt x="28" y="55"/>
                    <a:pt x="1" y="109"/>
                  </a:cubicBezTo>
                  <a:lnTo>
                    <a:pt x="1" y="176"/>
                  </a:lnTo>
                  <a:cubicBezTo>
                    <a:pt x="18" y="243"/>
                    <a:pt x="84" y="276"/>
                    <a:pt x="151" y="276"/>
                  </a:cubicBezTo>
                  <a:cubicBezTo>
                    <a:pt x="218" y="276"/>
                    <a:pt x="284" y="243"/>
                    <a:pt x="301" y="176"/>
                  </a:cubicBezTo>
                  <a:lnTo>
                    <a:pt x="301" y="143"/>
                  </a:lnTo>
                  <a:cubicBezTo>
                    <a:pt x="301" y="85"/>
                    <a:pt x="251" y="3"/>
                    <a:pt x="195" y="3"/>
                  </a:cubicBezTo>
                  <a:cubicBezTo>
                    <a:pt x="186" y="3"/>
                    <a:pt x="177" y="5"/>
                    <a:pt x="168" y="9"/>
                  </a:cubicBezTo>
                  <a:cubicBezTo>
                    <a:pt x="149" y="3"/>
                    <a:pt x="133" y="0"/>
                    <a:pt x="119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5807155" y="3675045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67" y="1"/>
                  </a:moveTo>
                  <a:cubicBezTo>
                    <a:pt x="67" y="1"/>
                    <a:pt x="34" y="34"/>
                    <a:pt x="1" y="101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7" y="268"/>
                    <a:pt x="267" y="168"/>
                  </a:cubicBezTo>
                  <a:lnTo>
                    <a:pt x="267" y="101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5864349" y="367646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3"/>
            <p:cNvSpPr/>
            <p:nvPr/>
          </p:nvSpPr>
          <p:spPr>
            <a:xfrm>
              <a:off x="5920845" y="3678580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1"/>
                  </a:moveTo>
                  <a:cubicBezTo>
                    <a:pt x="67" y="1"/>
                    <a:pt x="33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3" y="301"/>
                  </a:cubicBezTo>
                  <a:cubicBezTo>
                    <a:pt x="200" y="301"/>
                    <a:pt x="267" y="234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3"/>
            <p:cNvSpPr/>
            <p:nvPr/>
          </p:nvSpPr>
          <p:spPr>
            <a:xfrm>
              <a:off x="5978019" y="367999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34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3"/>
            <p:cNvSpPr/>
            <p:nvPr/>
          </p:nvSpPr>
          <p:spPr>
            <a:xfrm>
              <a:off x="5896820" y="3500646"/>
              <a:ext cx="269039" cy="269759"/>
            </a:xfrm>
            <a:custGeom>
              <a:avLst/>
              <a:gdLst/>
              <a:ahLst/>
              <a:cxnLst/>
              <a:rect l="l" t="t" r="r" b="b"/>
              <a:pathLst>
                <a:path w="12710" h="12744" extrusionOk="0">
                  <a:moveTo>
                    <a:pt x="6372" y="1"/>
                  </a:moveTo>
                  <a:cubicBezTo>
                    <a:pt x="2836" y="1"/>
                    <a:pt x="1" y="2869"/>
                    <a:pt x="1" y="6372"/>
                  </a:cubicBezTo>
                  <a:cubicBezTo>
                    <a:pt x="1" y="9874"/>
                    <a:pt x="2836" y="12743"/>
                    <a:pt x="6372" y="12743"/>
                  </a:cubicBezTo>
                  <a:cubicBezTo>
                    <a:pt x="9875" y="12743"/>
                    <a:pt x="12710" y="9874"/>
                    <a:pt x="12710" y="6372"/>
                  </a:cubicBezTo>
                  <a:cubicBezTo>
                    <a:pt x="12710" y="2869"/>
                    <a:pt x="9875" y="1"/>
                    <a:pt x="63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33"/>
          <p:cNvSpPr/>
          <p:nvPr/>
        </p:nvSpPr>
        <p:spPr>
          <a:xfrm rot="-4609478">
            <a:off x="794687" y="4486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3"/>
          <p:cNvSpPr/>
          <p:nvPr/>
        </p:nvSpPr>
        <p:spPr>
          <a:xfrm rot="-4609478">
            <a:off x="947087" y="6010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1F281E5-3B02-4849-8F78-FD32283CD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068" y="480974"/>
            <a:ext cx="5706351" cy="474919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9"/>
          <p:cNvSpPr/>
          <p:nvPr/>
        </p:nvSpPr>
        <p:spPr>
          <a:xfrm>
            <a:off x="887873" y="3099959"/>
            <a:ext cx="4736550" cy="1619626"/>
          </a:xfrm>
          <a:custGeom>
            <a:avLst/>
            <a:gdLst/>
            <a:ahLst/>
            <a:cxnLst/>
            <a:rect l="l" t="t" r="r" b="b"/>
            <a:pathLst>
              <a:path w="73984" h="25776" extrusionOk="0">
                <a:moveTo>
                  <a:pt x="62038" y="0"/>
                </a:moveTo>
                <a:lnTo>
                  <a:pt x="0" y="1854"/>
                </a:lnTo>
                <a:lnTo>
                  <a:pt x="699" y="25776"/>
                </a:lnTo>
                <a:lnTo>
                  <a:pt x="62737" y="23922"/>
                </a:lnTo>
                <a:lnTo>
                  <a:pt x="73983" y="11824"/>
                </a:lnTo>
                <a:lnTo>
                  <a:pt x="62038" y="0"/>
                </a:lnTo>
                <a:close/>
              </a:path>
            </a:pathLst>
          </a:custGeom>
          <a:solidFill>
            <a:srgbClr val="89E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9"/>
          <p:cNvSpPr/>
          <p:nvPr/>
        </p:nvSpPr>
        <p:spPr>
          <a:xfrm>
            <a:off x="887875" y="3259156"/>
            <a:ext cx="423243" cy="1460430"/>
          </a:xfrm>
          <a:custGeom>
            <a:avLst/>
            <a:gdLst/>
            <a:ahLst/>
            <a:cxnLst/>
            <a:rect l="l" t="t" r="r" b="b"/>
            <a:pathLst>
              <a:path w="18859" h="43617" extrusionOk="0">
                <a:moveTo>
                  <a:pt x="0" y="368"/>
                </a:moveTo>
                <a:lnTo>
                  <a:pt x="17311" y="0"/>
                </a:lnTo>
                <a:lnTo>
                  <a:pt x="18859" y="43117"/>
                </a:lnTo>
                <a:lnTo>
                  <a:pt x="1333" y="43617"/>
                </a:lnTo>
                <a:close/>
              </a:path>
            </a:pathLst>
          </a:custGeom>
          <a:solidFill>
            <a:srgbClr val="60D6C0"/>
          </a:solidFill>
          <a:ln>
            <a:noFill/>
          </a:ln>
        </p:spPr>
      </p:sp>
      <p:grpSp>
        <p:nvGrpSpPr>
          <p:cNvPr id="235" name="Google Shape;235;p29"/>
          <p:cNvGrpSpPr/>
          <p:nvPr/>
        </p:nvGrpSpPr>
        <p:grpSpPr>
          <a:xfrm>
            <a:off x="4827673" y="1544303"/>
            <a:ext cx="3671086" cy="1472563"/>
            <a:chOff x="4827673" y="1544304"/>
            <a:chExt cx="3671086" cy="1162996"/>
          </a:xfrm>
        </p:grpSpPr>
        <p:sp>
          <p:nvSpPr>
            <p:cNvPr id="236" name="Google Shape;236;p29"/>
            <p:cNvSpPr/>
            <p:nvPr/>
          </p:nvSpPr>
          <p:spPr>
            <a:xfrm>
              <a:off x="4827673" y="1544304"/>
              <a:ext cx="3671086" cy="1162498"/>
            </a:xfrm>
            <a:custGeom>
              <a:avLst/>
              <a:gdLst/>
              <a:ahLst/>
              <a:cxnLst/>
              <a:rect l="l" t="t" r="r" b="b"/>
              <a:pathLst>
                <a:path w="73984" h="25776" extrusionOk="0">
                  <a:moveTo>
                    <a:pt x="62038" y="0"/>
                  </a:moveTo>
                  <a:lnTo>
                    <a:pt x="0" y="1854"/>
                  </a:lnTo>
                  <a:lnTo>
                    <a:pt x="699" y="25776"/>
                  </a:lnTo>
                  <a:lnTo>
                    <a:pt x="62737" y="23922"/>
                  </a:lnTo>
                  <a:lnTo>
                    <a:pt x="73983" y="11824"/>
                  </a:lnTo>
                  <a:lnTo>
                    <a:pt x="620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9"/>
            <p:cNvSpPr/>
            <p:nvPr/>
          </p:nvSpPr>
          <p:spPr>
            <a:xfrm>
              <a:off x="4828350" y="1616875"/>
              <a:ext cx="423243" cy="1090425"/>
            </a:xfrm>
            <a:custGeom>
              <a:avLst/>
              <a:gdLst/>
              <a:ahLst/>
              <a:cxnLst/>
              <a:rect l="l" t="t" r="r" b="b"/>
              <a:pathLst>
                <a:path w="18859" h="43617" extrusionOk="0">
                  <a:moveTo>
                    <a:pt x="0" y="368"/>
                  </a:moveTo>
                  <a:lnTo>
                    <a:pt x="17311" y="0"/>
                  </a:lnTo>
                  <a:lnTo>
                    <a:pt x="18859" y="43117"/>
                  </a:lnTo>
                  <a:lnTo>
                    <a:pt x="1333" y="43617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</p:sp>
      </p:grpSp>
      <p:grpSp>
        <p:nvGrpSpPr>
          <p:cNvPr id="242" name="Google Shape;242;p29"/>
          <p:cNvGrpSpPr/>
          <p:nvPr/>
        </p:nvGrpSpPr>
        <p:grpSpPr>
          <a:xfrm rot="542771">
            <a:off x="860334" y="1309045"/>
            <a:ext cx="3510233" cy="1574375"/>
            <a:chOff x="3299945" y="2654755"/>
            <a:chExt cx="820937" cy="613509"/>
          </a:xfrm>
        </p:grpSpPr>
        <p:sp>
          <p:nvSpPr>
            <p:cNvPr id="243" name="Google Shape;243;p29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9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rgbClr val="C7F1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9"/>
            <p:cNvSpPr/>
            <p:nvPr/>
          </p:nvSpPr>
          <p:spPr>
            <a:xfrm rot="79888">
              <a:off x="3301860" y="2808196"/>
              <a:ext cx="136562" cy="458490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B9E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29"/>
          <p:cNvGrpSpPr/>
          <p:nvPr/>
        </p:nvGrpSpPr>
        <p:grpSpPr>
          <a:xfrm>
            <a:off x="563536" y="599142"/>
            <a:ext cx="3424063" cy="585711"/>
            <a:chOff x="611550" y="2773950"/>
            <a:chExt cx="2698875" cy="344475"/>
          </a:xfrm>
        </p:grpSpPr>
        <p:sp>
          <p:nvSpPr>
            <p:cNvPr id="247" name="Google Shape;247;p29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9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" name="Google Shape;249;p29"/>
          <p:cNvSpPr txBox="1">
            <a:spLocks noGrp="1"/>
          </p:cNvSpPr>
          <p:nvPr>
            <p:ph type="title" idx="15"/>
          </p:nvPr>
        </p:nvSpPr>
        <p:spPr>
          <a:xfrm>
            <a:off x="715900" y="605650"/>
            <a:ext cx="548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Educación Artística</a:t>
            </a:r>
            <a:endParaRPr dirty="0"/>
          </a:p>
        </p:txBody>
      </p:sp>
      <p:sp>
        <p:nvSpPr>
          <p:cNvPr id="258" name="Google Shape;258;p29"/>
          <p:cNvSpPr txBox="1">
            <a:spLocks noGrp="1"/>
          </p:cNvSpPr>
          <p:nvPr>
            <p:ph type="title"/>
          </p:nvPr>
        </p:nvSpPr>
        <p:spPr>
          <a:xfrm>
            <a:off x="1107228" y="1951409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title" idx="9"/>
          </p:nvPr>
        </p:nvSpPr>
        <p:spPr>
          <a:xfrm>
            <a:off x="1107228" y="3568997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60" name="Google Shape;260;p29"/>
          <p:cNvSpPr txBox="1">
            <a:spLocks noGrp="1"/>
          </p:cNvSpPr>
          <p:nvPr>
            <p:ph type="title" idx="13"/>
          </p:nvPr>
        </p:nvSpPr>
        <p:spPr>
          <a:xfrm>
            <a:off x="5073103" y="1951409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grpSp>
        <p:nvGrpSpPr>
          <p:cNvPr id="262" name="Google Shape;262;p29"/>
          <p:cNvGrpSpPr/>
          <p:nvPr/>
        </p:nvGrpSpPr>
        <p:grpSpPr>
          <a:xfrm>
            <a:off x="7395584" y="431220"/>
            <a:ext cx="956230" cy="847679"/>
            <a:chOff x="683398" y="2777187"/>
            <a:chExt cx="876552" cy="777046"/>
          </a:xfrm>
        </p:grpSpPr>
        <p:sp>
          <p:nvSpPr>
            <p:cNvPr id="263" name="Google Shape;263;p29"/>
            <p:cNvSpPr/>
            <p:nvPr/>
          </p:nvSpPr>
          <p:spPr>
            <a:xfrm>
              <a:off x="712814" y="2921258"/>
              <a:ext cx="731184" cy="632975"/>
            </a:xfrm>
            <a:custGeom>
              <a:avLst/>
              <a:gdLst/>
              <a:ahLst/>
              <a:cxnLst/>
              <a:rect l="l" t="t" r="r" b="b"/>
              <a:pathLst>
                <a:path w="56375" h="48803" extrusionOk="0">
                  <a:moveTo>
                    <a:pt x="48235" y="0"/>
                  </a:moveTo>
                  <a:lnTo>
                    <a:pt x="1" y="10141"/>
                  </a:lnTo>
                  <a:lnTo>
                    <a:pt x="8140" y="48802"/>
                  </a:lnTo>
                  <a:lnTo>
                    <a:pt x="56374" y="38661"/>
                  </a:lnTo>
                  <a:lnTo>
                    <a:pt x="48235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9"/>
            <p:cNvSpPr/>
            <p:nvPr/>
          </p:nvSpPr>
          <p:spPr>
            <a:xfrm>
              <a:off x="683398" y="2777187"/>
              <a:ext cx="876552" cy="705659"/>
            </a:xfrm>
            <a:custGeom>
              <a:avLst/>
              <a:gdLst/>
              <a:ahLst/>
              <a:cxnLst/>
              <a:rect l="l" t="t" r="r" b="b"/>
              <a:pathLst>
                <a:path w="67583" h="54407" extrusionOk="0">
                  <a:moveTo>
                    <a:pt x="49836" y="0"/>
                  </a:moveTo>
                  <a:lnTo>
                    <a:pt x="0" y="10475"/>
                  </a:lnTo>
                  <a:cubicBezTo>
                    <a:pt x="0" y="10475"/>
                    <a:pt x="6071" y="46767"/>
                    <a:pt x="17780" y="54406"/>
                  </a:cubicBezTo>
                  <a:lnTo>
                    <a:pt x="67582" y="43932"/>
                  </a:lnTo>
                  <a:cubicBezTo>
                    <a:pt x="56374" y="36593"/>
                    <a:pt x="49836" y="0"/>
                    <a:pt x="49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9"/>
            <p:cNvSpPr/>
            <p:nvPr/>
          </p:nvSpPr>
          <p:spPr>
            <a:xfrm>
              <a:off x="683398" y="2777187"/>
              <a:ext cx="669745" cy="248778"/>
            </a:xfrm>
            <a:custGeom>
              <a:avLst/>
              <a:gdLst/>
              <a:ahLst/>
              <a:cxnLst/>
              <a:rect l="l" t="t" r="r" b="b"/>
              <a:pathLst>
                <a:path w="51638" h="19181" extrusionOk="0">
                  <a:moveTo>
                    <a:pt x="49803" y="0"/>
                  </a:moveTo>
                  <a:lnTo>
                    <a:pt x="0" y="10475"/>
                  </a:lnTo>
                  <a:lnTo>
                    <a:pt x="1835" y="19181"/>
                  </a:lnTo>
                  <a:lnTo>
                    <a:pt x="51637" y="8673"/>
                  </a:lnTo>
                  <a:lnTo>
                    <a:pt x="49803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29"/>
          <p:cNvGrpSpPr/>
          <p:nvPr/>
        </p:nvGrpSpPr>
        <p:grpSpPr>
          <a:xfrm>
            <a:off x="577962" y="4457350"/>
            <a:ext cx="217137" cy="321977"/>
            <a:chOff x="4508863" y="1528200"/>
            <a:chExt cx="318850" cy="472800"/>
          </a:xfrm>
        </p:grpSpPr>
        <p:sp>
          <p:nvSpPr>
            <p:cNvPr id="267" name="Google Shape;267;p2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" name="Google Shape;271;p29"/>
          <p:cNvGrpSpPr/>
          <p:nvPr/>
        </p:nvGrpSpPr>
        <p:grpSpPr>
          <a:xfrm>
            <a:off x="7705768" y="420992"/>
            <a:ext cx="137201" cy="203446"/>
            <a:chOff x="4508863" y="1528200"/>
            <a:chExt cx="318850" cy="472800"/>
          </a:xfrm>
        </p:grpSpPr>
        <p:sp>
          <p:nvSpPr>
            <p:cNvPr id="272" name="Google Shape;272;p2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29"/>
          <p:cNvGrpSpPr/>
          <p:nvPr/>
        </p:nvGrpSpPr>
        <p:grpSpPr>
          <a:xfrm>
            <a:off x="887861" y="4490479"/>
            <a:ext cx="217137" cy="321977"/>
            <a:chOff x="4508863" y="1528200"/>
            <a:chExt cx="318850" cy="472800"/>
          </a:xfrm>
        </p:grpSpPr>
        <p:sp>
          <p:nvSpPr>
            <p:cNvPr id="277" name="Google Shape;277;p2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81;p29"/>
          <p:cNvGrpSpPr/>
          <p:nvPr/>
        </p:nvGrpSpPr>
        <p:grpSpPr>
          <a:xfrm>
            <a:off x="1197760" y="4490479"/>
            <a:ext cx="217137" cy="321977"/>
            <a:chOff x="4508863" y="1528200"/>
            <a:chExt cx="318850" cy="472800"/>
          </a:xfrm>
        </p:grpSpPr>
        <p:sp>
          <p:nvSpPr>
            <p:cNvPr id="282" name="Google Shape;282;p2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" name="Google Shape;286;p29"/>
          <p:cNvSpPr/>
          <p:nvPr/>
        </p:nvSpPr>
        <p:spPr>
          <a:xfrm rot="-4609380">
            <a:off x="4157803" y="2803826"/>
            <a:ext cx="583295" cy="75883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9"/>
          <p:cNvSpPr/>
          <p:nvPr/>
        </p:nvSpPr>
        <p:spPr>
          <a:xfrm rot="-5767898">
            <a:off x="7620353" y="1400765"/>
            <a:ext cx="445351" cy="579378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5EA5F2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9"/>
          <p:cNvSpPr/>
          <p:nvPr/>
        </p:nvSpPr>
        <p:spPr>
          <a:xfrm rot="-5767898">
            <a:off x="7850037" y="1378640"/>
            <a:ext cx="445351" cy="579378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5EA5F2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" name="Picture 2" descr="Educación artística - iBebes .es">
            <a:extLst>
              <a:ext uri="{FF2B5EF4-FFF2-40B4-BE49-F238E27FC236}">
                <a16:creationId xmlns:a16="http://schemas.microsoft.com/office/drawing/2014/main" id="{3C7153CF-7B96-48FF-8734-060ADF870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64" b="97455" l="2767" r="96443">
                        <a14:foregroundMark x1="12648" y1="23273" x2="8696" y2="9091"/>
                        <a14:foregroundMark x1="8696" y1="9091" x2="22530" y2="5091"/>
                        <a14:foregroundMark x1="22530" y1="5091" x2="36759" y2="6909"/>
                        <a14:foregroundMark x1="36759" y1="6909" x2="63636" y2="18182"/>
                        <a14:foregroundMark x1="63636" y1="18182" x2="72332" y2="14182"/>
                        <a14:foregroundMark x1="90909" y1="27273" x2="92095" y2="14545"/>
                        <a14:foregroundMark x1="92095" y1="14545" x2="91700" y2="14545"/>
                        <a14:foregroundMark x1="81423" y1="10909" x2="72332" y2="4364"/>
                        <a14:foregroundMark x1="11067" y1="77455" x2="20553" y2="88000"/>
                        <a14:foregroundMark x1="20553" y1="88000" x2="39921" y2="78909"/>
                        <a14:foregroundMark x1="7510" y1="76000" x2="3953" y2="89818"/>
                        <a14:foregroundMark x1="3953" y1="89818" x2="19368" y2="92364"/>
                        <a14:foregroundMark x1="19368" y1="92364" x2="44269" y2="79636"/>
                        <a14:foregroundMark x1="11462" y1="96000" x2="5138" y2="83273"/>
                        <a14:foregroundMark x1="5138" y1="83273" x2="8300" y2="69091"/>
                        <a14:foregroundMark x1="8300" y1="69091" x2="11858" y2="65818"/>
                        <a14:foregroundMark x1="68775" y1="84364" x2="79447" y2="70909"/>
                        <a14:foregroundMark x1="79447" y1="70909" x2="74308" y2="56727"/>
                        <a14:foregroundMark x1="74308" y1="56727" x2="73913" y2="56364"/>
                        <a14:foregroundMark x1="51383" y1="77455" x2="77866" y2="85091"/>
                        <a14:foregroundMark x1="77866" y1="85091" x2="85375" y2="84727"/>
                        <a14:foregroundMark x1="85375" y1="81818" x2="79447" y2="66182"/>
                        <a14:foregroundMark x1="67984" y1="90182" x2="52174" y2="88000"/>
                        <a14:foregroundMark x1="52174" y1="88000" x2="50988" y2="87273"/>
                        <a14:foregroundMark x1="54545" y1="82909" x2="69170" y2="69091"/>
                        <a14:foregroundMark x1="57312" y1="86182" x2="56917" y2="81455"/>
                        <a14:foregroundMark x1="71542" y1="92364" x2="85375" y2="89091"/>
                        <a14:foregroundMark x1="85375" y1="89091" x2="91304" y2="76000"/>
                        <a14:foregroundMark x1="91304" y1="76000" x2="90119" y2="74545"/>
                        <a14:foregroundMark x1="91700" y1="86909" x2="62055" y2="92364"/>
                        <a14:foregroundMark x1="62055" y1="92364" x2="58498" y2="91636"/>
                        <a14:foregroundMark x1="64427" y1="94909" x2="86166" y2="94909"/>
                        <a14:foregroundMark x1="75494" y1="96000" x2="75494" y2="97455"/>
                        <a14:foregroundMark x1="59289" y1="64364" x2="53755" y2="26909"/>
                        <a14:foregroundMark x1="53360" y1="44364" x2="50593" y2="30909"/>
                        <a14:foregroundMark x1="50593" y1="30909" x2="58498" y2="33818"/>
                        <a14:foregroundMark x1="93676" y1="33455" x2="93676" y2="23273"/>
                        <a14:foregroundMark x1="2767" y1="93091" x2="3162" y2="80364"/>
                        <a14:foregroundMark x1="3162" y1="80364" x2="3953" y2="78182"/>
                        <a14:foregroundMark x1="96443" y1="27273" x2="96443" y2="2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293" y="3014090"/>
            <a:ext cx="1683550" cy="182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3F4559E-352C-42B9-A9D2-4656691BBE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8337" y="1637546"/>
            <a:ext cx="2377646" cy="109737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5383B163-997A-45C4-849D-E571493CAA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1720" y="1588924"/>
            <a:ext cx="2402032" cy="1292464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14704566-C852-4A4D-93E5-AE25937D73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7654" y="3301410"/>
            <a:ext cx="4176122" cy="226181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vista Digital El Recreo: ¿LA EDUCACIÓN ARTÍSTICA ES NECESARIA EN LA  EDUCACIÓN PRIMARIA Y SECUNDARIA? ¿HASTA QUÉ PUNTO?">
            <a:extLst>
              <a:ext uri="{FF2B5EF4-FFF2-40B4-BE49-F238E27FC236}">
                <a16:creationId xmlns:a16="http://schemas.microsoft.com/office/drawing/2014/main" id="{B5BA76E5-13FC-6ECF-0F3E-97C907389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3231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ducación Artística. Estudiantes Sosteniendo Herramientas De Arte. Estudio  Artístico Ilustración del Vector - Ilustración de antigüedad, creativo:  221280893">
            <a:extLst>
              <a:ext uri="{FF2B5EF4-FFF2-40B4-BE49-F238E27FC236}">
                <a16:creationId xmlns:a16="http://schemas.microsoft.com/office/drawing/2014/main" id="{A446F0D5-C581-EB06-252B-CA8413E216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" t="11147" r="4351" b="10163"/>
          <a:stretch/>
        </p:blipFill>
        <p:spPr bwMode="auto">
          <a:xfrm>
            <a:off x="2583232" y="0"/>
            <a:ext cx="2928938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ducación artística al rescate - espacioLogopedico">
            <a:extLst>
              <a:ext uri="{FF2B5EF4-FFF2-40B4-BE49-F238E27FC236}">
                <a16:creationId xmlns:a16="http://schemas.microsoft.com/office/drawing/2014/main" id="{A065493B-640A-8EC3-CFCE-743973FBF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348" y="2571750"/>
            <a:ext cx="3864652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mana de reflexiones en educación artística">
            <a:extLst>
              <a:ext uri="{FF2B5EF4-FFF2-40B4-BE49-F238E27FC236}">
                <a16:creationId xmlns:a16="http://schemas.microsoft.com/office/drawing/2014/main" id="{97719D40-BBAD-F87F-5D30-7FDE6C080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349" y="0"/>
            <a:ext cx="3864652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scuela de Educación... - Escuela de Educación por el Arte">
            <a:extLst>
              <a:ext uri="{FF2B5EF4-FFF2-40B4-BE49-F238E27FC236}">
                <a16:creationId xmlns:a16="http://schemas.microsoft.com/office/drawing/2014/main" id="{9D4D1913-28A3-6262-7694-3A97D615C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71750"/>
            <a:ext cx="2571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Un Conjunto De Elementos Vectores De La Educación Artística En La Escuela  Ilustración del Vector - Ilustración de creativo, aprenda: 196814223">
            <a:extLst>
              <a:ext uri="{FF2B5EF4-FFF2-40B4-BE49-F238E27FC236}">
                <a16:creationId xmlns:a16="http://schemas.microsoft.com/office/drawing/2014/main" id="{A85C779C-42CB-244D-4C4E-E0C2CCA12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49" y="2571750"/>
            <a:ext cx="2696117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233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77;p33">
            <a:extLst>
              <a:ext uri="{FF2B5EF4-FFF2-40B4-BE49-F238E27FC236}">
                <a16:creationId xmlns:a16="http://schemas.microsoft.com/office/drawing/2014/main" id="{2EC2BA0E-2961-4872-9DA6-84BAF30BC290}"/>
              </a:ext>
            </a:extLst>
          </p:cNvPr>
          <p:cNvGrpSpPr/>
          <p:nvPr/>
        </p:nvGrpSpPr>
        <p:grpSpPr>
          <a:xfrm>
            <a:off x="1150277" y="1297618"/>
            <a:ext cx="6843428" cy="2926997"/>
            <a:chOff x="5871550" y="1383450"/>
            <a:chExt cx="1173850" cy="502075"/>
          </a:xfrm>
          <a:solidFill>
            <a:schemeClr val="accent4">
              <a:lumMod val="75000"/>
            </a:schemeClr>
          </a:solidFill>
        </p:grpSpPr>
        <p:sp>
          <p:nvSpPr>
            <p:cNvPr id="3" name="Google Shape;478;p33">
              <a:extLst>
                <a:ext uri="{FF2B5EF4-FFF2-40B4-BE49-F238E27FC236}">
                  <a16:creationId xmlns:a16="http://schemas.microsoft.com/office/drawing/2014/main" id="{EC33AB10-E758-4698-9D11-6733AFB46D68}"/>
                </a:ext>
              </a:extLst>
            </p:cNvPr>
            <p:cNvSpPr/>
            <p:nvPr/>
          </p:nvSpPr>
          <p:spPr>
            <a:xfrm>
              <a:off x="5871550" y="1491375"/>
              <a:ext cx="1173850" cy="184925"/>
            </a:xfrm>
            <a:custGeom>
              <a:avLst/>
              <a:gdLst/>
              <a:ahLst/>
              <a:cxnLst/>
              <a:rect l="l" t="t" r="r" b="b"/>
              <a:pathLst>
                <a:path w="46954" h="7397" extrusionOk="0">
                  <a:moveTo>
                    <a:pt x="38949" y="1"/>
                  </a:moveTo>
                  <a:cubicBezTo>
                    <a:pt x="38915" y="1"/>
                    <a:pt x="38872" y="13"/>
                    <a:pt x="38820" y="39"/>
                  </a:cubicBezTo>
                  <a:cubicBezTo>
                    <a:pt x="38384" y="330"/>
                    <a:pt x="35228" y="529"/>
                    <a:pt x="33449" y="529"/>
                  </a:cubicBezTo>
                  <a:cubicBezTo>
                    <a:pt x="32966" y="529"/>
                    <a:pt x="32585" y="515"/>
                    <a:pt x="32387" y="483"/>
                  </a:cubicBezTo>
                  <a:cubicBezTo>
                    <a:pt x="32099" y="403"/>
                    <a:pt x="31798" y="365"/>
                    <a:pt x="31495" y="365"/>
                  </a:cubicBezTo>
                  <a:cubicBezTo>
                    <a:pt x="31096" y="365"/>
                    <a:pt x="30694" y="431"/>
                    <a:pt x="30317" y="557"/>
                  </a:cubicBezTo>
                  <a:cubicBezTo>
                    <a:pt x="29134" y="816"/>
                    <a:pt x="25732" y="594"/>
                    <a:pt x="24180" y="853"/>
                  </a:cubicBezTo>
                  <a:cubicBezTo>
                    <a:pt x="24049" y="872"/>
                    <a:pt x="23957" y="880"/>
                    <a:pt x="23889" y="880"/>
                  </a:cubicBezTo>
                  <a:cubicBezTo>
                    <a:pt x="23575" y="880"/>
                    <a:pt x="23810" y="705"/>
                    <a:pt x="23292" y="705"/>
                  </a:cubicBezTo>
                  <a:cubicBezTo>
                    <a:pt x="22510" y="705"/>
                    <a:pt x="15460" y="1064"/>
                    <a:pt x="11980" y="1064"/>
                  </a:cubicBezTo>
                  <a:cubicBezTo>
                    <a:pt x="10854" y="1064"/>
                    <a:pt x="10102" y="1026"/>
                    <a:pt x="10057" y="927"/>
                  </a:cubicBezTo>
                  <a:cubicBezTo>
                    <a:pt x="10044" y="896"/>
                    <a:pt x="10026" y="884"/>
                    <a:pt x="10004" y="884"/>
                  </a:cubicBezTo>
                  <a:cubicBezTo>
                    <a:pt x="9909" y="884"/>
                    <a:pt x="9738" y="1103"/>
                    <a:pt x="9631" y="1103"/>
                  </a:cubicBezTo>
                  <a:cubicBezTo>
                    <a:pt x="9610" y="1103"/>
                    <a:pt x="9591" y="1095"/>
                    <a:pt x="9576" y="1074"/>
                  </a:cubicBezTo>
                  <a:cubicBezTo>
                    <a:pt x="9576" y="1074"/>
                    <a:pt x="4670" y="1392"/>
                    <a:pt x="2533" y="1392"/>
                  </a:cubicBezTo>
                  <a:cubicBezTo>
                    <a:pt x="2040" y="1392"/>
                    <a:pt x="1694" y="1375"/>
                    <a:pt x="1590" y="1333"/>
                  </a:cubicBezTo>
                  <a:cubicBezTo>
                    <a:pt x="1463" y="1295"/>
                    <a:pt x="1357" y="1274"/>
                    <a:pt x="1269" y="1274"/>
                  </a:cubicBezTo>
                  <a:cubicBezTo>
                    <a:pt x="1102" y="1274"/>
                    <a:pt x="998" y="1349"/>
                    <a:pt x="925" y="1518"/>
                  </a:cubicBezTo>
                  <a:cubicBezTo>
                    <a:pt x="555" y="2221"/>
                    <a:pt x="1" y="7027"/>
                    <a:pt x="407" y="7286"/>
                  </a:cubicBezTo>
                  <a:cubicBezTo>
                    <a:pt x="476" y="7315"/>
                    <a:pt x="660" y="7327"/>
                    <a:pt x="929" y="7327"/>
                  </a:cubicBezTo>
                  <a:cubicBezTo>
                    <a:pt x="2052" y="7327"/>
                    <a:pt x="4663" y="7120"/>
                    <a:pt x="6625" y="7120"/>
                  </a:cubicBezTo>
                  <a:cubicBezTo>
                    <a:pt x="7740" y="7120"/>
                    <a:pt x="8645" y="7187"/>
                    <a:pt x="8948" y="7396"/>
                  </a:cubicBezTo>
                  <a:cubicBezTo>
                    <a:pt x="9981" y="7285"/>
                    <a:pt x="13569" y="6814"/>
                    <a:pt x="15899" y="6814"/>
                  </a:cubicBezTo>
                  <a:cubicBezTo>
                    <a:pt x="16652" y="6814"/>
                    <a:pt x="17274" y="6863"/>
                    <a:pt x="17636" y="6990"/>
                  </a:cubicBezTo>
                  <a:cubicBezTo>
                    <a:pt x="17968" y="6721"/>
                    <a:pt x="19596" y="6662"/>
                    <a:pt x="21378" y="6662"/>
                  </a:cubicBezTo>
                  <a:cubicBezTo>
                    <a:pt x="22785" y="6662"/>
                    <a:pt x="24289" y="6699"/>
                    <a:pt x="25325" y="6699"/>
                  </a:cubicBezTo>
                  <a:cubicBezTo>
                    <a:pt x="26046" y="6699"/>
                    <a:pt x="26541" y="6681"/>
                    <a:pt x="26620" y="6620"/>
                  </a:cubicBezTo>
                  <a:cubicBezTo>
                    <a:pt x="26780" y="6496"/>
                    <a:pt x="27222" y="6440"/>
                    <a:pt x="27662" y="6440"/>
                  </a:cubicBezTo>
                  <a:cubicBezTo>
                    <a:pt x="28138" y="6440"/>
                    <a:pt x="28612" y="6505"/>
                    <a:pt x="28727" y="6620"/>
                  </a:cubicBezTo>
                  <a:cubicBezTo>
                    <a:pt x="28864" y="6757"/>
                    <a:pt x="29025" y="6804"/>
                    <a:pt x="29191" y="6804"/>
                  </a:cubicBezTo>
                  <a:cubicBezTo>
                    <a:pt x="29534" y="6804"/>
                    <a:pt x="29899" y="6608"/>
                    <a:pt x="30131" y="6608"/>
                  </a:cubicBezTo>
                  <a:cubicBezTo>
                    <a:pt x="30211" y="6608"/>
                    <a:pt x="30275" y="6631"/>
                    <a:pt x="30317" y="6694"/>
                  </a:cubicBezTo>
                  <a:lnTo>
                    <a:pt x="32239" y="6324"/>
                  </a:lnTo>
                  <a:lnTo>
                    <a:pt x="41334" y="6213"/>
                  </a:lnTo>
                  <a:cubicBezTo>
                    <a:pt x="41818" y="6065"/>
                    <a:pt x="42334" y="6019"/>
                    <a:pt x="42843" y="6019"/>
                  </a:cubicBezTo>
                  <a:cubicBezTo>
                    <a:pt x="43659" y="6019"/>
                    <a:pt x="44456" y="6137"/>
                    <a:pt x="45064" y="6137"/>
                  </a:cubicBezTo>
                  <a:cubicBezTo>
                    <a:pt x="45582" y="6137"/>
                    <a:pt x="45963" y="6051"/>
                    <a:pt x="46103" y="5733"/>
                  </a:cubicBezTo>
                  <a:cubicBezTo>
                    <a:pt x="46547" y="4808"/>
                    <a:pt x="46953" y="1037"/>
                    <a:pt x="46732" y="150"/>
                  </a:cubicBezTo>
                  <a:cubicBezTo>
                    <a:pt x="46722" y="62"/>
                    <a:pt x="46454" y="29"/>
                    <a:pt x="46063" y="29"/>
                  </a:cubicBezTo>
                  <a:cubicBezTo>
                    <a:pt x="44972" y="29"/>
                    <a:pt x="42922" y="290"/>
                    <a:pt x="42813" y="372"/>
                  </a:cubicBezTo>
                  <a:cubicBezTo>
                    <a:pt x="42785" y="381"/>
                    <a:pt x="42757" y="386"/>
                    <a:pt x="42731" y="386"/>
                  </a:cubicBezTo>
                  <a:cubicBezTo>
                    <a:pt x="42651" y="386"/>
                    <a:pt x="42582" y="344"/>
                    <a:pt x="42554" y="261"/>
                  </a:cubicBezTo>
                  <a:cubicBezTo>
                    <a:pt x="42554" y="187"/>
                    <a:pt x="39042" y="113"/>
                    <a:pt x="39042" y="113"/>
                  </a:cubicBezTo>
                  <a:cubicBezTo>
                    <a:pt x="39042" y="42"/>
                    <a:pt x="39011" y="1"/>
                    <a:pt x="38949" y="1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47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" name="Google Shape;479;p33">
              <a:extLst>
                <a:ext uri="{FF2B5EF4-FFF2-40B4-BE49-F238E27FC236}">
                  <a16:creationId xmlns:a16="http://schemas.microsoft.com/office/drawing/2014/main" id="{68875908-7F9E-4E67-A4CF-34B3B704633F}"/>
                </a:ext>
              </a:extLst>
            </p:cNvPr>
            <p:cNvSpPr/>
            <p:nvPr/>
          </p:nvSpPr>
          <p:spPr>
            <a:xfrm>
              <a:off x="6031450" y="1597625"/>
              <a:ext cx="907650" cy="173875"/>
            </a:xfrm>
            <a:custGeom>
              <a:avLst/>
              <a:gdLst/>
              <a:ahLst/>
              <a:cxnLst/>
              <a:rect l="l" t="t" r="r" b="b"/>
              <a:pathLst>
                <a:path w="36306" h="6955" extrusionOk="0">
                  <a:moveTo>
                    <a:pt x="30114" y="1"/>
                  </a:moveTo>
                  <a:cubicBezTo>
                    <a:pt x="30083" y="1"/>
                    <a:pt x="30049" y="13"/>
                    <a:pt x="30021" y="41"/>
                  </a:cubicBezTo>
                  <a:cubicBezTo>
                    <a:pt x="29698" y="283"/>
                    <a:pt x="27593" y="447"/>
                    <a:pt x="26186" y="447"/>
                  </a:cubicBezTo>
                  <a:cubicBezTo>
                    <a:pt x="25660" y="447"/>
                    <a:pt x="25231" y="424"/>
                    <a:pt x="25030" y="374"/>
                  </a:cubicBezTo>
                  <a:cubicBezTo>
                    <a:pt x="24797" y="290"/>
                    <a:pt x="24556" y="252"/>
                    <a:pt x="24315" y="252"/>
                  </a:cubicBezTo>
                  <a:cubicBezTo>
                    <a:pt x="24020" y="252"/>
                    <a:pt x="23724" y="309"/>
                    <a:pt x="23440" y="411"/>
                  </a:cubicBezTo>
                  <a:cubicBezTo>
                    <a:pt x="23051" y="519"/>
                    <a:pt x="22362" y="537"/>
                    <a:pt x="21603" y="537"/>
                  </a:cubicBezTo>
                  <a:cubicBezTo>
                    <a:pt x="21249" y="537"/>
                    <a:pt x="20880" y="533"/>
                    <a:pt x="20519" y="533"/>
                  </a:cubicBezTo>
                  <a:cubicBezTo>
                    <a:pt x="19813" y="533"/>
                    <a:pt x="19139" y="547"/>
                    <a:pt x="18671" y="632"/>
                  </a:cubicBezTo>
                  <a:cubicBezTo>
                    <a:pt x="18583" y="650"/>
                    <a:pt x="18519" y="657"/>
                    <a:pt x="18470" y="657"/>
                  </a:cubicBezTo>
                  <a:cubicBezTo>
                    <a:pt x="18212" y="657"/>
                    <a:pt x="18410" y="448"/>
                    <a:pt x="18005" y="448"/>
                  </a:cubicBezTo>
                  <a:cubicBezTo>
                    <a:pt x="17470" y="473"/>
                    <a:pt x="12872" y="692"/>
                    <a:pt x="10021" y="692"/>
                  </a:cubicBezTo>
                  <a:cubicBezTo>
                    <a:pt x="8739" y="692"/>
                    <a:pt x="7810" y="648"/>
                    <a:pt x="7764" y="522"/>
                  </a:cubicBezTo>
                  <a:cubicBezTo>
                    <a:pt x="7758" y="491"/>
                    <a:pt x="7747" y="479"/>
                    <a:pt x="7732" y="479"/>
                  </a:cubicBezTo>
                  <a:cubicBezTo>
                    <a:pt x="7670" y="479"/>
                    <a:pt x="7545" y="698"/>
                    <a:pt x="7470" y="698"/>
                  </a:cubicBezTo>
                  <a:cubicBezTo>
                    <a:pt x="7455" y="698"/>
                    <a:pt x="7442" y="690"/>
                    <a:pt x="7432" y="669"/>
                  </a:cubicBezTo>
                  <a:cubicBezTo>
                    <a:pt x="7432" y="669"/>
                    <a:pt x="4041" y="888"/>
                    <a:pt x="2257" y="888"/>
                  </a:cubicBezTo>
                  <a:cubicBezTo>
                    <a:pt x="1722" y="888"/>
                    <a:pt x="1332" y="868"/>
                    <a:pt x="1221" y="817"/>
                  </a:cubicBezTo>
                  <a:cubicBezTo>
                    <a:pt x="1129" y="765"/>
                    <a:pt x="1051" y="740"/>
                    <a:pt x="986" y="740"/>
                  </a:cubicBezTo>
                  <a:cubicBezTo>
                    <a:pt x="866" y="740"/>
                    <a:pt x="788" y="822"/>
                    <a:pt x="740" y="965"/>
                  </a:cubicBezTo>
                  <a:cubicBezTo>
                    <a:pt x="444" y="1668"/>
                    <a:pt x="1" y="6474"/>
                    <a:pt x="333" y="6770"/>
                  </a:cubicBezTo>
                  <a:cubicBezTo>
                    <a:pt x="386" y="6794"/>
                    <a:pt x="525" y="6803"/>
                    <a:pt x="728" y="6803"/>
                  </a:cubicBezTo>
                  <a:cubicBezTo>
                    <a:pt x="1534" y="6803"/>
                    <a:pt x="3350" y="6651"/>
                    <a:pt x="4821" y="6651"/>
                  </a:cubicBezTo>
                  <a:cubicBezTo>
                    <a:pt x="5817" y="6651"/>
                    <a:pt x="6655" y="6721"/>
                    <a:pt x="6914" y="6954"/>
                  </a:cubicBezTo>
                  <a:cubicBezTo>
                    <a:pt x="7689" y="6874"/>
                    <a:pt x="10262" y="6485"/>
                    <a:pt x="12060" y="6485"/>
                  </a:cubicBezTo>
                  <a:cubicBezTo>
                    <a:pt x="12750" y="6485"/>
                    <a:pt x="13325" y="6542"/>
                    <a:pt x="13643" y="6696"/>
                  </a:cubicBezTo>
                  <a:cubicBezTo>
                    <a:pt x="13868" y="6457"/>
                    <a:pt x="14889" y="6394"/>
                    <a:pt x="16081" y="6394"/>
                  </a:cubicBezTo>
                  <a:cubicBezTo>
                    <a:pt x="17392" y="6394"/>
                    <a:pt x="18908" y="6470"/>
                    <a:pt x="19798" y="6470"/>
                  </a:cubicBezTo>
                  <a:cubicBezTo>
                    <a:pt x="20228" y="6470"/>
                    <a:pt x="20512" y="6452"/>
                    <a:pt x="20556" y="6400"/>
                  </a:cubicBezTo>
                  <a:cubicBezTo>
                    <a:pt x="20671" y="6302"/>
                    <a:pt x="20974" y="6254"/>
                    <a:pt x="21288" y="6254"/>
                  </a:cubicBezTo>
                  <a:cubicBezTo>
                    <a:pt x="21685" y="6254"/>
                    <a:pt x="22101" y="6330"/>
                    <a:pt x="22183" y="6474"/>
                  </a:cubicBezTo>
                  <a:cubicBezTo>
                    <a:pt x="22296" y="6628"/>
                    <a:pt x="22429" y="6679"/>
                    <a:pt x="22567" y="6679"/>
                  </a:cubicBezTo>
                  <a:cubicBezTo>
                    <a:pt x="22839" y="6679"/>
                    <a:pt x="23127" y="6478"/>
                    <a:pt x="23307" y="6478"/>
                  </a:cubicBezTo>
                  <a:cubicBezTo>
                    <a:pt x="23363" y="6478"/>
                    <a:pt x="23409" y="6497"/>
                    <a:pt x="23440" y="6548"/>
                  </a:cubicBezTo>
                  <a:lnTo>
                    <a:pt x="24919" y="6215"/>
                  </a:lnTo>
                  <a:lnTo>
                    <a:pt x="31943" y="6252"/>
                  </a:lnTo>
                  <a:cubicBezTo>
                    <a:pt x="32302" y="6109"/>
                    <a:pt x="32684" y="6063"/>
                    <a:pt x="33063" y="6063"/>
                  </a:cubicBezTo>
                  <a:cubicBezTo>
                    <a:pt x="33725" y="6063"/>
                    <a:pt x="34375" y="6203"/>
                    <a:pt x="34863" y="6203"/>
                  </a:cubicBezTo>
                  <a:cubicBezTo>
                    <a:pt x="35246" y="6203"/>
                    <a:pt x="35529" y="6116"/>
                    <a:pt x="35640" y="5808"/>
                  </a:cubicBezTo>
                  <a:cubicBezTo>
                    <a:pt x="35936" y="4884"/>
                    <a:pt x="36306" y="1113"/>
                    <a:pt x="36121" y="226"/>
                  </a:cubicBezTo>
                  <a:cubicBezTo>
                    <a:pt x="36111" y="149"/>
                    <a:pt x="35906" y="119"/>
                    <a:pt x="35606" y="119"/>
                  </a:cubicBezTo>
                  <a:cubicBezTo>
                    <a:pt x="34755" y="119"/>
                    <a:pt x="33144" y="356"/>
                    <a:pt x="33089" y="411"/>
                  </a:cubicBezTo>
                  <a:cubicBezTo>
                    <a:pt x="33069" y="431"/>
                    <a:pt x="33045" y="440"/>
                    <a:pt x="33022" y="440"/>
                  </a:cubicBezTo>
                  <a:cubicBezTo>
                    <a:pt x="32962" y="440"/>
                    <a:pt x="32905" y="380"/>
                    <a:pt x="32905" y="300"/>
                  </a:cubicBezTo>
                  <a:cubicBezTo>
                    <a:pt x="32905" y="226"/>
                    <a:pt x="30206" y="78"/>
                    <a:pt x="30206" y="78"/>
                  </a:cubicBezTo>
                  <a:cubicBezTo>
                    <a:pt x="30206" y="32"/>
                    <a:pt x="30163" y="1"/>
                    <a:pt x="30114" y="1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47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" name="Google Shape;480;p33">
              <a:extLst>
                <a:ext uri="{FF2B5EF4-FFF2-40B4-BE49-F238E27FC236}">
                  <a16:creationId xmlns:a16="http://schemas.microsoft.com/office/drawing/2014/main" id="{3EB13A3E-97CC-4DAA-BE1F-6B84647B5FF8}"/>
                </a:ext>
              </a:extLst>
            </p:cNvPr>
            <p:cNvSpPr/>
            <p:nvPr/>
          </p:nvSpPr>
          <p:spPr>
            <a:xfrm>
              <a:off x="6070275" y="1383450"/>
              <a:ext cx="828175" cy="187475"/>
            </a:xfrm>
            <a:custGeom>
              <a:avLst/>
              <a:gdLst/>
              <a:ahLst/>
              <a:cxnLst/>
              <a:rect l="l" t="t" r="r" b="b"/>
              <a:pathLst>
                <a:path w="33127" h="7499" extrusionOk="0">
                  <a:moveTo>
                    <a:pt x="27486" y="1"/>
                  </a:moveTo>
                  <a:cubicBezTo>
                    <a:pt x="27458" y="1"/>
                    <a:pt x="27427" y="21"/>
                    <a:pt x="27396" y="68"/>
                  </a:cubicBezTo>
                  <a:cubicBezTo>
                    <a:pt x="27069" y="335"/>
                    <a:pt x="24769" y="554"/>
                    <a:pt x="23528" y="554"/>
                  </a:cubicBezTo>
                  <a:cubicBezTo>
                    <a:pt x="23222" y="554"/>
                    <a:pt x="22980" y="541"/>
                    <a:pt x="22848" y="511"/>
                  </a:cubicBezTo>
                  <a:cubicBezTo>
                    <a:pt x="22641" y="431"/>
                    <a:pt x="22419" y="393"/>
                    <a:pt x="22199" y="393"/>
                  </a:cubicBezTo>
                  <a:cubicBezTo>
                    <a:pt x="21909" y="393"/>
                    <a:pt x="21621" y="459"/>
                    <a:pt x="21369" y="585"/>
                  </a:cubicBezTo>
                  <a:cubicBezTo>
                    <a:pt x="20556" y="844"/>
                    <a:pt x="18116" y="659"/>
                    <a:pt x="17007" y="881"/>
                  </a:cubicBezTo>
                  <a:cubicBezTo>
                    <a:pt x="16903" y="911"/>
                    <a:pt x="16835" y="922"/>
                    <a:pt x="16789" y="922"/>
                  </a:cubicBezTo>
                  <a:cubicBezTo>
                    <a:pt x="16603" y="922"/>
                    <a:pt x="16763" y="733"/>
                    <a:pt x="16378" y="733"/>
                  </a:cubicBezTo>
                  <a:cubicBezTo>
                    <a:pt x="15839" y="762"/>
                    <a:pt x="10684" y="1160"/>
                    <a:pt x="8248" y="1160"/>
                  </a:cubicBezTo>
                  <a:cubicBezTo>
                    <a:pt x="7510" y="1160"/>
                    <a:pt x="7022" y="1123"/>
                    <a:pt x="6988" y="1029"/>
                  </a:cubicBezTo>
                  <a:cubicBezTo>
                    <a:pt x="6982" y="998"/>
                    <a:pt x="6972" y="986"/>
                    <a:pt x="6959" y="986"/>
                  </a:cubicBezTo>
                  <a:cubicBezTo>
                    <a:pt x="6904" y="986"/>
                    <a:pt x="6797" y="1205"/>
                    <a:pt x="6728" y="1205"/>
                  </a:cubicBezTo>
                  <a:cubicBezTo>
                    <a:pt x="6714" y="1205"/>
                    <a:pt x="6702" y="1197"/>
                    <a:pt x="6692" y="1177"/>
                  </a:cubicBezTo>
                  <a:cubicBezTo>
                    <a:pt x="6692" y="1177"/>
                    <a:pt x="3107" y="1528"/>
                    <a:pt x="1614" y="1528"/>
                  </a:cubicBezTo>
                  <a:cubicBezTo>
                    <a:pt x="1294" y="1528"/>
                    <a:pt x="1070" y="1512"/>
                    <a:pt x="999" y="1473"/>
                  </a:cubicBezTo>
                  <a:cubicBezTo>
                    <a:pt x="909" y="1434"/>
                    <a:pt x="838" y="1414"/>
                    <a:pt x="777" y="1414"/>
                  </a:cubicBezTo>
                  <a:cubicBezTo>
                    <a:pt x="663" y="1414"/>
                    <a:pt x="591" y="1488"/>
                    <a:pt x="518" y="1657"/>
                  </a:cubicBezTo>
                  <a:cubicBezTo>
                    <a:pt x="296" y="2360"/>
                    <a:pt x="0" y="7166"/>
                    <a:pt x="333" y="7425"/>
                  </a:cubicBezTo>
                  <a:cubicBezTo>
                    <a:pt x="374" y="7445"/>
                    <a:pt x="473" y="7454"/>
                    <a:pt x="617" y="7454"/>
                  </a:cubicBezTo>
                  <a:cubicBezTo>
                    <a:pt x="1357" y="7454"/>
                    <a:pt x="3294" y="7224"/>
                    <a:pt x="4742" y="7224"/>
                  </a:cubicBezTo>
                  <a:cubicBezTo>
                    <a:pt x="5526" y="7224"/>
                    <a:pt x="6166" y="7291"/>
                    <a:pt x="6396" y="7499"/>
                  </a:cubicBezTo>
                  <a:cubicBezTo>
                    <a:pt x="7130" y="7386"/>
                    <a:pt x="9697" y="6885"/>
                    <a:pt x="11330" y="6885"/>
                  </a:cubicBezTo>
                  <a:cubicBezTo>
                    <a:pt x="11836" y="6885"/>
                    <a:pt x="12252" y="6933"/>
                    <a:pt x="12496" y="7055"/>
                  </a:cubicBezTo>
                  <a:cubicBezTo>
                    <a:pt x="12762" y="6736"/>
                    <a:pt x="14183" y="6680"/>
                    <a:pt x="15615" y="6680"/>
                  </a:cubicBezTo>
                  <a:cubicBezTo>
                    <a:pt x="16383" y="6680"/>
                    <a:pt x="17155" y="6697"/>
                    <a:pt x="17753" y="6697"/>
                  </a:cubicBezTo>
                  <a:cubicBezTo>
                    <a:pt x="18366" y="6697"/>
                    <a:pt x="18797" y="6680"/>
                    <a:pt x="18855" y="6611"/>
                  </a:cubicBezTo>
                  <a:cubicBezTo>
                    <a:pt x="18985" y="6501"/>
                    <a:pt x="19318" y="6445"/>
                    <a:pt x="19641" y="6445"/>
                  </a:cubicBezTo>
                  <a:cubicBezTo>
                    <a:pt x="19965" y="6445"/>
                    <a:pt x="20279" y="6501"/>
                    <a:pt x="20371" y="6611"/>
                  </a:cubicBezTo>
                  <a:cubicBezTo>
                    <a:pt x="20475" y="6778"/>
                    <a:pt x="20597" y="6833"/>
                    <a:pt x="20721" y="6833"/>
                  </a:cubicBezTo>
                  <a:cubicBezTo>
                    <a:pt x="20966" y="6833"/>
                    <a:pt x="21222" y="6618"/>
                    <a:pt x="21375" y="6618"/>
                  </a:cubicBezTo>
                  <a:cubicBezTo>
                    <a:pt x="21420" y="6618"/>
                    <a:pt x="21456" y="6637"/>
                    <a:pt x="21480" y="6685"/>
                  </a:cubicBezTo>
                  <a:lnTo>
                    <a:pt x="22885" y="6316"/>
                  </a:lnTo>
                  <a:lnTo>
                    <a:pt x="29318" y="6205"/>
                  </a:lnTo>
                  <a:cubicBezTo>
                    <a:pt x="29660" y="6048"/>
                    <a:pt x="30025" y="5999"/>
                    <a:pt x="30385" y="5999"/>
                  </a:cubicBezTo>
                  <a:cubicBezTo>
                    <a:pt x="30966" y="5999"/>
                    <a:pt x="31534" y="6126"/>
                    <a:pt x="31969" y="6126"/>
                  </a:cubicBezTo>
                  <a:cubicBezTo>
                    <a:pt x="32342" y="6126"/>
                    <a:pt x="32617" y="6033"/>
                    <a:pt x="32719" y="5687"/>
                  </a:cubicBezTo>
                  <a:cubicBezTo>
                    <a:pt x="33015" y="3839"/>
                    <a:pt x="33126" y="1953"/>
                    <a:pt x="33015" y="105"/>
                  </a:cubicBezTo>
                  <a:cubicBezTo>
                    <a:pt x="33006" y="32"/>
                    <a:pt x="32837" y="4"/>
                    <a:pt x="32586" y="4"/>
                  </a:cubicBezTo>
                  <a:cubicBezTo>
                    <a:pt x="31813" y="4"/>
                    <a:pt x="30261" y="271"/>
                    <a:pt x="30205" y="326"/>
                  </a:cubicBezTo>
                  <a:cubicBezTo>
                    <a:pt x="30195" y="348"/>
                    <a:pt x="30177" y="357"/>
                    <a:pt x="30159" y="357"/>
                  </a:cubicBezTo>
                  <a:cubicBezTo>
                    <a:pt x="30113" y="357"/>
                    <a:pt x="30058" y="305"/>
                    <a:pt x="30058" y="253"/>
                  </a:cubicBezTo>
                  <a:cubicBezTo>
                    <a:pt x="30058" y="179"/>
                    <a:pt x="27581" y="105"/>
                    <a:pt x="27581" y="105"/>
                  </a:cubicBezTo>
                  <a:cubicBezTo>
                    <a:pt x="27559" y="40"/>
                    <a:pt x="27525" y="1"/>
                    <a:pt x="27486" y="1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47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81;p33">
              <a:extLst>
                <a:ext uri="{FF2B5EF4-FFF2-40B4-BE49-F238E27FC236}">
                  <a16:creationId xmlns:a16="http://schemas.microsoft.com/office/drawing/2014/main" id="{0239DEE6-9BE5-4873-869F-AFF75644BD19}"/>
                </a:ext>
              </a:extLst>
            </p:cNvPr>
            <p:cNvSpPr/>
            <p:nvPr/>
          </p:nvSpPr>
          <p:spPr>
            <a:xfrm>
              <a:off x="5929775" y="1648425"/>
              <a:ext cx="941850" cy="237100"/>
            </a:xfrm>
            <a:custGeom>
              <a:avLst/>
              <a:gdLst/>
              <a:ahLst/>
              <a:cxnLst/>
              <a:rect l="l" t="t" r="r" b="b"/>
              <a:pathLst>
                <a:path w="37674" h="9484" extrusionOk="0">
                  <a:moveTo>
                    <a:pt x="37098" y="1"/>
                  </a:moveTo>
                  <a:cubicBezTo>
                    <a:pt x="36304" y="1"/>
                    <a:pt x="34296" y="426"/>
                    <a:pt x="34236" y="486"/>
                  </a:cubicBezTo>
                  <a:cubicBezTo>
                    <a:pt x="34214" y="508"/>
                    <a:pt x="34192" y="517"/>
                    <a:pt x="34172" y="517"/>
                  </a:cubicBezTo>
                  <a:cubicBezTo>
                    <a:pt x="34122" y="517"/>
                    <a:pt x="34077" y="464"/>
                    <a:pt x="34051" y="412"/>
                  </a:cubicBezTo>
                  <a:cubicBezTo>
                    <a:pt x="34041" y="393"/>
                    <a:pt x="33842" y="386"/>
                    <a:pt x="33553" y="386"/>
                  </a:cubicBezTo>
                  <a:cubicBezTo>
                    <a:pt x="32903" y="386"/>
                    <a:pt x="31799" y="420"/>
                    <a:pt x="31376" y="420"/>
                  </a:cubicBezTo>
                  <a:cubicBezTo>
                    <a:pt x="31268" y="420"/>
                    <a:pt x="31204" y="418"/>
                    <a:pt x="31204" y="412"/>
                  </a:cubicBezTo>
                  <a:cubicBezTo>
                    <a:pt x="31204" y="348"/>
                    <a:pt x="31167" y="308"/>
                    <a:pt x="31114" y="308"/>
                  </a:cubicBezTo>
                  <a:cubicBezTo>
                    <a:pt x="31075" y="308"/>
                    <a:pt x="31029" y="329"/>
                    <a:pt x="30982" y="375"/>
                  </a:cubicBezTo>
                  <a:cubicBezTo>
                    <a:pt x="30616" y="708"/>
                    <a:pt x="27343" y="1131"/>
                    <a:pt x="26128" y="1131"/>
                  </a:cubicBezTo>
                  <a:cubicBezTo>
                    <a:pt x="25993" y="1131"/>
                    <a:pt x="25884" y="1125"/>
                    <a:pt x="25806" y="1114"/>
                  </a:cubicBezTo>
                  <a:cubicBezTo>
                    <a:pt x="25610" y="1062"/>
                    <a:pt x="25409" y="1037"/>
                    <a:pt x="25208" y="1037"/>
                  </a:cubicBezTo>
                  <a:cubicBezTo>
                    <a:pt x="24842" y="1037"/>
                    <a:pt x="24477" y="1119"/>
                    <a:pt x="24143" y="1262"/>
                  </a:cubicBezTo>
                  <a:cubicBezTo>
                    <a:pt x="23218" y="1595"/>
                    <a:pt x="20409" y="1558"/>
                    <a:pt x="19152" y="1854"/>
                  </a:cubicBezTo>
                  <a:cubicBezTo>
                    <a:pt x="19030" y="1895"/>
                    <a:pt x="18952" y="1910"/>
                    <a:pt x="18900" y="1910"/>
                  </a:cubicBezTo>
                  <a:cubicBezTo>
                    <a:pt x="18729" y="1910"/>
                    <a:pt x="18836" y="1740"/>
                    <a:pt x="18525" y="1740"/>
                  </a:cubicBezTo>
                  <a:cubicBezTo>
                    <a:pt x="18502" y="1740"/>
                    <a:pt x="18477" y="1741"/>
                    <a:pt x="18449" y="1743"/>
                  </a:cubicBezTo>
                  <a:cubicBezTo>
                    <a:pt x="17754" y="1838"/>
                    <a:pt x="10556" y="2715"/>
                    <a:pt x="8359" y="2715"/>
                  </a:cubicBezTo>
                  <a:cubicBezTo>
                    <a:pt x="7984" y="2715"/>
                    <a:pt x="7755" y="2689"/>
                    <a:pt x="7728" y="2630"/>
                  </a:cubicBezTo>
                  <a:cubicBezTo>
                    <a:pt x="7716" y="2602"/>
                    <a:pt x="7702" y="2590"/>
                    <a:pt x="7686" y="2590"/>
                  </a:cubicBezTo>
                  <a:cubicBezTo>
                    <a:pt x="7612" y="2590"/>
                    <a:pt x="7495" y="2842"/>
                    <a:pt x="7404" y="2842"/>
                  </a:cubicBezTo>
                  <a:cubicBezTo>
                    <a:pt x="7388" y="2842"/>
                    <a:pt x="7372" y="2834"/>
                    <a:pt x="7358" y="2815"/>
                  </a:cubicBezTo>
                  <a:cubicBezTo>
                    <a:pt x="7358" y="2815"/>
                    <a:pt x="2529" y="3471"/>
                    <a:pt x="1195" y="3471"/>
                  </a:cubicBezTo>
                  <a:cubicBezTo>
                    <a:pt x="1044" y="3471"/>
                    <a:pt x="937" y="3462"/>
                    <a:pt x="888" y="3444"/>
                  </a:cubicBezTo>
                  <a:cubicBezTo>
                    <a:pt x="802" y="3422"/>
                    <a:pt x="732" y="3410"/>
                    <a:pt x="672" y="3410"/>
                  </a:cubicBezTo>
                  <a:cubicBezTo>
                    <a:pt x="528" y="3410"/>
                    <a:pt x="449" y="3482"/>
                    <a:pt x="371" y="3665"/>
                  </a:cubicBezTo>
                  <a:cubicBezTo>
                    <a:pt x="112" y="4368"/>
                    <a:pt x="1" y="9211"/>
                    <a:pt x="371" y="9470"/>
                  </a:cubicBezTo>
                  <a:cubicBezTo>
                    <a:pt x="399" y="9479"/>
                    <a:pt x="448" y="9484"/>
                    <a:pt x="516" y="9484"/>
                  </a:cubicBezTo>
                  <a:cubicBezTo>
                    <a:pt x="1276" y="9484"/>
                    <a:pt x="4356" y="8943"/>
                    <a:pt x="6138" y="8943"/>
                  </a:cubicBezTo>
                  <a:cubicBezTo>
                    <a:pt x="6698" y="8943"/>
                    <a:pt x="7130" y="8996"/>
                    <a:pt x="7321" y="9137"/>
                  </a:cubicBezTo>
                  <a:cubicBezTo>
                    <a:pt x="8212" y="8983"/>
                    <a:pt x="11605" y="8217"/>
                    <a:pt x="13427" y="8217"/>
                  </a:cubicBezTo>
                  <a:cubicBezTo>
                    <a:pt x="13797" y="8217"/>
                    <a:pt x="14102" y="8249"/>
                    <a:pt x="14308" y="8324"/>
                  </a:cubicBezTo>
                  <a:cubicBezTo>
                    <a:pt x="14900" y="7621"/>
                    <a:pt x="21296" y="7732"/>
                    <a:pt x="21555" y="7473"/>
                  </a:cubicBezTo>
                  <a:cubicBezTo>
                    <a:pt x="21699" y="7329"/>
                    <a:pt x="22153" y="7254"/>
                    <a:pt x="22566" y="7254"/>
                  </a:cubicBezTo>
                  <a:cubicBezTo>
                    <a:pt x="22893" y="7254"/>
                    <a:pt x="23194" y="7301"/>
                    <a:pt x="23292" y="7399"/>
                  </a:cubicBezTo>
                  <a:cubicBezTo>
                    <a:pt x="23407" y="7542"/>
                    <a:pt x="23533" y="7592"/>
                    <a:pt x="23662" y="7592"/>
                  </a:cubicBezTo>
                  <a:cubicBezTo>
                    <a:pt x="23955" y="7592"/>
                    <a:pt x="24259" y="7335"/>
                    <a:pt x="24455" y="7335"/>
                  </a:cubicBezTo>
                  <a:cubicBezTo>
                    <a:pt x="24507" y="7335"/>
                    <a:pt x="24552" y="7353"/>
                    <a:pt x="24586" y="7399"/>
                  </a:cubicBezTo>
                  <a:lnTo>
                    <a:pt x="26102" y="6919"/>
                  </a:lnTo>
                  <a:lnTo>
                    <a:pt x="33459" y="6401"/>
                  </a:lnTo>
                  <a:cubicBezTo>
                    <a:pt x="33991" y="6161"/>
                    <a:pt x="34580" y="6111"/>
                    <a:pt x="35134" y="6111"/>
                  </a:cubicBezTo>
                  <a:cubicBezTo>
                    <a:pt x="35524" y="6111"/>
                    <a:pt x="35897" y="6135"/>
                    <a:pt x="36221" y="6135"/>
                  </a:cubicBezTo>
                  <a:cubicBezTo>
                    <a:pt x="36781" y="6135"/>
                    <a:pt x="37197" y="6062"/>
                    <a:pt x="37304" y="5662"/>
                  </a:cubicBezTo>
                  <a:cubicBezTo>
                    <a:pt x="37600" y="4738"/>
                    <a:pt x="37674" y="967"/>
                    <a:pt x="37415" y="79"/>
                  </a:cubicBezTo>
                  <a:cubicBezTo>
                    <a:pt x="37401" y="24"/>
                    <a:pt x="37282" y="1"/>
                    <a:pt x="37098" y="1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47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B752D285-1E9E-4BE2-B76C-D7C1B4762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22" y="1501809"/>
            <a:ext cx="7980356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84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7" name="Google Shape;2227;p52"/>
          <p:cNvGrpSpPr/>
          <p:nvPr/>
        </p:nvGrpSpPr>
        <p:grpSpPr>
          <a:xfrm>
            <a:off x="440508" y="575942"/>
            <a:ext cx="2891003" cy="549281"/>
            <a:chOff x="603225" y="2182575"/>
            <a:chExt cx="2577800" cy="424450"/>
          </a:xfrm>
        </p:grpSpPr>
        <p:sp>
          <p:nvSpPr>
            <p:cNvPr id="2228" name="Google Shape;2228;p5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5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5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1" name="Google Shape;2231;p52"/>
          <p:cNvSpPr txBox="1">
            <a:spLocks noGrp="1"/>
          </p:cNvSpPr>
          <p:nvPr>
            <p:ph type="title"/>
          </p:nvPr>
        </p:nvSpPr>
        <p:spPr>
          <a:xfrm>
            <a:off x="715900" y="605648"/>
            <a:ext cx="802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sp>
        <p:nvSpPr>
          <p:cNvPr id="2232" name="Google Shape;2232;p52"/>
          <p:cNvSpPr/>
          <p:nvPr/>
        </p:nvSpPr>
        <p:spPr>
          <a:xfrm>
            <a:off x="3609630" y="2738952"/>
            <a:ext cx="48228" cy="35718"/>
          </a:xfrm>
          <a:custGeom>
            <a:avLst/>
            <a:gdLst/>
            <a:ahLst/>
            <a:cxnLst/>
            <a:rect l="l" t="t" r="r" b="b"/>
            <a:pathLst>
              <a:path w="2930" h="2170" extrusionOk="0">
                <a:moveTo>
                  <a:pt x="1318" y="0"/>
                </a:moveTo>
                <a:cubicBezTo>
                  <a:pt x="1049" y="0"/>
                  <a:pt x="772" y="95"/>
                  <a:pt x="503" y="317"/>
                </a:cubicBezTo>
                <a:cubicBezTo>
                  <a:pt x="105" y="652"/>
                  <a:pt x="0" y="1217"/>
                  <a:pt x="231" y="1677"/>
                </a:cubicBezTo>
                <a:cubicBezTo>
                  <a:pt x="440" y="2044"/>
                  <a:pt x="754" y="2169"/>
                  <a:pt x="1091" y="2169"/>
                </a:cubicBezTo>
                <a:cubicBezTo>
                  <a:pt x="1429" y="2169"/>
                  <a:pt x="1789" y="2044"/>
                  <a:pt x="2093" y="1908"/>
                </a:cubicBezTo>
                <a:cubicBezTo>
                  <a:pt x="2407" y="1761"/>
                  <a:pt x="2679" y="1552"/>
                  <a:pt x="2930" y="1322"/>
                </a:cubicBezTo>
                <a:cubicBezTo>
                  <a:pt x="2643" y="628"/>
                  <a:pt x="2010" y="0"/>
                  <a:pt x="1318" y="0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33" name="Google Shape;2233;p52"/>
          <p:cNvGrpSpPr/>
          <p:nvPr/>
        </p:nvGrpSpPr>
        <p:grpSpPr>
          <a:xfrm rot="-134561">
            <a:off x="876636" y="1564735"/>
            <a:ext cx="1071156" cy="1071156"/>
            <a:chOff x="3439363" y="2240400"/>
            <a:chExt cx="1624675" cy="1624675"/>
          </a:xfrm>
        </p:grpSpPr>
        <p:sp>
          <p:nvSpPr>
            <p:cNvPr id="2234" name="Google Shape;2234;p52"/>
            <p:cNvSpPr/>
            <p:nvPr/>
          </p:nvSpPr>
          <p:spPr>
            <a:xfrm>
              <a:off x="3439363" y="2240400"/>
              <a:ext cx="1624675" cy="1624675"/>
            </a:xfrm>
            <a:custGeom>
              <a:avLst/>
              <a:gdLst/>
              <a:ahLst/>
              <a:cxnLst/>
              <a:rect l="l" t="t" r="r" b="b"/>
              <a:pathLst>
                <a:path w="64987" h="64987" extrusionOk="0">
                  <a:moveTo>
                    <a:pt x="2979" y="1"/>
                  </a:moveTo>
                  <a:lnTo>
                    <a:pt x="1" y="62008"/>
                  </a:lnTo>
                  <a:lnTo>
                    <a:pt x="62008" y="64986"/>
                  </a:lnTo>
                  <a:lnTo>
                    <a:pt x="64987" y="2979"/>
                  </a:lnTo>
                  <a:lnTo>
                    <a:pt x="29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52"/>
            <p:cNvSpPr/>
            <p:nvPr/>
          </p:nvSpPr>
          <p:spPr>
            <a:xfrm>
              <a:off x="3500163" y="2240400"/>
              <a:ext cx="1563875" cy="367050"/>
            </a:xfrm>
            <a:custGeom>
              <a:avLst/>
              <a:gdLst/>
              <a:ahLst/>
              <a:cxnLst/>
              <a:rect l="l" t="t" r="r" b="b"/>
              <a:pathLst>
                <a:path w="62555" h="14682" extrusionOk="0">
                  <a:moveTo>
                    <a:pt x="547" y="1"/>
                  </a:moveTo>
                  <a:lnTo>
                    <a:pt x="0" y="11703"/>
                  </a:lnTo>
                  <a:lnTo>
                    <a:pt x="62008" y="14682"/>
                  </a:lnTo>
                  <a:lnTo>
                    <a:pt x="62555" y="297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FA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6" name="Google Shape;2236;p52"/>
          <p:cNvGrpSpPr/>
          <p:nvPr/>
        </p:nvGrpSpPr>
        <p:grpSpPr>
          <a:xfrm>
            <a:off x="6973520" y="1969524"/>
            <a:ext cx="1196832" cy="897735"/>
            <a:chOff x="6904782" y="2122885"/>
            <a:chExt cx="1196832" cy="897735"/>
          </a:xfrm>
        </p:grpSpPr>
        <p:sp>
          <p:nvSpPr>
            <p:cNvPr id="2237" name="Google Shape;2237;p52"/>
            <p:cNvSpPr/>
            <p:nvPr/>
          </p:nvSpPr>
          <p:spPr>
            <a:xfrm>
              <a:off x="7242277" y="2122885"/>
              <a:ext cx="859337" cy="857326"/>
            </a:xfrm>
            <a:custGeom>
              <a:avLst/>
              <a:gdLst/>
              <a:ahLst/>
              <a:cxnLst/>
              <a:rect l="l" t="t" r="r" b="b"/>
              <a:pathLst>
                <a:path w="40597" h="40502" extrusionOk="0">
                  <a:moveTo>
                    <a:pt x="4342" y="0"/>
                  </a:moveTo>
                  <a:cubicBezTo>
                    <a:pt x="4000" y="0"/>
                    <a:pt x="3700" y="259"/>
                    <a:pt x="3637" y="637"/>
                  </a:cubicBezTo>
                  <a:lnTo>
                    <a:pt x="68" y="36129"/>
                  </a:lnTo>
                  <a:cubicBezTo>
                    <a:pt x="1" y="36496"/>
                    <a:pt x="301" y="36863"/>
                    <a:pt x="668" y="36896"/>
                  </a:cubicBezTo>
                  <a:lnTo>
                    <a:pt x="36193" y="40499"/>
                  </a:lnTo>
                  <a:cubicBezTo>
                    <a:pt x="36212" y="40500"/>
                    <a:pt x="36231" y="40501"/>
                    <a:pt x="36250" y="40501"/>
                  </a:cubicBezTo>
                  <a:cubicBezTo>
                    <a:pt x="36597" y="40501"/>
                    <a:pt x="36929" y="40213"/>
                    <a:pt x="36961" y="39865"/>
                  </a:cubicBezTo>
                  <a:lnTo>
                    <a:pt x="40530" y="4339"/>
                  </a:lnTo>
                  <a:cubicBezTo>
                    <a:pt x="40597" y="3972"/>
                    <a:pt x="40296" y="3639"/>
                    <a:pt x="39929" y="3572"/>
                  </a:cubicBezTo>
                  <a:lnTo>
                    <a:pt x="4404" y="3"/>
                  </a:lnTo>
                  <a:cubicBezTo>
                    <a:pt x="4383" y="1"/>
                    <a:pt x="4363" y="0"/>
                    <a:pt x="43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38" name="Google Shape;2238;p52"/>
            <p:cNvGrpSpPr/>
            <p:nvPr/>
          </p:nvGrpSpPr>
          <p:grpSpPr>
            <a:xfrm>
              <a:off x="6904782" y="2126250"/>
              <a:ext cx="896740" cy="894369"/>
              <a:chOff x="6851457" y="1343113"/>
              <a:chExt cx="896740" cy="894369"/>
            </a:xfrm>
          </p:grpSpPr>
          <p:sp>
            <p:nvSpPr>
              <p:cNvPr id="2239" name="Google Shape;2239;p52"/>
              <p:cNvSpPr/>
              <p:nvPr/>
            </p:nvSpPr>
            <p:spPr>
              <a:xfrm>
                <a:off x="6984199" y="1981630"/>
                <a:ext cx="6371" cy="7091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35" extrusionOk="0">
                    <a:moveTo>
                      <a:pt x="134" y="1"/>
                    </a:moveTo>
                    <a:cubicBezTo>
                      <a:pt x="67" y="34"/>
                      <a:pt x="0" y="101"/>
                      <a:pt x="34" y="167"/>
                    </a:cubicBezTo>
                    <a:lnTo>
                      <a:pt x="34" y="234"/>
                    </a:lnTo>
                    <a:cubicBezTo>
                      <a:pt x="34" y="301"/>
                      <a:pt x="100" y="334"/>
                      <a:pt x="167" y="334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52"/>
              <p:cNvSpPr/>
              <p:nvPr/>
            </p:nvSpPr>
            <p:spPr>
              <a:xfrm>
                <a:off x="6992666" y="2034591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0"/>
                      <a:pt x="1" y="67"/>
                      <a:pt x="34" y="167"/>
                    </a:cubicBezTo>
                    <a:lnTo>
                      <a:pt x="34" y="201"/>
                    </a:lnTo>
                    <a:cubicBezTo>
                      <a:pt x="34" y="255"/>
                      <a:pt x="79" y="309"/>
                      <a:pt x="131" y="309"/>
                    </a:cubicBezTo>
                    <a:cubicBezTo>
                      <a:pt x="143" y="309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52"/>
              <p:cNvSpPr/>
              <p:nvPr/>
            </p:nvSpPr>
            <p:spPr>
              <a:xfrm>
                <a:off x="7018088" y="2192755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0"/>
                    </a:moveTo>
                    <a:cubicBezTo>
                      <a:pt x="67" y="34"/>
                      <a:pt x="1" y="100"/>
                      <a:pt x="1" y="167"/>
                    </a:cubicBezTo>
                    <a:lnTo>
                      <a:pt x="1" y="201"/>
                    </a:lnTo>
                    <a:cubicBezTo>
                      <a:pt x="28" y="255"/>
                      <a:pt x="77" y="309"/>
                      <a:pt x="131" y="309"/>
                    </a:cubicBezTo>
                    <a:cubicBezTo>
                      <a:pt x="143" y="309"/>
                      <a:pt x="155" y="307"/>
                      <a:pt x="167" y="301"/>
                    </a:cubicBezTo>
                    <a:cubicBezTo>
                      <a:pt x="234" y="301"/>
                      <a:pt x="267" y="234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52"/>
              <p:cNvSpPr/>
              <p:nvPr/>
            </p:nvSpPr>
            <p:spPr>
              <a:xfrm>
                <a:off x="7001133" y="2087362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71" y="0"/>
                    </a:moveTo>
                    <a:cubicBezTo>
                      <a:pt x="159" y="0"/>
                      <a:pt x="147" y="3"/>
                      <a:pt x="134" y="9"/>
                    </a:cubicBezTo>
                    <a:cubicBezTo>
                      <a:pt x="68" y="9"/>
                      <a:pt x="1" y="76"/>
                      <a:pt x="1" y="143"/>
                    </a:cubicBezTo>
                    <a:lnTo>
                      <a:pt x="1" y="209"/>
                    </a:lnTo>
                    <a:cubicBezTo>
                      <a:pt x="34" y="276"/>
                      <a:pt x="101" y="309"/>
                      <a:pt x="168" y="309"/>
                    </a:cubicBezTo>
                    <a:cubicBezTo>
                      <a:pt x="234" y="309"/>
                      <a:pt x="301" y="243"/>
                      <a:pt x="301" y="176"/>
                    </a:cubicBezTo>
                    <a:lnTo>
                      <a:pt x="301" y="109"/>
                    </a:lnTo>
                    <a:cubicBezTo>
                      <a:pt x="274" y="55"/>
                      <a:pt x="224" y="0"/>
                      <a:pt x="17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52"/>
              <p:cNvSpPr/>
              <p:nvPr/>
            </p:nvSpPr>
            <p:spPr>
              <a:xfrm>
                <a:off x="7009621" y="2140323"/>
                <a:ext cx="6075" cy="6477"/>
              </a:xfrm>
              <a:custGeom>
                <a:avLst/>
                <a:gdLst/>
                <a:ahLst/>
                <a:cxnLst/>
                <a:rect l="l" t="t" r="r" b="b"/>
                <a:pathLst>
                  <a:path w="287" h="306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0" y="142"/>
                    </a:cubicBezTo>
                    <a:lnTo>
                      <a:pt x="0" y="209"/>
                    </a:lnTo>
                    <a:cubicBezTo>
                      <a:pt x="14" y="276"/>
                      <a:pt x="65" y="306"/>
                      <a:pt x="120" y="306"/>
                    </a:cubicBezTo>
                    <a:cubicBezTo>
                      <a:pt x="200" y="306"/>
                      <a:pt x="287" y="242"/>
                      <a:pt x="267" y="142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52"/>
              <p:cNvSpPr/>
              <p:nvPr/>
            </p:nvSpPr>
            <p:spPr>
              <a:xfrm>
                <a:off x="7049860" y="2025405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1"/>
                    </a:moveTo>
                    <a:cubicBezTo>
                      <a:pt x="34" y="34"/>
                      <a:pt x="1" y="67"/>
                      <a:pt x="1" y="168"/>
                    </a:cubicBezTo>
                    <a:lnTo>
                      <a:pt x="1" y="201"/>
                    </a:lnTo>
                    <a:cubicBezTo>
                      <a:pt x="28" y="255"/>
                      <a:pt x="77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267" y="234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52"/>
              <p:cNvSpPr/>
              <p:nvPr/>
            </p:nvSpPr>
            <p:spPr>
              <a:xfrm>
                <a:off x="7041393" y="1972973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34" y="276"/>
                      <a:pt x="100" y="310"/>
                      <a:pt x="167" y="310"/>
                    </a:cubicBezTo>
                    <a:cubicBezTo>
                      <a:pt x="234" y="276"/>
                      <a:pt x="301" y="209"/>
                      <a:pt x="267" y="143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52"/>
              <p:cNvSpPr/>
              <p:nvPr/>
            </p:nvSpPr>
            <p:spPr>
              <a:xfrm>
                <a:off x="7075283" y="2184013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55" y="1"/>
                    </a:moveTo>
                    <a:cubicBezTo>
                      <a:pt x="136" y="1"/>
                      <a:pt x="117" y="5"/>
                      <a:pt x="101" y="13"/>
                    </a:cubicBezTo>
                    <a:cubicBezTo>
                      <a:pt x="34" y="13"/>
                      <a:pt x="0" y="80"/>
                      <a:pt x="0" y="147"/>
                    </a:cubicBezTo>
                    <a:lnTo>
                      <a:pt x="0" y="180"/>
                    </a:lnTo>
                    <a:cubicBezTo>
                      <a:pt x="0" y="280"/>
                      <a:pt x="67" y="313"/>
                      <a:pt x="167" y="313"/>
                    </a:cubicBezTo>
                    <a:cubicBezTo>
                      <a:pt x="234" y="280"/>
                      <a:pt x="267" y="213"/>
                      <a:pt x="267" y="147"/>
                    </a:cubicBezTo>
                    <a:lnTo>
                      <a:pt x="267" y="113"/>
                    </a:lnTo>
                    <a:cubicBezTo>
                      <a:pt x="267" y="38"/>
                      <a:pt x="211" y="1"/>
                      <a:pt x="155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52"/>
              <p:cNvSpPr/>
              <p:nvPr/>
            </p:nvSpPr>
            <p:spPr>
              <a:xfrm>
                <a:off x="7058327" y="2078366"/>
                <a:ext cx="5673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01" y="1"/>
                    </a:moveTo>
                    <a:cubicBezTo>
                      <a:pt x="34" y="1"/>
                      <a:pt x="1" y="67"/>
                      <a:pt x="1" y="134"/>
                    </a:cubicBezTo>
                    <a:lnTo>
                      <a:pt x="1" y="201"/>
                    </a:lnTo>
                    <a:cubicBezTo>
                      <a:pt x="34" y="267"/>
                      <a:pt x="101" y="301"/>
                      <a:pt x="168" y="301"/>
                    </a:cubicBezTo>
                    <a:cubicBezTo>
                      <a:pt x="234" y="301"/>
                      <a:pt x="268" y="234"/>
                      <a:pt x="268" y="167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0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52"/>
              <p:cNvSpPr/>
              <p:nvPr/>
            </p:nvSpPr>
            <p:spPr>
              <a:xfrm>
                <a:off x="7066816" y="2131136"/>
                <a:ext cx="5673" cy="624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5" extrusionOk="0">
                    <a:moveTo>
                      <a:pt x="137" y="0"/>
                    </a:moveTo>
                    <a:cubicBezTo>
                      <a:pt x="125" y="0"/>
                      <a:pt x="113" y="3"/>
                      <a:pt x="100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15" y="268"/>
                      <a:pt x="68" y="294"/>
                      <a:pt x="123" y="294"/>
                    </a:cubicBezTo>
                    <a:cubicBezTo>
                      <a:pt x="193" y="294"/>
                      <a:pt x="267" y="251"/>
                      <a:pt x="267" y="176"/>
                    </a:cubicBezTo>
                    <a:lnTo>
                      <a:pt x="267" y="109"/>
                    </a:lnTo>
                    <a:cubicBezTo>
                      <a:pt x="240" y="55"/>
                      <a:pt x="190" y="0"/>
                      <a:pt x="137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52"/>
              <p:cNvSpPr/>
              <p:nvPr/>
            </p:nvSpPr>
            <p:spPr>
              <a:xfrm>
                <a:off x="7107055" y="2016663"/>
                <a:ext cx="5673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6" extrusionOk="0">
                    <a:moveTo>
                      <a:pt x="150" y="1"/>
                    </a:moveTo>
                    <a:cubicBezTo>
                      <a:pt x="134" y="1"/>
                      <a:pt x="117" y="5"/>
                      <a:pt x="101" y="13"/>
                    </a:cubicBezTo>
                    <a:cubicBezTo>
                      <a:pt x="34" y="13"/>
                      <a:pt x="1" y="80"/>
                      <a:pt x="1" y="147"/>
                    </a:cubicBezTo>
                    <a:lnTo>
                      <a:pt x="1" y="214"/>
                    </a:lnTo>
                    <a:cubicBezTo>
                      <a:pt x="14" y="269"/>
                      <a:pt x="63" y="296"/>
                      <a:pt x="115" y="296"/>
                    </a:cubicBezTo>
                    <a:cubicBezTo>
                      <a:pt x="188" y="296"/>
                      <a:pt x="267" y="244"/>
                      <a:pt x="267" y="147"/>
                    </a:cubicBezTo>
                    <a:lnTo>
                      <a:pt x="267" y="114"/>
                    </a:lnTo>
                    <a:cubicBezTo>
                      <a:pt x="242" y="38"/>
                      <a:pt x="199" y="1"/>
                      <a:pt x="15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52"/>
              <p:cNvSpPr/>
              <p:nvPr/>
            </p:nvSpPr>
            <p:spPr>
              <a:xfrm>
                <a:off x="7098588" y="1963786"/>
                <a:ext cx="5673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20" extrusionOk="0">
                    <a:moveTo>
                      <a:pt x="140" y="1"/>
                    </a:moveTo>
                    <a:cubicBezTo>
                      <a:pt x="126" y="1"/>
                      <a:pt x="113" y="4"/>
                      <a:pt x="100" y="10"/>
                    </a:cubicBezTo>
                    <a:cubicBezTo>
                      <a:pt x="34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15" y="285"/>
                      <a:pt x="71" y="319"/>
                      <a:pt x="128" y="319"/>
                    </a:cubicBezTo>
                    <a:cubicBezTo>
                      <a:pt x="197" y="319"/>
                      <a:pt x="267" y="268"/>
                      <a:pt x="267" y="176"/>
                    </a:cubicBezTo>
                    <a:lnTo>
                      <a:pt x="267" y="110"/>
                    </a:lnTo>
                    <a:cubicBezTo>
                      <a:pt x="267" y="55"/>
                      <a:pt x="200" y="1"/>
                      <a:pt x="14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52"/>
              <p:cNvSpPr/>
              <p:nvPr/>
            </p:nvSpPr>
            <p:spPr>
              <a:xfrm>
                <a:off x="7123290" y="2121950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1" y="1"/>
                    </a:moveTo>
                    <a:cubicBezTo>
                      <a:pt x="159" y="1"/>
                      <a:pt x="146" y="4"/>
                      <a:pt x="134" y="10"/>
                    </a:cubicBezTo>
                    <a:cubicBezTo>
                      <a:pt x="67" y="10"/>
                      <a:pt x="1" y="76"/>
                      <a:pt x="34" y="143"/>
                    </a:cubicBezTo>
                    <a:lnTo>
                      <a:pt x="34" y="210"/>
                    </a:lnTo>
                    <a:cubicBezTo>
                      <a:pt x="34" y="277"/>
                      <a:pt x="101" y="310"/>
                      <a:pt x="168" y="310"/>
                    </a:cubicBezTo>
                    <a:cubicBezTo>
                      <a:pt x="234" y="310"/>
                      <a:pt x="301" y="243"/>
                      <a:pt x="301" y="176"/>
                    </a:cubicBezTo>
                    <a:lnTo>
                      <a:pt x="301" y="110"/>
                    </a:lnTo>
                    <a:cubicBezTo>
                      <a:pt x="274" y="55"/>
                      <a:pt x="224" y="1"/>
                      <a:pt x="17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52"/>
              <p:cNvSpPr/>
              <p:nvPr/>
            </p:nvSpPr>
            <p:spPr>
              <a:xfrm>
                <a:off x="7114823" y="2069179"/>
                <a:ext cx="637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0" extrusionOk="0">
                    <a:moveTo>
                      <a:pt x="134" y="1"/>
                    </a:moveTo>
                    <a:cubicBezTo>
                      <a:pt x="67" y="1"/>
                      <a:pt x="0" y="68"/>
                      <a:pt x="34" y="168"/>
                    </a:cubicBezTo>
                    <a:lnTo>
                      <a:pt x="34" y="201"/>
                    </a:lnTo>
                    <a:cubicBezTo>
                      <a:pt x="48" y="271"/>
                      <a:pt x="97" y="300"/>
                      <a:pt x="150" y="300"/>
                    </a:cubicBezTo>
                    <a:cubicBezTo>
                      <a:pt x="222" y="300"/>
                      <a:pt x="301" y="245"/>
                      <a:pt x="301" y="168"/>
                    </a:cubicBezTo>
                    <a:lnTo>
                      <a:pt x="301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52"/>
              <p:cNvSpPr/>
              <p:nvPr/>
            </p:nvSpPr>
            <p:spPr>
              <a:xfrm>
                <a:off x="7131779" y="2174911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3" y="9"/>
                    </a:cubicBezTo>
                    <a:cubicBezTo>
                      <a:pt x="67" y="9"/>
                      <a:pt x="0" y="76"/>
                      <a:pt x="33" y="143"/>
                    </a:cubicBezTo>
                    <a:lnTo>
                      <a:pt x="33" y="210"/>
                    </a:lnTo>
                    <a:cubicBezTo>
                      <a:pt x="33" y="276"/>
                      <a:pt x="100" y="310"/>
                      <a:pt x="167" y="310"/>
                    </a:cubicBezTo>
                    <a:cubicBezTo>
                      <a:pt x="234" y="276"/>
                      <a:pt x="300" y="243"/>
                      <a:pt x="300" y="143"/>
                    </a:cubicBezTo>
                    <a:lnTo>
                      <a:pt x="300" y="110"/>
                    </a:lnTo>
                    <a:cubicBezTo>
                      <a:pt x="273" y="55"/>
                      <a:pt x="224" y="1"/>
                      <a:pt x="17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52"/>
              <p:cNvSpPr/>
              <p:nvPr/>
            </p:nvSpPr>
            <p:spPr>
              <a:xfrm>
                <a:off x="7269452" y="1936438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01" y="1"/>
                    </a:moveTo>
                    <a:cubicBezTo>
                      <a:pt x="34" y="1"/>
                      <a:pt x="1" y="67"/>
                      <a:pt x="1" y="168"/>
                    </a:cubicBezTo>
                    <a:lnTo>
                      <a:pt x="1" y="201"/>
                    </a:lnTo>
                    <a:cubicBezTo>
                      <a:pt x="1" y="255"/>
                      <a:pt x="45" y="310"/>
                      <a:pt x="116" y="310"/>
                    </a:cubicBezTo>
                    <a:cubicBezTo>
                      <a:pt x="132" y="310"/>
                      <a:pt x="149" y="307"/>
                      <a:pt x="167" y="301"/>
                    </a:cubicBezTo>
                    <a:cubicBezTo>
                      <a:pt x="234" y="301"/>
                      <a:pt x="268" y="234"/>
                      <a:pt x="268" y="168"/>
                    </a:cubicBezTo>
                    <a:lnTo>
                      <a:pt x="268" y="101"/>
                    </a:lnTo>
                    <a:cubicBezTo>
                      <a:pt x="234" y="34"/>
                      <a:pt x="167" y="1"/>
                      <a:pt x="10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52"/>
              <p:cNvSpPr/>
              <p:nvPr/>
            </p:nvSpPr>
            <p:spPr>
              <a:xfrm>
                <a:off x="7277919" y="1989208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40" y="1"/>
                    </a:moveTo>
                    <a:cubicBezTo>
                      <a:pt x="127" y="1"/>
                      <a:pt x="113" y="3"/>
                      <a:pt x="101" y="10"/>
                    </a:cubicBezTo>
                    <a:cubicBezTo>
                      <a:pt x="34" y="10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1" y="276"/>
                      <a:pt x="68" y="310"/>
                      <a:pt x="168" y="310"/>
                    </a:cubicBezTo>
                    <a:cubicBezTo>
                      <a:pt x="234" y="310"/>
                      <a:pt x="268" y="243"/>
                      <a:pt x="268" y="176"/>
                    </a:cubicBezTo>
                    <a:lnTo>
                      <a:pt x="268" y="110"/>
                    </a:lnTo>
                    <a:cubicBezTo>
                      <a:pt x="268" y="55"/>
                      <a:pt x="201" y="1"/>
                      <a:pt x="14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52"/>
              <p:cNvSpPr/>
              <p:nvPr/>
            </p:nvSpPr>
            <p:spPr>
              <a:xfrm>
                <a:off x="7302643" y="2147562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1"/>
                      <a:pt x="0" y="67"/>
                      <a:pt x="34" y="134"/>
                    </a:cubicBezTo>
                    <a:lnTo>
                      <a:pt x="34" y="201"/>
                    </a:lnTo>
                    <a:cubicBezTo>
                      <a:pt x="34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52"/>
              <p:cNvSpPr/>
              <p:nvPr/>
            </p:nvSpPr>
            <p:spPr>
              <a:xfrm>
                <a:off x="7294176" y="2094601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34"/>
                      <a:pt x="0" y="101"/>
                      <a:pt x="34" y="168"/>
                    </a:cubicBezTo>
                    <a:lnTo>
                      <a:pt x="34" y="201"/>
                    </a:lnTo>
                    <a:cubicBezTo>
                      <a:pt x="34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0" y="234"/>
                      <a:pt x="300" y="168"/>
                    </a:cubicBezTo>
                    <a:lnTo>
                      <a:pt x="300" y="101"/>
                    </a:ln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52"/>
              <p:cNvSpPr/>
              <p:nvPr/>
            </p:nvSpPr>
            <p:spPr>
              <a:xfrm>
                <a:off x="7286407" y="2042169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7" y="0"/>
                    </a:moveTo>
                    <a:cubicBezTo>
                      <a:pt x="125" y="0"/>
                      <a:pt x="113" y="3"/>
                      <a:pt x="100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0" y="276"/>
                      <a:pt x="67" y="310"/>
                      <a:pt x="134" y="310"/>
                    </a:cubicBezTo>
                    <a:cubicBezTo>
                      <a:pt x="200" y="276"/>
                      <a:pt x="267" y="209"/>
                      <a:pt x="267" y="143"/>
                    </a:cubicBezTo>
                    <a:lnTo>
                      <a:pt x="267" y="109"/>
                    </a:lnTo>
                    <a:cubicBezTo>
                      <a:pt x="240" y="55"/>
                      <a:pt x="190" y="0"/>
                      <a:pt x="137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52"/>
              <p:cNvSpPr/>
              <p:nvPr/>
            </p:nvSpPr>
            <p:spPr>
              <a:xfrm>
                <a:off x="7007504" y="1761848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34" y="143"/>
                    </a:cubicBezTo>
                    <a:lnTo>
                      <a:pt x="34" y="210"/>
                    </a:lnTo>
                    <a:cubicBezTo>
                      <a:pt x="34" y="276"/>
                      <a:pt x="100" y="310"/>
                      <a:pt x="167" y="310"/>
                    </a:cubicBezTo>
                    <a:cubicBezTo>
                      <a:pt x="234" y="276"/>
                      <a:pt x="300" y="243"/>
                      <a:pt x="300" y="143"/>
                    </a:cubicBezTo>
                    <a:lnTo>
                      <a:pt x="300" y="110"/>
                    </a:lnTo>
                    <a:cubicBezTo>
                      <a:pt x="273" y="55"/>
                      <a:pt x="224" y="1"/>
                      <a:pt x="17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52"/>
              <p:cNvSpPr/>
              <p:nvPr/>
            </p:nvSpPr>
            <p:spPr>
              <a:xfrm>
                <a:off x="6951008" y="1770950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55" y="1"/>
                    </a:moveTo>
                    <a:cubicBezTo>
                      <a:pt x="136" y="1"/>
                      <a:pt x="117" y="5"/>
                      <a:pt x="101" y="13"/>
                    </a:cubicBezTo>
                    <a:cubicBezTo>
                      <a:pt x="34" y="13"/>
                      <a:pt x="1" y="80"/>
                      <a:pt x="1" y="147"/>
                    </a:cubicBezTo>
                    <a:lnTo>
                      <a:pt x="1" y="213"/>
                    </a:lnTo>
                    <a:cubicBezTo>
                      <a:pt x="1" y="280"/>
                      <a:pt x="67" y="313"/>
                      <a:pt x="167" y="313"/>
                    </a:cubicBezTo>
                    <a:cubicBezTo>
                      <a:pt x="234" y="280"/>
                      <a:pt x="267" y="213"/>
                      <a:pt x="267" y="147"/>
                    </a:cubicBezTo>
                    <a:lnTo>
                      <a:pt x="267" y="113"/>
                    </a:lnTo>
                    <a:cubicBezTo>
                      <a:pt x="267" y="38"/>
                      <a:pt x="211" y="1"/>
                      <a:pt x="155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52"/>
              <p:cNvSpPr/>
              <p:nvPr/>
            </p:nvSpPr>
            <p:spPr>
              <a:xfrm>
                <a:off x="7235563" y="1725313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1"/>
                    </a:moveTo>
                    <a:cubicBezTo>
                      <a:pt x="67" y="34"/>
                      <a:pt x="1" y="68"/>
                      <a:pt x="1" y="168"/>
                    </a:cubicBezTo>
                    <a:lnTo>
                      <a:pt x="1" y="201"/>
                    </a:lnTo>
                    <a:cubicBezTo>
                      <a:pt x="28" y="256"/>
                      <a:pt x="77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267" y="234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52"/>
              <p:cNvSpPr/>
              <p:nvPr/>
            </p:nvSpPr>
            <p:spPr>
              <a:xfrm>
                <a:off x="7064699" y="1752662"/>
                <a:ext cx="6371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1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4" y="10"/>
                    </a:cubicBezTo>
                    <a:cubicBezTo>
                      <a:pt x="67" y="10"/>
                      <a:pt x="0" y="77"/>
                      <a:pt x="0" y="143"/>
                    </a:cubicBezTo>
                    <a:lnTo>
                      <a:pt x="0" y="210"/>
                    </a:lnTo>
                    <a:cubicBezTo>
                      <a:pt x="33" y="277"/>
                      <a:pt x="100" y="310"/>
                      <a:pt x="167" y="310"/>
                    </a:cubicBezTo>
                    <a:cubicBezTo>
                      <a:pt x="234" y="310"/>
                      <a:pt x="300" y="243"/>
                      <a:pt x="267" y="177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52"/>
              <p:cNvSpPr/>
              <p:nvPr/>
            </p:nvSpPr>
            <p:spPr>
              <a:xfrm>
                <a:off x="7155063" y="1954621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71" y="0"/>
                    </a:moveTo>
                    <a:cubicBezTo>
                      <a:pt x="159" y="0"/>
                      <a:pt x="147" y="3"/>
                      <a:pt x="134" y="9"/>
                    </a:cubicBezTo>
                    <a:cubicBezTo>
                      <a:pt x="68" y="9"/>
                      <a:pt x="1" y="76"/>
                      <a:pt x="34" y="142"/>
                    </a:cubicBezTo>
                    <a:lnTo>
                      <a:pt x="34" y="209"/>
                    </a:lnTo>
                    <a:cubicBezTo>
                      <a:pt x="34" y="276"/>
                      <a:pt x="101" y="309"/>
                      <a:pt x="168" y="309"/>
                    </a:cubicBezTo>
                    <a:cubicBezTo>
                      <a:pt x="234" y="309"/>
                      <a:pt x="301" y="243"/>
                      <a:pt x="301" y="176"/>
                    </a:cubicBezTo>
                    <a:lnTo>
                      <a:pt x="301" y="109"/>
                    </a:lnTo>
                    <a:cubicBezTo>
                      <a:pt x="274" y="55"/>
                      <a:pt x="224" y="0"/>
                      <a:pt x="17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52"/>
              <p:cNvSpPr/>
              <p:nvPr/>
            </p:nvSpPr>
            <p:spPr>
              <a:xfrm>
                <a:off x="7163551" y="2007497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83" y="0"/>
                    </a:moveTo>
                    <a:cubicBezTo>
                      <a:pt x="167" y="0"/>
                      <a:pt x="150" y="4"/>
                      <a:pt x="134" y="13"/>
                    </a:cubicBezTo>
                    <a:cubicBezTo>
                      <a:pt x="67" y="13"/>
                      <a:pt x="0" y="80"/>
                      <a:pt x="33" y="146"/>
                    </a:cubicBezTo>
                    <a:lnTo>
                      <a:pt x="33" y="213"/>
                    </a:lnTo>
                    <a:cubicBezTo>
                      <a:pt x="47" y="280"/>
                      <a:pt x="93" y="310"/>
                      <a:pt x="143" y="310"/>
                    </a:cubicBezTo>
                    <a:cubicBezTo>
                      <a:pt x="217" y="310"/>
                      <a:pt x="300" y="246"/>
                      <a:pt x="300" y="146"/>
                    </a:cubicBezTo>
                    <a:lnTo>
                      <a:pt x="300" y="113"/>
                    </a:lnTo>
                    <a:cubicBezTo>
                      <a:pt x="275" y="38"/>
                      <a:pt x="232" y="0"/>
                      <a:pt x="183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52"/>
              <p:cNvSpPr/>
              <p:nvPr/>
            </p:nvSpPr>
            <p:spPr>
              <a:xfrm>
                <a:off x="7188952" y="2165724"/>
                <a:ext cx="639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1" extrusionOk="0">
                    <a:moveTo>
                      <a:pt x="171" y="1"/>
                    </a:moveTo>
                    <a:cubicBezTo>
                      <a:pt x="159" y="1"/>
                      <a:pt x="147" y="4"/>
                      <a:pt x="134" y="10"/>
                    </a:cubicBezTo>
                    <a:cubicBezTo>
                      <a:pt x="34" y="10"/>
                      <a:pt x="1" y="77"/>
                      <a:pt x="1" y="143"/>
                    </a:cubicBezTo>
                    <a:lnTo>
                      <a:pt x="1" y="210"/>
                    </a:lnTo>
                    <a:cubicBezTo>
                      <a:pt x="34" y="277"/>
                      <a:pt x="101" y="310"/>
                      <a:pt x="168" y="310"/>
                    </a:cubicBezTo>
                    <a:cubicBezTo>
                      <a:pt x="234" y="310"/>
                      <a:pt x="301" y="243"/>
                      <a:pt x="268" y="177"/>
                    </a:cubicBezTo>
                    <a:lnTo>
                      <a:pt x="268" y="110"/>
                    </a:lnTo>
                    <a:cubicBezTo>
                      <a:pt x="268" y="55"/>
                      <a:pt x="223" y="1"/>
                      <a:pt x="17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52"/>
              <p:cNvSpPr/>
              <p:nvPr/>
            </p:nvSpPr>
            <p:spPr>
              <a:xfrm>
                <a:off x="7172018" y="2060014"/>
                <a:ext cx="6371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1" extrusionOk="0">
                    <a:moveTo>
                      <a:pt x="134" y="0"/>
                    </a:moveTo>
                    <a:cubicBezTo>
                      <a:pt x="67" y="34"/>
                      <a:pt x="0" y="67"/>
                      <a:pt x="0" y="167"/>
                    </a:cubicBezTo>
                    <a:lnTo>
                      <a:pt x="0" y="200"/>
                    </a:lnTo>
                    <a:cubicBezTo>
                      <a:pt x="30" y="276"/>
                      <a:pt x="94" y="310"/>
                      <a:pt x="156" y="310"/>
                    </a:cubicBezTo>
                    <a:cubicBezTo>
                      <a:pt x="230" y="310"/>
                      <a:pt x="301" y="259"/>
                      <a:pt x="301" y="167"/>
                    </a:cubicBezTo>
                    <a:lnTo>
                      <a:pt x="301" y="100"/>
                    </a:lnTo>
                    <a:cubicBezTo>
                      <a:pt x="267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52"/>
              <p:cNvSpPr/>
              <p:nvPr/>
            </p:nvSpPr>
            <p:spPr>
              <a:xfrm>
                <a:off x="7180485" y="2112975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0"/>
                      <a:pt x="1" y="67"/>
                      <a:pt x="1" y="133"/>
                    </a:cubicBezTo>
                    <a:lnTo>
                      <a:pt x="1" y="200"/>
                    </a:lnTo>
                    <a:cubicBezTo>
                      <a:pt x="28" y="255"/>
                      <a:pt x="77" y="309"/>
                      <a:pt x="131" y="309"/>
                    </a:cubicBezTo>
                    <a:cubicBezTo>
                      <a:pt x="143" y="309"/>
                      <a:pt x="155" y="306"/>
                      <a:pt x="167" y="300"/>
                    </a:cubicBezTo>
                    <a:cubicBezTo>
                      <a:pt x="234" y="300"/>
                      <a:pt x="301" y="234"/>
                      <a:pt x="268" y="167"/>
                    </a:cubicBezTo>
                    <a:lnTo>
                      <a:pt x="268" y="100"/>
                    </a:lnTo>
                    <a:cubicBezTo>
                      <a:pt x="268" y="33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52"/>
              <p:cNvSpPr/>
              <p:nvPr/>
            </p:nvSpPr>
            <p:spPr>
              <a:xfrm>
                <a:off x="7220746" y="1998395"/>
                <a:ext cx="5652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3" y="9"/>
                    </a:cubicBezTo>
                    <a:cubicBezTo>
                      <a:pt x="67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33" y="276"/>
                      <a:pt x="100" y="309"/>
                      <a:pt x="167" y="309"/>
                    </a:cubicBezTo>
                    <a:cubicBezTo>
                      <a:pt x="234" y="309"/>
                      <a:pt x="267" y="243"/>
                      <a:pt x="267" y="176"/>
                    </a:cubicBezTo>
                    <a:lnTo>
                      <a:pt x="267" y="109"/>
                    </a:lnTo>
                    <a:cubicBezTo>
                      <a:pt x="267" y="55"/>
                      <a:pt x="222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52"/>
              <p:cNvSpPr/>
              <p:nvPr/>
            </p:nvSpPr>
            <p:spPr>
              <a:xfrm>
                <a:off x="7212257" y="1945624"/>
                <a:ext cx="6371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1" extrusionOk="0">
                    <a:moveTo>
                      <a:pt x="134" y="0"/>
                    </a:moveTo>
                    <a:cubicBezTo>
                      <a:pt x="67" y="0"/>
                      <a:pt x="1" y="67"/>
                      <a:pt x="1" y="134"/>
                    </a:cubicBezTo>
                    <a:lnTo>
                      <a:pt x="1" y="201"/>
                    </a:lnTo>
                    <a:cubicBezTo>
                      <a:pt x="34" y="267"/>
                      <a:pt x="101" y="301"/>
                      <a:pt x="168" y="301"/>
                    </a:cubicBezTo>
                    <a:cubicBezTo>
                      <a:pt x="234" y="301"/>
                      <a:pt x="301" y="234"/>
                      <a:pt x="268" y="167"/>
                    </a:cubicBezTo>
                    <a:lnTo>
                      <a:pt x="268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52"/>
              <p:cNvSpPr/>
              <p:nvPr/>
            </p:nvSpPr>
            <p:spPr>
              <a:xfrm>
                <a:off x="7246147" y="2156749"/>
                <a:ext cx="5673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01" y="0"/>
                    </a:moveTo>
                    <a:cubicBezTo>
                      <a:pt x="34" y="0"/>
                      <a:pt x="1" y="67"/>
                      <a:pt x="1" y="134"/>
                    </a:cubicBezTo>
                    <a:lnTo>
                      <a:pt x="1" y="200"/>
                    </a:lnTo>
                    <a:cubicBezTo>
                      <a:pt x="1" y="267"/>
                      <a:pt x="68" y="300"/>
                      <a:pt x="168" y="300"/>
                    </a:cubicBezTo>
                    <a:cubicBezTo>
                      <a:pt x="234" y="300"/>
                      <a:pt x="268" y="234"/>
                      <a:pt x="268" y="167"/>
                    </a:cubicBezTo>
                    <a:lnTo>
                      <a:pt x="268" y="100"/>
                    </a:lnTo>
                    <a:cubicBezTo>
                      <a:pt x="234" y="34"/>
                      <a:pt x="168" y="0"/>
                      <a:pt x="10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52"/>
              <p:cNvSpPr/>
              <p:nvPr/>
            </p:nvSpPr>
            <p:spPr>
              <a:xfrm>
                <a:off x="7229213" y="2051271"/>
                <a:ext cx="5673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6" extrusionOk="0">
                    <a:moveTo>
                      <a:pt x="183" y="0"/>
                    </a:moveTo>
                    <a:cubicBezTo>
                      <a:pt x="167" y="0"/>
                      <a:pt x="150" y="5"/>
                      <a:pt x="134" y="13"/>
                    </a:cubicBezTo>
                    <a:cubicBezTo>
                      <a:pt x="34" y="13"/>
                      <a:pt x="0" y="80"/>
                      <a:pt x="0" y="146"/>
                    </a:cubicBezTo>
                    <a:lnTo>
                      <a:pt x="0" y="213"/>
                    </a:lnTo>
                    <a:cubicBezTo>
                      <a:pt x="28" y="269"/>
                      <a:pt x="79" y="295"/>
                      <a:pt x="129" y="295"/>
                    </a:cubicBezTo>
                    <a:cubicBezTo>
                      <a:pt x="199" y="295"/>
                      <a:pt x="267" y="244"/>
                      <a:pt x="267" y="146"/>
                    </a:cubicBezTo>
                    <a:lnTo>
                      <a:pt x="267" y="113"/>
                    </a:lnTo>
                    <a:cubicBezTo>
                      <a:pt x="267" y="38"/>
                      <a:pt x="230" y="0"/>
                      <a:pt x="183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52"/>
              <p:cNvSpPr/>
              <p:nvPr/>
            </p:nvSpPr>
            <p:spPr>
              <a:xfrm>
                <a:off x="7237680" y="2103788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01" y="0"/>
                    </a:moveTo>
                    <a:cubicBezTo>
                      <a:pt x="34" y="0"/>
                      <a:pt x="1" y="67"/>
                      <a:pt x="1" y="167"/>
                    </a:cubicBezTo>
                    <a:lnTo>
                      <a:pt x="1" y="201"/>
                    </a:lnTo>
                    <a:cubicBezTo>
                      <a:pt x="16" y="276"/>
                      <a:pt x="71" y="310"/>
                      <a:pt x="128" y="310"/>
                    </a:cubicBezTo>
                    <a:cubicBezTo>
                      <a:pt x="197" y="310"/>
                      <a:pt x="267" y="259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201" y="0"/>
                      <a:pt x="10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52"/>
              <p:cNvSpPr/>
              <p:nvPr/>
            </p:nvSpPr>
            <p:spPr>
              <a:xfrm>
                <a:off x="7325948" y="1927272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33"/>
                      <a:pt x="0" y="67"/>
                      <a:pt x="34" y="167"/>
                    </a:cubicBezTo>
                    <a:lnTo>
                      <a:pt x="34" y="200"/>
                    </a:lnTo>
                    <a:cubicBezTo>
                      <a:pt x="34" y="255"/>
                      <a:pt x="78" y="309"/>
                      <a:pt x="131" y="309"/>
                    </a:cubicBezTo>
                    <a:cubicBezTo>
                      <a:pt x="143" y="309"/>
                      <a:pt x="155" y="306"/>
                      <a:pt x="167" y="300"/>
                    </a:cubicBezTo>
                    <a:cubicBezTo>
                      <a:pt x="234" y="300"/>
                      <a:pt x="300" y="234"/>
                      <a:pt x="300" y="167"/>
                    </a:cubicBezTo>
                    <a:lnTo>
                      <a:pt x="300" y="100"/>
                    </a:lnTo>
                    <a:cubicBezTo>
                      <a:pt x="267" y="33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52"/>
              <p:cNvSpPr/>
              <p:nvPr/>
            </p:nvSpPr>
            <p:spPr>
              <a:xfrm>
                <a:off x="7334415" y="1980212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1"/>
                      <a:pt x="1" y="68"/>
                      <a:pt x="34" y="134"/>
                    </a:cubicBezTo>
                    <a:lnTo>
                      <a:pt x="34" y="201"/>
                    </a:lnTo>
                    <a:cubicBezTo>
                      <a:pt x="34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8"/>
                    </a:cubicBezTo>
                    <a:lnTo>
                      <a:pt x="301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52"/>
              <p:cNvSpPr/>
              <p:nvPr/>
            </p:nvSpPr>
            <p:spPr>
              <a:xfrm>
                <a:off x="7359837" y="2138376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34" y="1"/>
                    </a:moveTo>
                    <a:cubicBezTo>
                      <a:pt x="34" y="1"/>
                      <a:pt x="0" y="68"/>
                      <a:pt x="0" y="168"/>
                    </a:cubicBezTo>
                    <a:lnTo>
                      <a:pt x="0" y="201"/>
                    </a:lnTo>
                    <a:cubicBezTo>
                      <a:pt x="15" y="276"/>
                      <a:pt x="71" y="311"/>
                      <a:pt x="128" y="311"/>
                    </a:cubicBezTo>
                    <a:cubicBezTo>
                      <a:pt x="197" y="311"/>
                      <a:pt x="267" y="259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52"/>
              <p:cNvSpPr/>
              <p:nvPr/>
            </p:nvSpPr>
            <p:spPr>
              <a:xfrm>
                <a:off x="7342882" y="2032983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71" y="1"/>
                    </a:moveTo>
                    <a:cubicBezTo>
                      <a:pt x="159" y="1"/>
                      <a:pt x="147" y="4"/>
                      <a:pt x="134" y="10"/>
                    </a:cubicBezTo>
                    <a:cubicBezTo>
                      <a:pt x="68" y="10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34" y="277"/>
                      <a:pt x="101" y="310"/>
                      <a:pt x="168" y="310"/>
                    </a:cubicBezTo>
                    <a:cubicBezTo>
                      <a:pt x="234" y="310"/>
                      <a:pt x="301" y="243"/>
                      <a:pt x="268" y="176"/>
                    </a:cubicBezTo>
                    <a:lnTo>
                      <a:pt x="268" y="110"/>
                    </a:lnTo>
                    <a:cubicBezTo>
                      <a:pt x="268" y="55"/>
                      <a:pt x="223" y="1"/>
                      <a:pt x="17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52"/>
              <p:cNvSpPr/>
              <p:nvPr/>
            </p:nvSpPr>
            <p:spPr>
              <a:xfrm>
                <a:off x="7351370" y="2085859"/>
                <a:ext cx="6371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4" extrusionOk="0">
                    <a:moveTo>
                      <a:pt x="183" y="1"/>
                    </a:moveTo>
                    <a:cubicBezTo>
                      <a:pt x="167" y="1"/>
                      <a:pt x="150" y="5"/>
                      <a:pt x="134" y="13"/>
                    </a:cubicBezTo>
                    <a:cubicBezTo>
                      <a:pt x="67" y="13"/>
                      <a:pt x="0" y="80"/>
                      <a:pt x="0" y="147"/>
                    </a:cubicBezTo>
                    <a:lnTo>
                      <a:pt x="0" y="214"/>
                    </a:lnTo>
                    <a:cubicBezTo>
                      <a:pt x="33" y="280"/>
                      <a:pt x="100" y="314"/>
                      <a:pt x="167" y="314"/>
                    </a:cubicBezTo>
                    <a:cubicBezTo>
                      <a:pt x="234" y="280"/>
                      <a:pt x="300" y="214"/>
                      <a:pt x="267" y="147"/>
                    </a:cubicBezTo>
                    <a:lnTo>
                      <a:pt x="267" y="114"/>
                    </a:lnTo>
                    <a:cubicBezTo>
                      <a:pt x="267" y="38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52"/>
              <p:cNvSpPr/>
              <p:nvPr/>
            </p:nvSpPr>
            <p:spPr>
              <a:xfrm>
                <a:off x="7391610" y="1971047"/>
                <a:ext cx="5673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0" extrusionOk="0">
                    <a:moveTo>
                      <a:pt x="134" y="0"/>
                    </a:moveTo>
                    <a:cubicBezTo>
                      <a:pt x="34" y="0"/>
                      <a:pt x="0" y="67"/>
                      <a:pt x="0" y="167"/>
                    </a:cubicBezTo>
                    <a:lnTo>
                      <a:pt x="0" y="200"/>
                    </a:lnTo>
                    <a:cubicBezTo>
                      <a:pt x="29" y="270"/>
                      <a:pt x="80" y="299"/>
                      <a:pt x="131" y="299"/>
                    </a:cubicBezTo>
                    <a:cubicBezTo>
                      <a:pt x="200" y="299"/>
                      <a:pt x="267" y="244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52"/>
              <p:cNvSpPr/>
              <p:nvPr/>
            </p:nvSpPr>
            <p:spPr>
              <a:xfrm>
                <a:off x="7383143" y="1918530"/>
                <a:ext cx="5673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3" extrusionOk="0">
                    <a:moveTo>
                      <a:pt x="183" y="0"/>
                    </a:moveTo>
                    <a:cubicBezTo>
                      <a:pt x="167" y="0"/>
                      <a:pt x="150" y="4"/>
                      <a:pt x="134" y="13"/>
                    </a:cubicBezTo>
                    <a:cubicBezTo>
                      <a:pt x="67" y="13"/>
                      <a:pt x="0" y="80"/>
                      <a:pt x="0" y="146"/>
                    </a:cubicBezTo>
                    <a:lnTo>
                      <a:pt x="0" y="213"/>
                    </a:lnTo>
                    <a:cubicBezTo>
                      <a:pt x="34" y="280"/>
                      <a:pt x="100" y="313"/>
                      <a:pt x="167" y="313"/>
                    </a:cubicBezTo>
                    <a:cubicBezTo>
                      <a:pt x="234" y="280"/>
                      <a:pt x="267" y="213"/>
                      <a:pt x="267" y="146"/>
                    </a:cubicBezTo>
                    <a:lnTo>
                      <a:pt x="267" y="113"/>
                    </a:lnTo>
                    <a:cubicBezTo>
                      <a:pt x="267" y="38"/>
                      <a:pt x="230" y="0"/>
                      <a:pt x="183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52"/>
              <p:cNvSpPr/>
              <p:nvPr/>
            </p:nvSpPr>
            <p:spPr>
              <a:xfrm>
                <a:off x="7400077" y="2023817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71" y="0"/>
                    </a:moveTo>
                    <a:cubicBezTo>
                      <a:pt x="159" y="0"/>
                      <a:pt x="146" y="3"/>
                      <a:pt x="134" y="9"/>
                    </a:cubicBezTo>
                    <a:cubicBezTo>
                      <a:pt x="34" y="9"/>
                      <a:pt x="1" y="76"/>
                      <a:pt x="1" y="142"/>
                    </a:cubicBezTo>
                    <a:lnTo>
                      <a:pt x="1" y="209"/>
                    </a:lnTo>
                    <a:cubicBezTo>
                      <a:pt x="34" y="276"/>
                      <a:pt x="101" y="309"/>
                      <a:pt x="168" y="309"/>
                    </a:cubicBezTo>
                    <a:cubicBezTo>
                      <a:pt x="234" y="309"/>
                      <a:pt x="268" y="243"/>
                      <a:pt x="268" y="176"/>
                    </a:cubicBezTo>
                    <a:lnTo>
                      <a:pt x="268" y="109"/>
                    </a:lnTo>
                    <a:cubicBezTo>
                      <a:pt x="268" y="55"/>
                      <a:pt x="223" y="0"/>
                      <a:pt x="17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52"/>
              <p:cNvSpPr/>
              <p:nvPr/>
            </p:nvSpPr>
            <p:spPr>
              <a:xfrm>
                <a:off x="7417032" y="2129210"/>
                <a:ext cx="5673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00" y="0"/>
                    </a:moveTo>
                    <a:cubicBezTo>
                      <a:pt x="34" y="0"/>
                      <a:pt x="0" y="67"/>
                      <a:pt x="0" y="134"/>
                    </a:cubicBezTo>
                    <a:lnTo>
                      <a:pt x="0" y="200"/>
                    </a:lnTo>
                    <a:cubicBezTo>
                      <a:pt x="0" y="267"/>
                      <a:pt x="67" y="300"/>
                      <a:pt x="134" y="300"/>
                    </a:cubicBezTo>
                    <a:cubicBezTo>
                      <a:pt x="234" y="300"/>
                      <a:pt x="267" y="234"/>
                      <a:pt x="267" y="167"/>
                    </a:cubicBezTo>
                    <a:lnTo>
                      <a:pt x="267" y="100"/>
                    </a:lnTo>
                    <a:cubicBezTo>
                      <a:pt x="234" y="34"/>
                      <a:pt x="167" y="0"/>
                      <a:pt x="10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52"/>
              <p:cNvSpPr/>
              <p:nvPr/>
            </p:nvSpPr>
            <p:spPr>
              <a:xfrm>
                <a:off x="7408565" y="2076757"/>
                <a:ext cx="5652" cy="6498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07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3" y="10"/>
                    </a:cubicBezTo>
                    <a:cubicBezTo>
                      <a:pt x="33" y="10"/>
                      <a:pt x="0" y="77"/>
                      <a:pt x="0" y="143"/>
                    </a:cubicBezTo>
                    <a:lnTo>
                      <a:pt x="0" y="210"/>
                    </a:lnTo>
                    <a:cubicBezTo>
                      <a:pt x="14" y="277"/>
                      <a:pt x="60" y="307"/>
                      <a:pt x="110" y="307"/>
                    </a:cubicBezTo>
                    <a:cubicBezTo>
                      <a:pt x="184" y="307"/>
                      <a:pt x="267" y="243"/>
                      <a:pt x="267" y="143"/>
                    </a:cubicBezTo>
                    <a:lnTo>
                      <a:pt x="267" y="110"/>
                    </a:lnTo>
                    <a:cubicBezTo>
                      <a:pt x="267" y="55"/>
                      <a:pt x="222" y="1"/>
                      <a:pt x="17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52"/>
              <p:cNvSpPr/>
              <p:nvPr/>
            </p:nvSpPr>
            <p:spPr>
              <a:xfrm>
                <a:off x="7440337" y="1909343"/>
                <a:ext cx="5652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0" extrusionOk="0">
                    <a:moveTo>
                      <a:pt x="168" y="1"/>
                    </a:moveTo>
                    <a:cubicBezTo>
                      <a:pt x="148" y="1"/>
                      <a:pt x="125" y="5"/>
                      <a:pt x="100" y="13"/>
                    </a:cubicBezTo>
                    <a:cubicBezTo>
                      <a:pt x="33" y="13"/>
                      <a:pt x="0" y="80"/>
                      <a:pt x="0" y="147"/>
                    </a:cubicBezTo>
                    <a:lnTo>
                      <a:pt x="0" y="213"/>
                    </a:lnTo>
                    <a:cubicBezTo>
                      <a:pt x="14" y="281"/>
                      <a:pt x="60" y="310"/>
                      <a:pt x="110" y="310"/>
                    </a:cubicBezTo>
                    <a:cubicBezTo>
                      <a:pt x="184" y="310"/>
                      <a:pt x="267" y="246"/>
                      <a:pt x="267" y="147"/>
                    </a:cubicBezTo>
                    <a:lnTo>
                      <a:pt x="267" y="113"/>
                    </a:lnTo>
                    <a:cubicBezTo>
                      <a:pt x="267" y="38"/>
                      <a:pt x="229" y="1"/>
                      <a:pt x="168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52"/>
              <p:cNvSpPr/>
              <p:nvPr/>
            </p:nvSpPr>
            <p:spPr>
              <a:xfrm>
                <a:off x="7448804" y="1961860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00" y="1"/>
                    </a:moveTo>
                    <a:cubicBezTo>
                      <a:pt x="34" y="34"/>
                      <a:pt x="0" y="67"/>
                      <a:pt x="0" y="167"/>
                    </a:cubicBezTo>
                    <a:lnTo>
                      <a:pt x="0" y="201"/>
                    </a:lnTo>
                    <a:cubicBezTo>
                      <a:pt x="15" y="276"/>
                      <a:pt x="71" y="310"/>
                      <a:pt x="128" y="310"/>
                    </a:cubicBezTo>
                    <a:cubicBezTo>
                      <a:pt x="197" y="310"/>
                      <a:pt x="267" y="259"/>
                      <a:pt x="267" y="167"/>
                    </a:cubicBezTo>
                    <a:lnTo>
                      <a:pt x="267" y="101"/>
                    </a:lnTo>
                    <a:cubicBezTo>
                      <a:pt x="267" y="34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52"/>
              <p:cNvSpPr/>
              <p:nvPr/>
            </p:nvSpPr>
            <p:spPr>
              <a:xfrm>
                <a:off x="7473507" y="2120468"/>
                <a:ext cx="6393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96" extrusionOk="0">
                    <a:moveTo>
                      <a:pt x="184" y="0"/>
                    </a:moveTo>
                    <a:cubicBezTo>
                      <a:pt x="168" y="0"/>
                      <a:pt x="151" y="5"/>
                      <a:pt x="134" y="13"/>
                    </a:cubicBezTo>
                    <a:cubicBezTo>
                      <a:pt x="68" y="13"/>
                      <a:pt x="1" y="80"/>
                      <a:pt x="34" y="146"/>
                    </a:cubicBezTo>
                    <a:lnTo>
                      <a:pt x="34" y="213"/>
                    </a:lnTo>
                    <a:cubicBezTo>
                      <a:pt x="48" y="269"/>
                      <a:pt x="97" y="295"/>
                      <a:pt x="149" y="295"/>
                    </a:cubicBezTo>
                    <a:cubicBezTo>
                      <a:pt x="222" y="295"/>
                      <a:pt x="301" y="244"/>
                      <a:pt x="301" y="146"/>
                    </a:cubicBezTo>
                    <a:lnTo>
                      <a:pt x="301" y="113"/>
                    </a:lnTo>
                    <a:cubicBezTo>
                      <a:pt x="276" y="38"/>
                      <a:pt x="232" y="0"/>
                      <a:pt x="18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52"/>
              <p:cNvSpPr/>
              <p:nvPr/>
            </p:nvSpPr>
            <p:spPr>
              <a:xfrm>
                <a:off x="7465738" y="2067507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83" y="1"/>
                    </a:moveTo>
                    <a:cubicBezTo>
                      <a:pt x="168" y="1"/>
                      <a:pt x="151" y="5"/>
                      <a:pt x="134" y="13"/>
                    </a:cubicBezTo>
                    <a:cubicBezTo>
                      <a:pt x="34" y="13"/>
                      <a:pt x="1" y="80"/>
                      <a:pt x="1" y="147"/>
                    </a:cubicBezTo>
                    <a:lnTo>
                      <a:pt x="1" y="213"/>
                    </a:lnTo>
                    <a:cubicBezTo>
                      <a:pt x="34" y="280"/>
                      <a:pt x="101" y="313"/>
                      <a:pt x="168" y="313"/>
                    </a:cubicBezTo>
                    <a:cubicBezTo>
                      <a:pt x="234" y="280"/>
                      <a:pt x="268" y="213"/>
                      <a:pt x="268" y="147"/>
                    </a:cubicBezTo>
                    <a:lnTo>
                      <a:pt x="268" y="113"/>
                    </a:lnTo>
                    <a:cubicBezTo>
                      <a:pt x="268" y="38"/>
                      <a:pt x="230" y="1"/>
                      <a:pt x="183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52"/>
              <p:cNvSpPr/>
              <p:nvPr/>
            </p:nvSpPr>
            <p:spPr>
              <a:xfrm>
                <a:off x="7456573" y="2014546"/>
                <a:ext cx="6371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4" extrusionOk="0">
                    <a:moveTo>
                      <a:pt x="183" y="1"/>
                    </a:moveTo>
                    <a:cubicBezTo>
                      <a:pt x="167" y="1"/>
                      <a:pt x="150" y="5"/>
                      <a:pt x="134" y="13"/>
                    </a:cubicBezTo>
                    <a:cubicBezTo>
                      <a:pt x="67" y="13"/>
                      <a:pt x="0" y="80"/>
                      <a:pt x="34" y="147"/>
                    </a:cubicBezTo>
                    <a:lnTo>
                      <a:pt x="34" y="214"/>
                    </a:lnTo>
                    <a:cubicBezTo>
                      <a:pt x="34" y="280"/>
                      <a:pt x="100" y="314"/>
                      <a:pt x="167" y="314"/>
                    </a:cubicBezTo>
                    <a:cubicBezTo>
                      <a:pt x="234" y="280"/>
                      <a:pt x="301" y="214"/>
                      <a:pt x="301" y="147"/>
                    </a:cubicBezTo>
                    <a:lnTo>
                      <a:pt x="301" y="113"/>
                    </a:lnTo>
                    <a:cubicBezTo>
                      <a:pt x="276" y="38"/>
                      <a:pt x="232" y="1"/>
                      <a:pt x="183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52"/>
              <p:cNvSpPr/>
              <p:nvPr/>
            </p:nvSpPr>
            <p:spPr>
              <a:xfrm>
                <a:off x="7496812" y="1900241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1" y="1"/>
                    </a:moveTo>
                    <a:cubicBezTo>
                      <a:pt x="159" y="1"/>
                      <a:pt x="146" y="3"/>
                      <a:pt x="134" y="10"/>
                    </a:cubicBezTo>
                    <a:cubicBezTo>
                      <a:pt x="67" y="10"/>
                      <a:pt x="1" y="76"/>
                      <a:pt x="34" y="143"/>
                    </a:cubicBezTo>
                    <a:lnTo>
                      <a:pt x="34" y="210"/>
                    </a:lnTo>
                    <a:cubicBezTo>
                      <a:pt x="34" y="276"/>
                      <a:pt x="101" y="310"/>
                      <a:pt x="167" y="310"/>
                    </a:cubicBezTo>
                    <a:cubicBezTo>
                      <a:pt x="234" y="310"/>
                      <a:pt x="301" y="243"/>
                      <a:pt x="301" y="176"/>
                    </a:cubicBezTo>
                    <a:lnTo>
                      <a:pt x="301" y="110"/>
                    </a:lnTo>
                    <a:cubicBezTo>
                      <a:pt x="274" y="55"/>
                      <a:pt x="224" y="1"/>
                      <a:pt x="17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52"/>
              <p:cNvSpPr/>
              <p:nvPr/>
            </p:nvSpPr>
            <p:spPr>
              <a:xfrm>
                <a:off x="7505279" y="1952673"/>
                <a:ext cx="6393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87" extrusionOk="0">
                    <a:moveTo>
                      <a:pt x="134" y="1"/>
                    </a:moveTo>
                    <a:cubicBezTo>
                      <a:pt x="68" y="1"/>
                      <a:pt x="1" y="68"/>
                      <a:pt x="34" y="134"/>
                    </a:cubicBezTo>
                    <a:lnTo>
                      <a:pt x="34" y="201"/>
                    </a:lnTo>
                    <a:cubicBezTo>
                      <a:pt x="49" y="260"/>
                      <a:pt x="96" y="286"/>
                      <a:pt x="146" y="286"/>
                    </a:cubicBezTo>
                    <a:cubicBezTo>
                      <a:pt x="211" y="286"/>
                      <a:pt x="282" y="243"/>
                      <a:pt x="301" y="168"/>
                    </a:cubicBezTo>
                    <a:lnTo>
                      <a:pt x="301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52"/>
              <p:cNvSpPr/>
              <p:nvPr/>
            </p:nvSpPr>
            <p:spPr>
              <a:xfrm>
                <a:off x="7513767" y="2005634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1"/>
                      <a:pt x="0" y="67"/>
                      <a:pt x="34" y="134"/>
                    </a:cubicBezTo>
                    <a:lnTo>
                      <a:pt x="34" y="201"/>
                    </a:lnTo>
                    <a:cubicBezTo>
                      <a:pt x="34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0" y="234"/>
                      <a:pt x="300" y="168"/>
                    </a:cubicBezTo>
                    <a:lnTo>
                      <a:pt x="300" y="101"/>
                    </a:ln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52"/>
              <p:cNvSpPr/>
              <p:nvPr/>
            </p:nvSpPr>
            <p:spPr>
              <a:xfrm>
                <a:off x="7522234" y="2058595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1"/>
                      <a:pt x="1" y="67"/>
                      <a:pt x="1" y="134"/>
                    </a:cubicBezTo>
                    <a:lnTo>
                      <a:pt x="1" y="201"/>
                    </a:lnTo>
                    <a:cubicBezTo>
                      <a:pt x="28" y="255"/>
                      <a:pt x="77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52"/>
              <p:cNvSpPr/>
              <p:nvPr/>
            </p:nvSpPr>
            <p:spPr>
              <a:xfrm>
                <a:off x="7530701" y="2111556"/>
                <a:ext cx="6393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01" extrusionOk="0">
                    <a:moveTo>
                      <a:pt x="134" y="0"/>
                    </a:moveTo>
                    <a:cubicBezTo>
                      <a:pt x="68" y="0"/>
                      <a:pt x="1" y="67"/>
                      <a:pt x="1" y="134"/>
                    </a:cubicBezTo>
                    <a:lnTo>
                      <a:pt x="1" y="200"/>
                    </a:lnTo>
                    <a:cubicBezTo>
                      <a:pt x="34" y="267"/>
                      <a:pt x="101" y="301"/>
                      <a:pt x="168" y="301"/>
                    </a:cubicBezTo>
                    <a:cubicBezTo>
                      <a:pt x="234" y="301"/>
                      <a:pt x="301" y="234"/>
                      <a:pt x="268" y="167"/>
                    </a:cubicBezTo>
                    <a:lnTo>
                      <a:pt x="268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52"/>
              <p:cNvSpPr/>
              <p:nvPr/>
            </p:nvSpPr>
            <p:spPr>
              <a:xfrm>
                <a:off x="7570962" y="1996892"/>
                <a:ext cx="6075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96" extrusionOk="0">
                    <a:moveTo>
                      <a:pt x="183" y="1"/>
                    </a:moveTo>
                    <a:cubicBezTo>
                      <a:pt x="167" y="1"/>
                      <a:pt x="150" y="5"/>
                      <a:pt x="134" y="13"/>
                    </a:cubicBezTo>
                    <a:cubicBezTo>
                      <a:pt x="34" y="13"/>
                      <a:pt x="0" y="80"/>
                      <a:pt x="0" y="147"/>
                    </a:cubicBezTo>
                    <a:lnTo>
                      <a:pt x="0" y="214"/>
                    </a:lnTo>
                    <a:cubicBezTo>
                      <a:pt x="14" y="269"/>
                      <a:pt x="69" y="296"/>
                      <a:pt x="125" y="296"/>
                    </a:cubicBezTo>
                    <a:cubicBezTo>
                      <a:pt x="204" y="296"/>
                      <a:pt x="286" y="244"/>
                      <a:pt x="267" y="147"/>
                    </a:cubicBezTo>
                    <a:lnTo>
                      <a:pt x="267" y="114"/>
                    </a:lnTo>
                    <a:cubicBezTo>
                      <a:pt x="267" y="38"/>
                      <a:pt x="230" y="1"/>
                      <a:pt x="183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52"/>
              <p:cNvSpPr/>
              <p:nvPr/>
            </p:nvSpPr>
            <p:spPr>
              <a:xfrm>
                <a:off x="7562474" y="1943952"/>
                <a:ext cx="6393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96" extrusionOk="0">
                    <a:moveTo>
                      <a:pt x="184" y="0"/>
                    </a:moveTo>
                    <a:cubicBezTo>
                      <a:pt x="168" y="0"/>
                      <a:pt x="151" y="4"/>
                      <a:pt x="134" y="13"/>
                    </a:cubicBezTo>
                    <a:cubicBezTo>
                      <a:pt x="68" y="13"/>
                      <a:pt x="1" y="79"/>
                      <a:pt x="34" y="146"/>
                    </a:cubicBezTo>
                    <a:lnTo>
                      <a:pt x="34" y="213"/>
                    </a:lnTo>
                    <a:cubicBezTo>
                      <a:pt x="48" y="268"/>
                      <a:pt x="97" y="295"/>
                      <a:pt x="149" y="295"/>
                    </a:cubicBezTo>
                    <a:cubicBezTo>
                      <a:pt x="222" y="295"/>
                      <a:pt x="301" y="243"/>
                      <a:pt x="301" y="146"/>
                    </a:cubicBezTo>
                    <a:lnTo>
                      <a:pt x="301" y="113"/>
                    </a:lnTo>
                    <a:cubicBezTo>
                      <a:pt x="276" y="38"/>
                      <a:pt x="232" y="0"/>
                      <a:pt x="18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52"/>
              <p:cNvSpPr/>
              <p:nvPr/>
            </p:nvSpPr>
            <p:spPr>
              <a:xfrm>
                <a:off x="7587896" y="2102179"/>
                <a:ext cx="5673" cy="620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3" extrusionOk="0">
                    <a:moveTo>
                      <a:pt x="140" y="1"/>
                    </a:moveTo>
                    <a:cubicBezTo>
                      <a:pt x="126" y="1"/>
                      <a:pt x="113" y="4"/>
                      <a:pt x="101" y="10"/>
                    </a:cubicBezTo>
                    <a:cubicBezTo>
                      <a:pt x="34" y="10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29" y="266"/>
                      <a:pt x="80" y="292"/>
                      <a:pt x="130" y="292"/>
                    </a:cubicBezTo>
                    <a:cubicBezTo>
                      <a:pt x="200" y="292"/>
                      <a:pt x="268" y="240"/>
                      <a:pt x="268" y="143"/>
                    </a:cubicBezTo>
                    <a:lnTo>
                      <a:pt x="268" y="110"/>
                    </a:lnTo>
                    <a:cubicBezTo>
                      <a:pt x="268" y="55"/>
                      <a:pt x="201" y="1"/>
                      <a:pt x="14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52"/>
              <p:cNvSpPr/>
              <p:nvPr/>
            </p:nvSpPr>
            <p:spPr>
              <a:xfrm>
                <a:off x="7579429" y="2049938"/>
                <a:ext cx="5673" cy="618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2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28" y="265"/>
                      <a:pt x="79" y="292"/>
                      <a:pt x="130" y="292"/>
                    </a:cubicBezTo>
                    <a:cubicBezTo>
                      <a:pt x="199" y="292"/>
                      <a:pt x="267" y="240"/>
                      <a:pt x="267" y="143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52"/>
              <p:cNvSpPr/>
              <p:nvPr/>
            </p:nvSpPr>
            <p:spPr>
              <a:xfrm>
                <a:off x="7554007" y="1890991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83" y="0"/>
                    </a:moveTo>
                    <a:cubicBezTo>
                      <a:pt x="167" y="0"/>
                      <a:pt x="151" y="5"/>
                      <a:pt x="134" y="13"/>
                    </a:cubicBezTo>
                    <a:cubicBezTo>
                      <a:pt x="34" y="13"/>
                      <a:pt x="1" y="80"/>
                      <a:pt x="1" y="146"/>
                    </a:cubicBezTo>
                    <a:lnTo>
                      <a:pt x="1" y="213"/>
                    </a:lnTo>
                    <a:cubicBezTo>
                      <a:pt x="34" y="280"/>
                      <a:pt x="101" y="313"/>
                      <a:pt x="167" y="313"/>
                    </a:cubicBezTo>
                    <a:cubicBezTo>
                      <a:pt x="234" y="280"/>
                      <a:pt x="267" y="213"/>
                      <a:pt x="267" y="146"/>
                    </a:cubicBezTo>
                    <a:lnTo>
                      <a:pt x="267" y="113"/>
                    </a:lnTo>
                    <a:cubicBezTo>
                      <a:pt x="267" y="38"/>
                      <a:pt x="230" y="0"/>
                      <a:pt x="183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52"/>
              <p:cNvSpPr/>
              <p:nvPr/>
            </p:nvSpPr>
            <p:spPr>
              <a:xfrm>
                <a:off x="7635925" y="2040243"/>
                <a:ext cx="6371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1" extrusionOk="0">
                    <a:moveTo>
                      <a:pt x="133" y="0"/>
                    </a:moveTo>
                    <a:cubicBezTo>
                      <a:pt x="67" y="0"/>
                      <a:pt x="0" y="67"/>
                      <a:pt x="33" y="167"/>
                    </a:cubicBezTo>
                    <a:lnTo>
                      <a:pt x="33" y="200"/>
                    </a:lnTo>
                    <a:cubicBezTo>
                      <a:pt x="48" y="276"/>
                      <a:pt x="104" y="310"/>
                      <a:pt x="161" y="310"/>
                    </a:cubicBezTo>
                    <a:cubicBezTo>
                      <a:pt x="230" y="310"/>
                      <a:pt x="300" y="259"/>
                      <a:pt x="300" y="167"/>
                    </a:cubicBezTo>
                    <a:lnTo>
                      <a:pt x="300" y="100"/>
                    </a:lnTo>
                    <a:cubicBezTo>
                      <a:pt x="267" y="34"/>
                      <a:pt x="200" y="0"/>
                      <a:pt x="133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52"/>
              <p:cNvSpPr/>
              <p:nvPr/>
            </p:nvSpPr>
            <p:spPr>
              <a:xfrm>
                <a:off x="7619668" y="1935041"/>
                <a:ext cx="5673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6" extrusionOk="0">
                    <a:moveTo>
                      <a:pt x="101" y="0"/>
                    </a:moveTo>
                    <a:cubicBezTo>
                      <a:pt x="34" y="0"/>
                      <a:pt x="1" y="67"/>
                      <a:pt x="1" y="133"/>
                    </a:cubicBezTo>
                    <a:lnTo>
                      <a:pt x="1" y="200"/>
                    </a:lnTo>
                    <a:cubicBezTo>
                      <a:pt x="15" y="259"/>
                      <a:pt x="69" y="285"/>
                      <a:pt x="124" y="285"/>
                    </a:cubicBezTo>
                    <a:cubicBezTo>
                      <a:pt x="194" y="285"/>
                      <a:pt x="268" y="242"/>
                      <a:pt x="268" y="167"/>
                    </a:cubicBezTo>
                    <a:lnTo>
                      <a:pt x="268" y="100"/>
                    </a:lnTo>
                    <a:cubicBezTo>
                      <a:pt x="234" y="33"/>
                      <a:pt x="168" y="0"/>
                      <a:pt x="10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52"/>
              <p:cNvSpPr/>
              <p:nvPr/>
            </p:nvSpPr>
            <p:spPr>
              <a:xfrm>
                <a:off x="7611201" y="1882080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0"/>
                    </a:moveTo>
                    <a:cubicBezTo>
                      <a:pt x="34" y="0"/>
                      <a:pt x="1" y="67"/>
                      <a:pt x="1" y="134"/>
                    </a:cubicBezTo>
                    <a:lnTo>
                      <a:pt x="1" y="200"/>
                    </a:lnTo>
                    <a:cubicBezTo>
                      <a:pt x="1" y="255"/>
                      <a:pt x="67" y="309"/>
                      <a:pt x="128" y="309"/>
                    </a:cubicBezTo>
                    <a:cubicBezTo>
                      <a:pt x="142" y="309"/>
                      <a:pt x="155" y="307"/>
                      <a:pt x="167" y="300"/>
                    </a:cubicBezTo>
                    <a:cubicBezTo>
                      <a:pt x="234" y="300"/>
                      <a:pt x="267" y="234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52"/>
              <p:cNvSpPr/>
              <p:nvPr/>
            </p:nvSpPr>
            <p:spPr>
              <a:xfrm>
                <a:off x="7644392" y="2093014"/>
                <a:ext cx="6371" cy="675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9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34" y="142"/>
                    </a:cubicBezTo>
                    <a:lnTo>
                      <a:pt x="34" y="209"/>
                    </a:lnTo>
                    <a:cubicBezTo>
                      <a:pt x="49" y="284"/>
                      <a:pt x="104" y="319"/>
                      <a:pt x="161" y="319"/>
                    </a:cubicBezTo>
                    <a:cubicBezTo>
                      <a:pt x="230" y="319"/>
                      <a:pt x="301" y="267"/>
                      <a:pt x="301" y="176"/>
                    </a:cubicBezTo>
                    <a:lnTo>
                      <a:pt x="301" y="109"/>
                    </a:lnTo>
                    <a:cubicBezTo>
                      <a:pt x="273" y="55"/>
                      <a:pt x="224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52"/>
              <p:cNvSpPr/>
              <p:nvPr/>
            </p:nvSpPr>
            <p:spPr>
              <a:xfrm>
                <a:off x="7628156" y="1987981"/>
                <a:ext cx="5652" cy="6393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02" extrusionOk="0">
                    <a:moveTo>
                      <a:pt x="100" y="1"/>
                    </a:moveTo>
                    <a:cubicBezTo>
                      <a:pt x="33" y="1"/>
                      <a:pt x="0" y="68"/>
                      <a:pt x="0" y="134"/>
                    </a:cubicBezTo>
                    <a:lnTo>
                      <a:pt x="0" y="201"/>
                    </a:lnTo>
                    <a:cubicBezTo>
                      <a:pt x="0" y="268"/>
                      <a:pt x="67" y="301"/>
                      <a:pt x="167" y="301"/>
                    </a:cubicBezTo>
                    <a:cubicBezTo>
                      <a:pt x="234" y="301"/>
                      <a:pt x="267" y="234"/>
                      <a:pt x="267" y="168"/>
                    </a:cubicBezTo>
                    <a:lnTo>
                      <a:pt x="267" y="101"/>
                    </a:lnTo>
                    <a:cubicBezTo>
                      <a:pt x="234" y="34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52"/>
              <p:cNvSpPr/>
              <p:nvPr/>
            </p:nvSpPr>
            <p:spPr>
              <a:xfrm>
                <a:off x="7667697" y="1873337"/>
                <a:ext cx="6371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4" extrusionOk="0">
                    <a:moveTo>
                      <a:pt x="183" y="0"/>
                    </a:moveTo>
                    <a:cubicBezTo>
                      <a:pt x="167" y="0"/>
                      <a:pt x="150" y="5"/>
                      <a:pt x="134" y="13"/>
                    </a:cubicBezTo>
                    <a:cubicBezTo>
                      <a:pt x="67" y="13"/>
                      <a:pt x="0" y="80"/>
                      <a:pt x="33" y="146"/>
                    </a:cubicBezTo>
                    <a:lnTo>
                      <a:pt x="33" y="213"/>
                    </a:lnTo>
                    <a:cubicBezTo>
                      <a:pt x="33" y="280"/>
                      <a:pt x="100" y="313"/>
                      <a:pt x="167" y="313"/>
                    </a:cubicBezTo>
                    <a:cubicBezTo>
                      <a:pt x="234" y="280"/>
                      <a:pt x="300" y="213"/>
                      <a:pt x="300" y="146"/>
                    </a:cubicBezTo>
                    <a:lnTo>
                      <a:pt x="300" y="113"/>
                    </a:lnTo>
                    <a:cubicBezTo>
                      <a:pt x="275" y="38"/>
                      <a:pt x="232" y="0"/>
                      <a:pt x="183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52"/>
              <p:cNvSpPr/>
              <p:nvPr/>
            </p:nvSpPr>
            <p:spPr>
              <a:xfrm>
                <a:off x="7178368" y="1734500"/>
                <a:ext cx="6371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1" extrusionOk="0">
                    <a:moveTo>
                      <a:pt x="134" y="1"/>
                    </a:moveTo>
                    <a:cubicBezTo>
                      <a:pt x="67" y="1"/>
                      <a:pt x="1" y="67"/>
                      <a:pt x="34" y="134"/>
                    </a:cubicBezTo>
                    <a:lnTo>
                      <a:pt x="34" y="201"/>
                    </a:lnTo>
                    <a:cubicBezTo>
                      <a:pt x="49" y="276"/>
                      <a:pt x="105" y="310"/>
                      <a:pt x="161" y="310"/>
                    </a:cubicBezTo>
                    <a:cubicBezTo>
                      <a:pt x="230" y="310"/>
                      <a:pt x="301" y="259"/>
                      <a:pt x="301" y="167"/>
                    </a:cubicBezTo>
                    <a:lnTo>
                      <a:pt x="301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52"/>
              <p:cNvSpPr/>
              <p:nvPr/>
            </p:nvSpPr>
            <p:spPr>
              <a:xfrm>
                <a:off x="7701587" y="2084018"/>
                <a:ext cx="5673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6" extrusionOk="0">
                    <a:moveTo>
                      <a:pt x="134" y="0"/>
                    </a:moveTo>
                    <a:cubicBezTo>
                      <a:pt x="67" y="0"/>
                      <a:pt x="0" y="67"/>
                      <a:pt x="0" y="134"/>
                    </a:cubicBezTo>
                    <a:lnTo>
                      <a:pt x="0" y="201"/>
                    </a:lnTo>
                    <a:cubicBezTo>
                      <a:pt x="30" y="259"/>
                      <a:pt x="84" y="285"/>
                      <a:pt x="137" y="285"/>
                    </a:cubicBezTo>
                    <a:cubicBezTo>
                      <a:pt x="204" y="285"/>
                      <a:pt x="267" y="242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52"/>
              <p:cNvSpPr/>
              <p:nvPr/>
            </p:nvSpPr>
            <p:spPr>
              <a:xfrm>
                <a:off x="7634507" y="1661768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1"/>
                    </a:moveTo>
                    <a:cubicBezTo>
                      <a:pt x="34" y="34"/>
                      <a:pt x="0" y="67"/>
                      <a:pt x="0" y="168"/>
                    </a:cubicBezTo>
                    <a:lnTo>
                      <a:pt x="0" y="201"/>
                    </a:lnTo>
                    <a:cubicBezTo>
                      <a:pt x="0" y="255"/>
                      <a:pt x="67" y="310"/>
                      <a:pt x="128" y="310"/>
                    </a:cubicBezTo>
                    <a:cubicBezTo>
                      <a:pt x="142" y="310"/>
                      <a:pt x="155" y="307"/>
                      <a:pt x="167" y="301"/>
                    </a:cubicBezTo>
                    <a:cubicBezTo>
                      <a:pt x="234" y="301"/>
                      <a:pt x="267" y="234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52"/>
              <p:cNvSpPr/>
              <p:nvPr/>
            </p:nvSpPr>
            <p:spPr>
              <a:xfrm>
                <a:off x="7684631" y="1978625"/>
                <a:ext cx="6371" cy="647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6" extrusionOk="0">
                    <a:moveTo>
                      <a:pt x="171" y="0"/>
                    </a:moveTo>
                    <a:cubicBezTo>
                      <a:pt x="159" y="0"/>
                      <a:pt x="146" y="3"/>
                      <a:pt x="134" y="9"/>
                    </a:cubicBezTo>
                    <a:cubicBezTo>
                      <a:pt x="67" y="9"/>
                      <a:pt x="1" y="76"/>
                      <a:pt x="34" y="143"/>
                    </a:cubicBezTo>
                    <a:lnTo>
                      <a:pt x="34" y="209"/>
                    </a:lnTo>
                    <a:cubicBezTo>
                      <a:pt x="48" y="277"/>
                      <a:pt x="94" y="306"/>
                      <a:pt x="144" y="306"/>
                    </a:cubicBezTo>
                    <a:cubicBezTo>
                      <a:pt x="218" y="306"/>
                      <a:pt x="301" y="242"/>
                      <a:pt x="301" y="143"/>
                    </a:cubicBezTo>
                    <a:lnTo>
                      <a:pt x="301" y="109"/>
                    </a:lnTo>
                    <a:cubicBezTo>
                      <a:pt x="274" y="55"/>
                      <a:pt x="224" y="0"/>
                      <a:pt x="17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52"/>
              <p:cNvSpPr/>
              <p:nvPr/>
            </p:nvSpPr>
            <p:spPr>
              <a:xfrm>
                <a:off x="7693098" y="2031056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34" y="1"/>
                    </a:moveTo>
                    <a:cubicBezTo>
                      <a:pt x="68" y="34"/>
                      <a:pt x="1" y="101"/>
                      <a:pt x="1" y="167"/>
                    </a:cubicBezTo>
                    <a:lnTo>
                      <a:pt x="1" y="201"/>
                    </a:lnTo>
                    <a:cubicBezTo>
                      <a:pt x="28" y="255"/>
                      <a:pt x="78" y="310"/>
                      <a:pt x="131" y="310"/>
                    </a:cubicBezTo>
                    <a:cubicBezTo>
                      <a:pt x="143" y="310"/>
                      <a:pt x="156" y="307"/>
                      <a:pt x="168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52"/>
              <p:cNvSpPr/>
              <p:nvPr/>
            </p:nvSpPr>
            <p:spPr>
              <a:xfrm>
                <a:off x="7676164" y="1926299"/>
                <a:ext cx="6371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3" extrusionOk="0">
                    <a:moveTo>
                      <a:pt x="183" y="0"/>
                    </a:moveTo>
                    <a:cubicBezTo>
                      <a:pt x="167" y="0"/>
                      <a:pt x="151" y="4"/>
                      <a:pt x="134" y="13"/>
                    </a:cubicBezTo>
                    <a:cubicBezTo>
                      <a:pt x="67" y="13"/>
                      <a:pt x="0" y="79"/>
                      <a:pt x="34" y="146"/>
                    </a:cubicBezTo>
                    <a:lnTo>
                      <a:pt x="34" y="213"/>
                    </a:lnTo>
                    <a:cubicBezTo>
                      <a:pt x="34" y="280"/>
                      <a:pt x="100" y="313"/>
                      <a:pt x="167" y="313"/>
                    </a:cubicBezTo>
                    <a:cubicBezTo>
                      <a:pt x="234" y="280"/>
                      <a:pt x="301" y="213"/>
                      <a:pt x="301" y="146"/>
                    </a:cubicBezTo>
                    <a:lnTo>
                      <a:pt x="301" y="113"/>
                    </a:lnTo>
                    <a:cubicBezTo>
                      <a:pt x="276" y="38"/>
                      <a:pt x="232" y="0"/>
                      <a:pt x="183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52"/>
              <p:cNvSpPr/>
              <p:nvPr/>
            </p:nvSpPr>
            <p:spPr>
              <a:xfrm>
                <a:off x="7577312" y="1670955"/>
                <a:ext cx="6371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1" extrusionOk="0">
                    <a:moveTo>
                      <a:pt x="134" y="0"/>
                    </a:moveTo>
                    <a:cubicBezTo>
                      <a:pt x="67" y="0"/>
                      <a:pt x="0" y="67"/>
                      <a:pt x="0" y="134"/>
                    </a:cubicBezTo>
                    <a:lnTo>
                      <a:pt x="0" y="201"/>
                    </a:lnTo>
                    <a:cubicBezTo>
                      <a:pt x="30" y="276"/>
                      <a:pt x="94" y="310"/>
                      <a:pt x="156" y="310"/>
                    </a:cubicBezTo>
                    <a:cubicBezTo>
                      <a:pt x="230" y="310"/>
                      <a:pt x="301" y="259"/>
                      <a:pt x="301" y="167"/>
                    </a:cubicBezTo>
                    <a:lnTo>
                      <a:pt x="301" y="100"/>
                    </a:lnTo>
                    <a:cubicBezTo>
                      <a:pt x="267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52"/>
              <p:cNvSpPr/>
              <p:nvPr/>
            </p:nvSpPr>
            <p:spPr>
              <a:xfrm>
                <a:off x="7121174" y="1743496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1" y="0"/>
                    </a:moveTo>
                    <a:cubicBezTo>
                      <a:pt x="159" y="0"/>
                      <a:pt x="146" y="3"/>
                      <a:pt x="134" y="9"/>
                    </a:cubicBezTo>
                    <a:cubicBezTo>
                      <a:pt x="67" y="9"/>
                      <a:pt x="1" y="76"/>
                      <a:pt x="34" y="143"/>
                    </a:cubicBezTo>
                    <a:lnTo>
                      <a:pt x="34" y="209"/>
                    </a:lnTo>
                    <a:cubicBezTo>
                      <a:pt x="34" y="276"/>
                      <a:pt x="101" y="309"/>
                      <a:pt x="167" y="309"/>
                    </a:cubicBezTo>
                    <a:cubicBezTo>
                      <a:pt x="234" y="309"/>
                      <a:pt x="301" y="243"/>
                      <a:pt x="301" y="176"/>
                    </a:cubicBezTo>
                    <a:lnTo>
                      <a:pt x="301" y="109"/>
                    </a:lnTo>
                    <a:cubicBezTo>
                      <a:pt x="274" y="55"/>
                      <a:pt x="224" y="0"/>
                      <a:pt x="17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52"/>
              <p:cNvSpPr/>
              <p:nvPr/>
            </p:nvSpPr>
            <p:spPr>
              <a:xfrm>
                <a:off x="7349253" y="1706961"/>
                <a:ext cx="6371" cy="7091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35" extrusionOk="0">
                    <a:moveTo>
                      <a:pt x="133" y="1"/>
                    </a:moveTo>
                    <a:cubicBezTo>
                      <a:pt x="67" y="34"/>
                      <a:pt x="0" y="101"/>
                      <a:pt x="33" y="167"/>
                    </a:cubicBezTo>
                    <a:lnTo>
                      <a:pt x="33" y="234"/>
                    </a:lnTo>
                    <a:cubicBezTo>
                      <a:pt x="33" y="301"/>
                      <a:pt x="100" y="334"/>
                      <a:pt x="167" y="334"/>
                    </a:cubicBezTo>
                    <a:cubicBezTo>
                      <a:pt x="234" y="301"/>
                      <a:pt x="300" y="234"/>
                      <a:pt x="300" y="167"/>
                    </a:cubicBezTo>
                    <a:lnTo>
                      <a:pt x="300" y="134"/>
                    </a:lnTo>
                    <a:cubicBezTo>
                      <a:pt x="267" y="34"/>
                      <a:pt x="200" y="1"/>
                      <a:pt x="133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52"/>
              <p:cNvSpPr/>
              <p:nvPr/>
            </p:nvSpPr>
            <p:spPr>
              <a:xfrm>
                <a:off x="7520118" y="1680142"/>
                <a:ext cx="6371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1" extrusionOk="0">
                    <a:moveTo>
                      <a:pt x="134" y="0"/>
                    </a:moveTo>
                    <a:cubicBezTo>
                      <a:pt x="67" y="0"/>
                      <a:pt x="0" y="67"/>
                      <a:pt x="34" y="133"/>
                    </a:cubicBezTo>
                    <a:lnTo>
                      <a:pt x="34" y="200"/>
                    </a:lnTo>
                    <a:cubicBezTo>
                      <a:pt x="34" y="267"/>
                      <a:pt x="101" y="300"/>
                      <a:pt x="167" y="300"/>
                    </a:cubicBezTo>
                    <a:cubicBezTo>
                      <a:pt x="267" y="300"/>
                      <a:pt x="301" y="234"/>
                      <a:pt x="301" y="167"/>
                    </a:cubicBezTo>
                    <a:lnTo>
                      <a:pt x="301" y="100"/>
                    </a:lnTo>
                    <a:cubicBezTo>
                      <a:pt x="267" y="33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52"/>
              <p:cNvSpPr/>
              <p:nvPr/>
            </p:nvSpPr>
            <p:spPr>
              <a:xfrm>
                <a:off x="7463621" y="1689117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71" y="1"/>
                    </a:moveTo>
                    <a:cubicBezTo>
                      <a:pt x="159" y="1"/>
                      <a:pt x="147" y="4"/>
                      <a:pt x="134" y="10"/>
                    </a:cubicBezTo>
                    <a:cubicBezTo>
                      <a:pt x="34" y="10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1" y="277"/>
                      <a:pt x="101" y="310"/>
                      <a:pt x="168" y="310"/>
                    </a:cubicBezTo>
                    <a:cubicBezTo>
                      <a:pt x="234" y="310"/>
                      <a:pt x="268" y="243"/>
                      <a:pt x="268" y="176"/>
                    </a:cubicBezTo>
                    <a:lnTo>
                      <a:pt x="268" y="110"/>
                    </a:lnTo>
                    <a:cubicBezTo>
                      <a:pt x="268" y="55"/>
                      <a:pt x="223" y="1"/>
                      <a:pt x="17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52"/>
              <p:cNvSpPr/>
              <p:nvPr/>
            </p:nvSpPr>
            <p:spPr>
              <a:xfrm>
                <a:off x="7292757" y="1716148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01" y="0"/>
                    </a:moveTo>
                    <a:cubicBezTo>
                      <a:pt x="34" y="34"/>
                      <a:pt x="0" y="100"/>
                      <a:pt x="0" y="167"/>
                    </a:cubicBezTo>
                    <a:lnTo>
                      <a:pt x="0" y="200"/>
                    </a:lnTo>
                    <a:cubicBezTo>
                      <a:pt x="16" y="276"/>
                      <a:pt x="71" y="310"/>
                      <a:pt x="128" y="310"/>
                    </a:cubicBezTo>
                    <a:cubicBezTo>
                      <a:pt x="197" y="310"/>
                      <a:pt x="267" y="259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201" y="0"/>
                      <a:pt x="10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52"/>
              <p:cNvSpPr/>
              <p:nvPr/>
            </p:nvSpPr>
            <p:spPr>
              <a:xfrm>
                <a:off x="7406427" y="1698219"/>
                <a:ext cx="639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4" extrusionOk="0">
                    <a:moveTo>
                      <a:pt x="184" y="1"/>
                    </a:moveTo>
                    <a:cubicBezTo>
                      <a:pt x="168" y="1"/>
                      <a:pt x="151" y="5"/>
                      <a:pt x="134" y="13"/>
                    </a:cubicBezTo>
                    <a:cubicBezTo>
                      <a:pt x="68" y="13"/>
                      <a:pt x="1" y="80"/>
                      <a:pt x="1" y="147"/>
                    </a:cubicBezTo>
                    <a:lnTo>
                      <a:pt x="1" y="213"/>
                    </a:lnTo>
                    <a:cubicBezTo>
                      <a:pt x="34" y="280"/>
                      <a:pt x="101" y="314"/>
                      <a:pt x="168" y="314"/>
                    </a:cubicBezTo>
                    <a:cubicBezTo>
                      <a:pt x="234" y="280"/>
                      <a:pt x="301" y="247"/>
                      <a:pt x="301" y="147"/>
                    </a:cubicBezTo>
                    <a:lnTo>
                      <a:pt x="301" y="113"/>
                    </a:lnTo>
                    <a:cubicBezTo>
                      <a:pt x="276" y="38"/>
                      <a:pt x="232" y="1"/>
                      <a:pt x="18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52"/>
              <p:cNvSpPr/>
              <p:nvPr/>
            </p:nvSpPr>
            <p:spPr>
              <a:xfrm>
                <a:off x="6942541" y="1718074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0" y="276"/>
                      <a:pt x="100" y="310"/>
                      <a:pt x="167" y="310"/>
                    </a:cubicBezTo>
                    <a:cubicBezTo>
                      <a:pt x="234" y="310"/>
                      <a:pt x="267" y="243"/>
                      <a:pt x="267" y="143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52"/>
              <p:cNvSpPr/>
              <p:nvPr/>
            </p:nvSpPr>
            <p:spPr>
              <a:xfrm>
                <a:off x="6934074" y="1665303"/>
                <a:ext cx="5652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0" extrusionOk="0">
                    <a:moveTo>
                      <a:pt x="133" y="1"/>
                    </a:moveTo>
                    <a:cubicBezTo>
                      <a:pt x="33" y="1"/>
                      <a:pt x="0" y="67"/>
                      <a:pt x="0" y="134"/>
                    </a:cubicBezTo>
                    <a:lnTo>
                      <a:pt x="0" y="201"/>
                    </a:lnTo>
                    <a:cubicBezTo>
                      <a:pt x="27" y="255"/>
                      <a:pt x="77" y="310"/>
                      <a:pt x="130" y="310"/>
                    </a:cubicBezTo>
                    <a:cubicBezTo>
                      <a:pt x="142" y="310"/>
                      <a:pt x="155" y="307"/>
                      <a:pt x="167" y="301"/>
                    </a:cubicBezTo>
                    <a:cubicBezTo>
                      <a:pt x="234" y="301"/>
                      <a:pt x="267" y="234"/>
                      <a:pt x="267" y="167"/>
                    </a:cubicBezTo>
                    <a:lnTo>
                      <a:pt x="267" y="101"/>
                    </a:lnTo>
                    <a:cubicBezTo>
                      <a:pt x="267" y="34"/>
                      <a:pt x="200" y="1"/>
                      <a:pt x="133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52"/>
              <p:cNvSpPr/>
              <p:nvPr/>
            </p:nvSpPr>
            <p:spPr>
              <a:xfrm>
                <a:off x="6925586" y="1612342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34" y="1"/>
                    </a:moveTo>
                    <a:cubicBezTo>
                      <a:pt x="34" y="34"/>
                      <a:pt x="1" y="67"/>
                      <a:pt x="1" y="168"/>
                    </a:cubicBezTo>
                    <a:lnTo>
                      <a:pt x="1" y="201"/>
                    </a:lnTo>
                    <a:cubicBezTo>
                      <a:pt x="31" y="276"/>
                      <a:pt x="88" y="311"/>
                      <a:pt x="142" y="311"/>
                    </a:cubicBezTo>
                    <a:cubicBezTo>
                      <a:pt x="207" y="311"/>
                      <a:pt x="268" y="259"/>
                      <a:pt x="268" y="168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52"/>
              <p:cNvSpPr/>
              <p:nvPr/>
            </p:nvSpPr>
            <p:spPr>
              <a:xfrm>
                <a:off x="6975732" y="1929198"/>
                <a:ext cx="6371" cy="675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9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33" y="143"/>
                    </a:cubicBezTo>
                    <a:lnTo>
                      <a:pt x="33" y="209"/>
                    </a:lnTo>
                    <a:cubicBezTo>
                      <a:pt x="49" y="284"/>
                      <a:pt x="104" y="319"/>
                      <a:pt x="161" y="319"/>
                    </a:cubicBezTo>
                    <a:cubicBezTo>
                      <a:pt x="230" y="319"/>
                      <a:pt x="300" y="268"/>
                      <a:pt x="300" y="176"/>
                    </a:cubicBezTo>
                    <a:lnTo>
                      <a:pt x="300" y="109"/>
                    </a:lnTo>
                    <a:cubicBezTo>
                      <a:pt x="273" y="55"/>
                      <a:pt x="224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52"/>
              <p:cNvSpPr/>
              <p:nvPr/>
            </p:nvSpPr>
            <p:spPr>
              <a:xfrm>
                <a:off x="6959475" y="1823467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01" y="1"/>
                    </a:moveTo>
                    <a:cubicBezTo>
                      <a:pt x="68" y="1"/>
                      <a:pt x="1" y="67"/>
                      <a:pt x="1" y="101"/>
                    </a:cubicBezTo>
                    <a:cubicBezTo>
                      <a:pt x="1" y="101"/>
                      <a:pt x="1" y="134"/>
                      <a:pt x="1" y="167"/>
                    </a:cubicBezTo>
                    <a:lnTo>
                      <a:pt x="1" y="201"/>
                    </a:lnTo>
                    <a:cubicBezTo>
                      <a:pt x="16" y="276"/>
                      <a:pt x="72" y="310"/>
                      <a:pt x="128" y="310"/>
                    </a:cubicBezTo>
                    <a:cubicBezTo>
                      <a:pt x="197" y="310"/>
                      <a:pt x="268" y="259"/>
                      <a:pt x="268" y="167"/>
                    </a:cubicBezTo>
                    <a:lnTo>
                      <a:pt x="268" y="101"/>
                    </a:lnTo>
                    <a:cubicBezTo>
                      <a:pt x="268" y="101"/>
                      <a:pt x="268" y="67"/>
                      <a:pt x="268" y="67"/>
                    </a:cubicBezTo>
                    <a:cubicBezTo>
                      <a:pt x="234" y="1"/>
                      <a:pt x="168" y="1"/>
                      <a:pt x="10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52"/>
              <p:cNvSpPr/>
              <p:nvPr/>
            </p:nvSpPr>
            <p:spPr>
              <a:xfrm>
                <a:off x="6967963" y="1876237"/>
                <a:ext cx="5673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20" extrusionOk="0">
                    <a:moveTo>
                      <a:pt x="137" y="0"/>
                    </a:moveTo>
                    <a:cubicBezTo>
                      <a:pt x="125" y="0"/>
                      <a:pt x="113" y="3"/>
                      <a:pt x="100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15" y="285"/>
                      <a:pt x="71" y="319"/>
                      <a:pt x="127" y="319"/>
                    </a:cubicBezTo>
                    <a:cubicBezTo>
                      <a:pt x="197" y="319"/>
                      <a:pt x="267" y="268"/>
                      <a:pt x="267" y="176"/>
                    </a:cubicBezTo>
                    <a:lnTo>
                      <a:pt x="267" y="109"/>
                    </a:lnTo>
                    <a:cubicBezTo>
                      <a:pt x="240" y="55"/>
                      <a:pt x="190" y="0"/>
                      <a:pt x="137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52"/>
              <p:cNvSpPr/>
              <p:nvPr/>
            </p:nvSpPr>
            <p:spPr>
              <a:xfrm>
                <a:off x="6999016" y="1709078"/>
                <a:ext cx="6393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01" extrusionOk="0">
                    <a:moveTo>
                      <a:pt x="134" y="1"/>
                    </a:moveTo>
                    <a:cubicBezTo>
                      <a:pt x="68" y="1"/>
                      <a:pt x="1" y="67"/>
                      <a:pt x="34" y="134"/>
                    </a:cubicBezTo>
                    <a:lnTo>
                      <a:pt x="34" y="201"/>
                    </a:lnTo>
                    <a:cubicBezTo>
                      <a:pt x="34" y="268"/>
                      <a:pt x="101" y="301"/>
                      <a:pt x="168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52"/>
              <p:cNvSpPr/>
              <p:nvPr/>
            </p:nvSpPr>
            <p:spPr>
              <a:xfrm>
                <a:off x="6991248" y="1656117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01" y="1"/>
                    </a:moveTo>
                    <a:cubicBezTo>
                      <a:pt x="34" y="1"/>
                      <a:pt x="1" y="68"/>
                      <a:pt x="1" y="168"/>
                    </a:cubicBezTo>
                    <a:lnTo>
                      <a:pt x="1" y="201"/>
                    </a:lnTo>
                    <a:cubicBezTo>
                      <a:pt x="1" y="256"/>
                      <a:pt x="45" y="310"/>
                      <a:pt x="98" y="310"/>
                    </a:cubicBezTo>
                    <a:cubicBezTo>
                      <a:pt x="110" y="310"/>
                      <a:pt x="122" y="307"/>
                      <a:pt x="134" y="301"/>
                    </a:cubicBezTo>
                    <a:cubicBezTo>
                      <a:pt x="234" y="301"/>
                      <a:pt x="268" y="234"/>
                      <a:pt x="268" y="168"/>
                    </a:cubicBezTo>
                    <a:lnTo>
                      <a:pt x="268" y="101"/>
                    </a:lnTo>
                    <a:cubicBezTo>
                      <a:pt x="234" y="34"/>
                      <a:pt x="168" y="1"/>
                      <a:pt x="10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52"/>
              <p:cNvSpPr/>
              <p:nvPr/>
            </p:nvSpPr>
            <p:spPr>
              <a:xfrm>
                <a:off x="6982781" y="1603600"/>
                <a:ext cx="5673" cy="6139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0" extrusionOk="0">
                    <a:moveTo>
                      <a:pt x="155" y="1"/>
                    </a:moveTo>
                    <a:cubicBezTo>
                      <a:pt x="136" y="1"/>
                      <a:pt x="117" y="5"/>
                      <a:pt x="101" y="13"/>
                    </a:cubicBezTo>
                    <a:cubicBezTo>
                      <a:pt x="34" y="13"/>
                      <a:pt x="1" y="80"/>
                      <a:pt x="1" y="147"/>
                    </a:cubicBezTo>
                    <a:lnTo>
                      <a:pt x="1" y="180"/>
                    </a:lnTo>
                    <a:cubicBezTo>
                      <a:pt x="16" y="255"/>
                      <a:pt x="71" y="290"/>
                      <a:pt x="128" y="290"/>
                    </a:cubicBezTo>
                    <a:cubicBezTo>
                      <a:pt x="197" y="290"/>
                      <a:pt x="268" y="239"/>
                      <a:pt x="268" y="147"/>
                    </a:cubicBezTo>
                    <a:lnTo>
                      <a:pt x="268" y="114"/>
                    </a:lnTo>
                    <a:cubicBezTo>
                      <a:pt x="268" y="38"/>
                      <a:pt x="211" y="1"/>
                      <a:pt x="155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52"/>
              <p:cNvSpPr/>
              <p:nvPr/>
            </p:nvSpPr>
            <p:spPr>
              <a:xfrm>
                <a:off x="7032926" y="1920012"/>
                <a:ext cx="6371" cy="624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5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3" y="10"/>
                    </a:cubicBezTo>
                    <a:cubicBezTo>
                      <a:pt x="67" y="10"/>
                      <a:pt x="0" y="76"/>
                      <a:pt x="33" y="143"/>
                    </a:cubicBezTo>
                    <a:lnTo>
                      <a:pt x="33" y="210"/>
                    </a:lnTo>
                    <a:cubicBezTo>
                      <a:pt x="48" y="268"/>
                      <a:pt x="95" y="295"/>
                      <a:pt x="145" y="295"/>
                    </a:cubicBezTo>
                    <a:cubicBezTo>
                      <a:pt x="210" y="295"/>
                      <a:pt x="282" y="251"/>
                      <a:pt x="300" y="176"/>
                    </a:cubicBezTo>
                    <a:lnTo>
                      <a:pt x="300" y="110"/>
                    </a:lnTo>
                    <a:cubicBezTo>
                      <a:pt x="273" y="55"/>
                      <a:pt x="224" y="1"/>
                      <a:pt x="17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52"/>
              <p:cNvSpPr/>
              <p:nvPr/>
            </p:nvSpPr>
            <p:spPr>
              <a:xfrm>
                <a:off x="7015971" y="1814280"/>
                <a:ext cx="6371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1" extrusionOk="0">
                    <a:moveTo>
                      <a:pt x="134" y="1"/>
                    </a:moveTo>
                    <a:cubicBezTo>
                      <a:pt x="67" y="34"/>
                      <a:pt x="34" y="68"/>
                      <a:pt x="34" y="101"/>
                    </a:cubicBezTo>
                    <a:cubicBezTo>
                      <a:pt x="0" y="134"/>
                      <a:pt x="0" y="134"/>
                      <a:pt x="34" y="168"/>
                    </a:cubicBezTo>
                    <a:lnTo>
                      <a:pt x="34" y="201"/>
                    </a:lnTo>
                    <a:cubicBezTo>
                      <a:pt x="34" y="256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8"/>
                    </a:cubicBezTo>
                    <a:lnTo>
                      <a:pt x="301" y="101"/>
                    </a:lnTo>
                    <a:cubicBezTo>
                      <a:pt x="301" y="101"/>
                      <a:pt x="301" y="68"/>
                      <a:pt x="301" y="68"/>
                    </a:cubicBezTo>
                    <a:cubicBezTo>
                      <a:pt x="267" y="1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52"/>
              <p:cNvSpPr/>
              <p:nvPr/>
            </p:nvSpPr>
            <p:spPr>
              <a:xfrm>
                <a:off x="7024438" y="1867241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1"/>
                    </a:moveTo>
                    <a:cubicBezTo>
                      <a:pt x="34" y="1"/>
                      <a:pt x="1" y="67"/>
                      <a:pt x="1" y="134"/>
                    </a:cubicBezTo>
                    <a:lnTo>
                      <a:pt x="1" y="201"/>
                    </a:lnTo>
                    <a:cubicBezTo>
                      <a:pt x="1" y="255"/>
                      <a:pt x="67" y="310"/>
                      <a:pt x="128" y="310"/>
                    </a:cubicBezTo>
                    <a:cubicBezTo>
                      <a:pt x="142" y="310"/>
                      <a:pt x="155" y="307"/>
                      <a:pt x="168" y="301"/>
                    </a:cubicBezTo>
                    <a:cubicBezTo>
                      <a:pt x="234" y="301"/>
                      <a:pt x="268" y="234"/>
                      <a:pt x="268" y="168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52"/>
              <p:cNvSpPr/>
              <p:nvPr/>
            </p:nvSpPr>
            <p:spPr>
              <a:xfrm>
                <a:off x="7047744" y="1646951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34"/>
                      <a:pt x="1" y="100"/>
                      <a:pt x="34" y="167"/>
                    </a:cubicBezTo>
                    <a:lnTo>
                      <a:pt x="34" y="200"/>
                    </a:lnTo>
                    <a:cubicBezTo>
                      <a:pt x="34" y="255"/>
                      <a:pt x="78" y="309"/>
                      <a:pt x="131" y="309"/>
                    </a:cubicBezTo>
                    <a:cubicBezTo>
                      <a:pt x="143" y="309"/>
                      <a:pt x="155" y="307"/>
                      <a:pt x="167" y="300"/>
                    </a:cubicBezTo>
                    <a:cubicBezTo>
                      <a:pt x="234" y="300"/>
                      <a:pt x="301" y="234"/>
                      <a:pt x="301" y="167"/>
                    </a:cubicBezTo>
                    <a:lnTo>
                      <a:pt x="301" y="100"/>
                    </a:lnTo>
                    <a:cubicBezTo>
                      <a:pt x="267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52"/>
              <p:cNvSpPr/>
              <p:nvPr/>
            </p:nvSpPr>
            <p:spPr>
              <a:xfrm>
                <a:off x="7056211" y="1699722"/>
                <a:ext cx="6393" cy="675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9" extrusionOk="0">
                    <a:moveTo>
                      <a:pt x="171" y="0"/>
                    </a:moveTo>
                    <a:cubicBezTo>
                      <a:pt x="159" y="0"/>
                      <a:pt x="147" y="3"/>
                      <a:pt x="134" y="9"/>
                    </a:cubicBezTo>
                    <a:cubicBezTo>
                      <a:pt x="68" y="9"/>
                      <a:pt x="1" y="76"/>
                      <a:pt x="1" y="142"/>
                    </a:cubicBezTo>
                    <a:lnTo>
                      <a:pt x="1" y="209"/>
                    </a:lnTo>
                    <a:cubicBezTo>
                      <a:pt x="31" y="284"/>
                      <a:pt x="95" y="319"/>
                      <a:pt x="156" y="319"/>
                    </a:cubicBezTo>
                    <a:cubicBezTo>
                      <a:pt x="231" y="319"/>
                      <a:pt x="301" y="267"/>
                      <a:pt x="301" y="176"/>
                    </a:cubicBezTo>
                    <a:lnTo>
                      <a:pt x="301" y="109"/>
                    </a:lnTo>
                    <a:cubicBezTo>
                      <a:pt x="274" y="55"/>
                      <a:pt x="224" y="0"/>
                      <a:pt x="17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52"/>
              <p:cNvSpPr/>
              <p:nvPr/>
            </p:nvSpPr>
            <p:spPr>
              <a:xfrm>
                <a:off x="7039277" y="1594498"/>
                <a:ext cx="6371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1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4" y="10"/>
                    </a:cubicBezTo>
                    <a:cubicBezTo>
                      <a:pt x="67" y="10"/>
                      <a:pt x="0" y="77"/>
                      <a:pt x="34" y="143"/>
                    </a:cubicBezTo>
                    <a:lnTo>
                      <a:pt x="34" y="210"/>
                    </a:lnTo>
                    <a:cubicBezTo>
                      <a:pt x="34" y="277"/>
                      <a:pt x="100" y="310"/>
                      <a:pt x="167" y="310"/>
                    </a:cubicBezTo>
                    <a:cubicBezTo>
                      <a:pt x="234" y="277"/>
                      <a:pt x="300" y="243"/>
                      <a:pt x="300" y="143"/>
                    </a:cubicBezTo>
                    <a:lnTo>
                      <a:pt x="300" y="110"/>
                    </a:lnTo>
                    <a:cubicBezTo>
                      <a:pt x="273" y="55"/>
                      <a:pt x="224" y="1"/>
                      <a:pt x="17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52"/>
              <p:cNvSpPr/>
              <p:nvPr/>
            </p:nvSpPr>
            <p:spPr>
              <a:xfrm>
                <a:off x="7081633" y="1858076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0"/>
                    </a:moveTo>
                    <a:cubicBezTo>
                      <a:pt x="34" y="0"/>
                      <a:pt x="1" y="67"/>
                      <a:pt x="1" y="167"/>
                    </a:cubicBezTo>
                    <a:lnTo>
                      <a:pt x="1" y="200"/>
                    </a:lnTo>
                    <a:cubicBezTo>
                      <a:pt x="1" y="255"/>
                      <a:pt x="67" y="309"/>
                      <a:pt x="128" y="309"/>
                    </a:cubicBezTo>
                    <a:cubicBezTo>
                      <a:pt x="142" y="309"/>
                      <a:pt x="155" y="306"/>
                      <a:pt x="167" y="300"/>
                    </a:cubicBezTo>
                    <a:cubicBezTo>
                      <a:pt x="234" y="300"/>
                      <a:pt x="268" y="234"/>
                      <a:pt x="268" y="167"/>
                    </a:cubicBezTo>
                    <a:lnTo>
                      <a:pt x="268" y="100"/>
                    </a:lnTo>
                    <a:cubicBezTo>
                      <a:pt x="268" y="33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52"/>
              <p:cNvSpPr/>
              <p:nvPr/>
            </p:nvSpPr>
            <p:spPr>
              <a:xfrm>
                <a:off x="7073166" y="1805517"/>
                <a:ext cx="5673" cy="666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5" extrusionOk="0">
                    <a:moveTo>
                      <a:pt x="170" y="1"/>
                    </a:moveTo>
                    <a:cubicBezTo>
                      <a:pt x="156" y="1"/>
                      <a:pt x="144" y="5"/>
                      <a:pt x="134" y="15"/>
                    </a:cubicBezTo>
                    <a:cubicBezTo>
                      <a:pt x="67" y="15"/>
                      <a:pt x="34" y="48"/>
                      <a:pt x="0" y="81"/>
                    </a:cubicBezTo>
                    <a:cubicBezTo>
                      <a:pt x="0" y="115"/>
                      <a:pt x="0" y="115"/>
                      <a:pt x="0" y="148"/>
                    </a:cubicBezTo>
                    <a:lnTo>
                      <a:pt x="0" y="215"/>
                    </a:lnTo>
                    <a:cubicBezTo>
                      <a:pt x="34" y="281"/>
                      <a:pt x="100" y="315"/>
                      <a:pt x="167" y="315"/>
                    </a:cubicBezTo>
                    <a:cubicBezTo>
                      <a:pt x="234" y="281"/>
                      <a:pt x="267" y="215"/>
                      <a:pt x="267" y="148"/>
                    </a:cubicBezTo>
                    <a:lnTo>
                      <a:pt x="267" y="115"/>
                    </a:lnTo>
                    <a:cubicBezTo>
                      <a:pt x="267" y="81"/>
                      <a:pt x="267" y="81"/>
                      <a:pt x="267" y="48"/>
                    </a:cubicBezTo>
                    <a:cubicBezTo>
                      <a:pt x="244" y="24"/>
                      <a:pt x="203" y="1"/>
                      <a:pt x="17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52"/>
              <p:cNvSpPr/>
              <p:nvPr/>
            </p:nvSpPr>
            <p:spPr>
              <a:xfrm>
                <a:off x="7090100" y="1910825"/>
                <a:ext cx="5673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20" extrusionOk="0">
                    <a:moveTo>
                      <a:pt x="153" y="1"/>
                    </a:moveTo>
                    <a:cubicBezTo>
                      <a:pt x="137" y="1"/>
                      <a:pt x="119" y="4"/>
                      <a:pt x="101" y="10"/>
                    </a:cubicBezTo>
                    <a:cubicBezTo>
                      <a:pt x="34" y="10"/>
                      <a:pt x="1" y="77"/>
                      <a:pt x="1" y="143"/>
                    </a:cubicBezTo>
                    <a:lnTo>
                      <a:pt x="1" y="210"/>
                    </a:lnTo>
                    <a:cubicBezTo>
                      <a:pt x="16" y="285"/>
                      <a:pt x="72" y="320"/>
                      <a:pt x="128" y="320"/>
                    </a:cubicBezTo>
                    <a:cubicBezTo>
                      <a:pt x="197" y="320"/>
                      <a:pt x="268" y="268"/>
                      <a:pt x="268" y="177"/>
                    </a:cubicBezTo>
                    <a:lnTo>
                      <a:pt x="268" y="110"/>
                    </a:lnTo>
                    <a:cubicBezTo>
                      <a:pt x="268" y="55"/>
                      <a:pt x="223" y="1"/>
                      <a:pt x="153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52"/>
              <p:cNvSpPr/>
              <p:nvPr/>
            </p:nvSpPr>
            <p:spPr>
              <a:xfrm>
                <a:off x="7227096" y="1672797"/>
                <a:ext cx="6371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4" extrusionOk="0">
                    <a:moveTo>
                      <a:pt x="183" y="1"/>
                    </a:moveTo>
                    <a:cubicBezTo>
                      <a:pt x="167" y="1"/>
                      <a:pt x="150" y="5"/>
                      <a:pt x="134" y="13"/>
                    </a:cubicBezTo>
                    <a:cubicBezTo>
                      <a:pt x="67" y="13"/>
                      <a:pt x="0" y="80"/>
                      <a:pt x="34" y="147"/>
                    </a:cubicBezTo>
                    <a:lnTo>
                      <a:pt x="34" y="214"/>
                    </a:lnTo>
                    <a:cubicBezTo>
                      <a:pt x="34" y="280"/>
                      <a:pt x="100" y="314"/>
                      <a:pt x="167" y="314"/>
                    </a:cubicBezTo>
                    <a:cubicBezTo>
                      <a:pt x="234" y="280"/>
                      <a:pt x="300" y="214"/>
                      <a:pt x="300" y="147"/>
                    </a:cubicBezTo>
                    <a:lnTo>
                      <a:pt x="300" y="114"/>
                    </a:lnTo>
                    <a:cubicBezTo>
                      <a:pt x="275" y="39"/>
                      <a:pt x="232" y="1"/>
                      <a:pt x="183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52"/>
              <p:cNvSpPr/>
              <p:nvPr/>
            </p:nvSpPr>
            <p:spPr>
              <a:xfrm>
                <a:off x="7218608" y="1619920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71" y="1"/>
                    </a:moveTo>
                    <a:cubicBezTo>
                      <a:pt x="159" y="1"/>
                      <a:pt x="147" y="4"/>
                      <a:pt x="134" y="10"/>
                    </a:cubicBezTo>
                    <a:cubicBezTo>
                      <a:pt x="34" y="10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34" y="277"/>
                      <a:pt x="101" y="310"/>
                      <a:pt x="168" y="310"/>
                    </a:cubicBezTo>
                    <a:cubicBezTo>
                      <a:pt x="234" y="310"/>
                      <a:pt x="268" y="243"/>
                      <a:pt x="268" y="176"/>
                    </a:cubicBezTo>
                    <a:lnTo>
                      <a:pt x="268" y="110"/>
                    </a:lnTo>
                    <a:cubicBezTo>
                      <a:pt x="268" y="55"/>
                      <a:pt x="223" y="1"/>
                      <a:pt x="17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52"/>
              <p:cNvSpPr/>
              <p:nvPr/>
            </p:nvSpPr>
            <p:spPr>
              <a:xfrm>
                <a:off x="7260985" y="1883477"/>
                <a:ext cx="5673" cy="709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35" extrusionOk="0">
                    <a:moveTo>
                      <a:pt x="134" y="1"/>
                    </a:moveTo>
                    <a:cubicBezTo>
                      <a:pt x="34" y="34"/>
                      <a:pt x="0" y="101"/>
                      <a:pt x="0" y="168"/>
                    </a:cubicBezTo>
                    <a:lnTo>
                      <a:pt x="0" y="201"/>
                    </a:lnTo>
                    <a:cubicBezTo>
                      <a:pt x="0" y="301"/>
                      <a:pt x="100" y="335"/>
                      <a:pt x="167" y="335"/>
                    </a:cubicBezTo>
                    <a:cubicBezTo>
                      <a:pt x="234" y="301"/>
                      <a:pt x="267" y="234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52"/>
              <p:cNvSpPr/>
              <p:nvPr/>
            </p:nvSpPr>
            <p:spPr>
              <a:xfrm>
                <a:off x="7210141" y="1567150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1"/>
                      <a:pt x="1" y="68"/>
                      <a:pt x="34" y="134"/>
                    </a:cubicBezTo>
                    <a:lnTo>
                      <a:pt x="34" y="201"/>
                    </a:lnTo>
                    <a:cubicBezTo>
                      <a:pt x="34" y="256"/>
                      <a:pt x="79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8"/>
                    </a:cubicBezTo>
                    <a:lnTo>
                      <a:pt x="301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52"/>
              <p:cNvSpPr/>
              <p:nvPr/>
            </p:nvSpPr>
            <p:spPr>
              <a:xfrm>
                <a:off x="7252518" y="1831045"/>
                <a:ext cx="5652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0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9"/>
                    </a:cubicBezTo>
                    <a:cubicBezTo>
                      <a:pt x="33" y="9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33" y="276"/>
                      <a:pt x="100" y="310"/>
                      <a:pt x="167" y="310"/>
                    </a:cubicBezTo>
                    <a:cubicBezTo>
                      <a:pt x="234" y="276"/>
                      <a:pt x="267" y="243"/>
                      <a:pt x="267" y="176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52"/>
              <p:cNvSpPr/>
              <p:nvPr/>
            </p:nvSpPr>
            <p:spPr>
              <a:xfrm>
                <a:off x="7244030" y="1777999"/>
                <a:ext cx="639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4" extrusionOk="0">
                    <a:moveTo>
                      <a:pt x="167" y="1"/>
                    </a:moveTo>
                    <a:cubicBezTo>
                      <a:pt x="155" y="1"/>
                      <a:pt x="143" y="5"/>
                      <a:pt x="134" y="14"/>
                    </a:cubicBezTo>
                    <a:cubicBezTo>
                      <a:pt x="68" y="14"/>
                      <a:pt x="34" y="47"/>
                      <a:pt x="1" y="114"/>
                    </a:cubicBezTo>
                    <a:cubicBezTo>
                      <a:pt x="1" y="114"/>
                      <a:pt x="1" y="147"/>
                      <a:pt x="1" y="147"/>
                    </a:cubicBezTo>
                    <a:lnTo>
                      <a:pt x="1" y="214"/>
                    </a:lnTo>
                    <a:cubicBezTo>
                      <a:pt x="34" y="281"/>
                      <a:pt x="101" y="314"/>
                      <a:pt x="168" y="314"/>
                    </a:cubicBezTo>
                    <a:cubicBezTo>
                      <a:pt x="234" y="314"/>
                      <a:pt x="301" y="247"/>
                      <a:pt x="268" y="180"/>
                    </a:cubicBezTo>
                    <a:lnTo>
                      <a:pt x="268" y="114"/>
                    </a:lnTo>
                    <a:cubicBezTo>
                      <a:pt x="268" y="114"/>
                      <a:pt x="268" y="80"/>
                      <a:pt x="268" y="80"/>
                    </a:cubicBezTo>
                    <a:cubicBezTo>
                      <a:pt x="243" y="32"/>
                      <a:pt x="201" y="1"/>
                      <a:pt x="167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52"/>
              <p:cNvSpPr/>
              <p:nvPr/>
            </p:nvSpPr>
            <p:spPr>
              <a:xfrm>
                <a:off x="6965847" y="1497953"/>
                <a:ext cx="5652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86" extrusionOk="0">
                    <a:moveTo>
                      <a:pt x="134" y="1"/>
                    </a:moveTo>
                    <a:cubicBezTo>
                      <a:pt x="33" y="1"/>
                      <a:pt x="0" y="68"/>
                      <a:pt x="0" y="134"/>
                    </a:cubicBezTo>
                    <a:lnTo>
                      <a:pt x="0" y="201"/>
                    </a:lnTo>
                    <a:cubicBezTo>
                      <a:pt x="29" y="260"/>
                      <a:pt x="84" y="286"/>
                      <a:pt x="137" y="286"/>
                    </a:cubicBezTo>
                    <a:cubicBezTo>
                      <a:pt x="204" y="286"/>
                      <a:pt x="267" y="243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52"/>
              <p:cNvSpPr/>
              <p:nvPr/>
            </p:nvSpPr>
            <p:spPr>
              <a:xfrm>
                <a:off x="6908652" y="1506949"/>
                <a:ext cx="6371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20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10"/>
                    </a:cubicBezTo>
                    <a:cubicBezTo>
                      <a:pt x="67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30" y="285"/>
                      <a:pt x="94" y="319"/>
                      <a:pt x="155" y="319"/>
                    </a:cubicBezTo>
                    <a:cubicBezTo>
                      <a:pt x="230" y="319"/>
                      <a:pt x="300" y="268"/>
                      <a:pt x="300" y="176"/>
                    </a:cubicBezTo>
                    <a:lnTo>
                      <a:pt x="300" y="110"/>
                    </a:lnTo>
                    <a:cubicBezTo>
                      <a:pt x="273" y="55"/>
                      <a:pt x="224" y="1"/>
                      <a:pt x="17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52"/>
              <p:cNvSpPr/>
              <p:nvPr/>
            </p:nvSpPr>
            <p:spPr>
              <a:xfrm>
                <a:off x="7193905" y="1461757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7" y="1"/>
                    </a:moveTo>
                    <a:cubicBezTo>
                      <a:pt x="125" y="1"/>
                      <a:pt x="113" y="4"/>
                      <a:pt x="101" y="10"/>
                    </a:cubicBezTo>
                    <a:cubicBezTo>
                      <a:pt x="34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0" y="277"/>
                      <a:pt x="67" y="310"/>
                      <a:pt x="134" y="310"/>
                    </a:cubicBezTo>
                    <a:cubicBezTo>
                      <a:pt x="234" y="277"/>
                      <a:pt x="267" y="243"/>
                      <a:pt x="267" y="143"/>
                    </a:cubicBezTo>
                    <a:lnTo>
                      <a:pt x="267" y="110"/>
                    </a:lnTo>
                    <a:cubicBezTo>
                      <a:pt x="240" y="55"/>
                      <a:pt x="191" y="1"/>
                      <a:pt x="137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4" name="Google Shape;2344;p52"/>
              <p:cNvSpPr/>
              <p:nvPr/>
            </p:nvSpPr>
            <p:spPr>
              <a:xfrm>
                <a:off x="7022321" y="1488787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0"/>
                      <a:pt x="1" y="67"/>
                      <a:pt x="34" y="167"/>
                    </a:cubicBezTo>
                    <a:lnTo>
                      <a:pt x="34" y="200"/>
                    </a:lnTo>
                    <a:cubicBezTo>
                      <a:pt x="34" y="255"/>
                      <a:pt x="79" y="309"/>
                      <a:pt x="131" y="309"/>
                    </a:cubicBezTo>
                    <a:cubicBezTo>
                      <a:pt x="143" y="309"/>
                      <a:pt x="155" y="307"/>
                      <a:pt x="167" y="300"/>
                    </a:cubicBezTo>
                    <a:cubicBezTo>
                      <a:pt x="268" y="300"/>
                      <a:pt x="301" y="234"/>
                      <a:pt x="301" y="167"/>
                    </a:cubicBezTo>
                    <a:lnTo>
                      <a:pt x="301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5" name="Google Shape;2345;p52"/>
              <p:cNvSpPr/>
              <p:nvPr/>
            </p:nvSpPr>
            <p:spPr>
              <a:xfrm>
                <a:off x="6917119" y="1559910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34" y="276"/>
                      <a:pt x="101" y="310"/>
                      <a:pt x="167" y="310"/>
                    </a:cubicBezTo>
                    <a:cubicBezTo>
                      <a:pt x="234" y="276"/>
                      <a:pt x="301" y="243"/>
                      <a:pt x="267" y="143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52"/>
              <p:cNvSpPr/>
              <p:nvPr/>
            </p:nvSpPr>
            <p:spPr>
              <a:xfrm>
                <a:off x="6974314" y="1550724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40" y="1"/>
                    </a:moveTo>
                    <a:cubicBezTo>
                      <a:pt x="126" y="1"/>
                      <a:pt x="113" y="4"/>
                      <a:pt x="100" y="10"/>
                    </a:cubicBezTo>
                    <a:cubicBezTo>
                      <a:pt x="34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0" y="277"/>
                      <a:pt x="100" y="310"/>
                      <a:pt x="167" y="310"/>
                    </a:cubicBezTo>
                    <a:cubicBezTo>
                      <a:pt x="234" y="310"/>
                      <a:pt x="267" y="243"/>
                      <a:pt x="267" y="176"/>
                    </a:cubicBezTo>
                    <a:lnTo>
                      <a:pt x="267" y="110"/>
                    </a:lnTo>
                    <a:cubicBezTo>
                      <a:pt x="267" y="55"/>
                      <a:pt x="201" y="1"/>
                      <a:pt x="14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52"/>
              <p:cNvSpPr/>
              <p:nvPr/>
            </p:nvSpPr>
            <p:spPr>
              <a:xfrm>
                <a:off x="7030788" y="1541558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71" y="0"/>
                    </a:moveTo>
                    <a:cubicBezTo>
                      <a:pt x="159" y="0"/>
                      <a:pt x="147" y="3"/>
                      <a:pt x="134" y="9"/>
                    </a:cubicBezTo>
                    <a:cubicBezTo>
                      <a:pt x="68" y="9"/>
                      <a:pt x="1" y="76"/>
                      <a:pt x="34" y="142"/>
                    </a:cubicBezTo>
                    <a:lnTo>
                      <a:pt x="34" y="209"/>
                    </a:lnTo>
                    <a:cubicBezTo>
                      <a:pt x="34" y="276"/>
                      <a:pt x="101" y="309"/>
                      <a:pt x="168" y="309"/>
                    </a:cubicBezTo>
                    <a:cubicBezTo>
                      <a:pt x="234" y="309"/>
                      <a:pt x="301" y="243"/>
                      <a:pt x="301" y="176"/>
                    </a:cubicBezTo>
                    <a:lnTo>
                      <a:pt x="301" y="109"/>
                    </a:lnTo>
                    <a:cubicBezTo>
                      <a:pt x="274" y="55"/>
                      <a:pt x="224" y="0"/>
                      <a:pt x="17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52"/>
              <p:cNvSpPr/>
              <p:nvPr/>
            </p:nvSpPr>
            <p:spPr>
              <a:xfrm>
                <a:off x="7201674" y="1514210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33"/>
                      <a:pt x="0" y="67"/>
                      <a:pt x="34" y="167"/>
                    </a:cubicBezTo>
                    <a:lnTo>
                      <a:pt x="34" y="200"/>
                    </a:lnTo>
                    <a:cubicBezTo>
                      <a:pt x="34" y="255"/>
                      <a:pt x="78" y="309"/>
                      <a:pt x="131" y="309"/>
                    </a:cubicBezTo>
                    <a:cubicBezTo>
                      <a:pt x="143" y="309"/>
                      <a:pt x="155" y="306"/>
                      <a:pt x="167" y="300"/>
                    </a:cubicBezTo>
                    <a:cubicBezTo>
                      <a:pt x="234" y="300"/>
                      <a:pt x="301" y="234"/>
                      <a:pt x="301" y="167"/>
                    </a:cubicBezTo>
                    <a:lnTo>
                      <a:pt x="301" y="100"/>
                    </a:lnTo>
                    <a:cubicBezTo>
                      <a:pt x="267" y="33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52"/>
              <p:cNvSpPr/>
              <p:nvPr/>
            </p:nvSpPr>
            <p:spPr>
              <a:xfrm>
                <a:off x="7113405" y="1690725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0"/>
                    </a:moveTo>
                    <a:cubicBezTo>
                      <a:pt x="34" y="34"/>
                      <a:pt x="1" y="67"/>
                      <a:pt x="1" y="167"/>
                    </a:cubicBezTo>
                    <a:lnTo>
                      <a:pt x="1" y="201"/>
                    </a:lnTo>
                    <a:cubicBezTo>
                      <a:pt x="1" y="255"/>
                      <a:pt x="45" y="310"/>
                      <a:pt x="116" y="310"/>
                    </a:cubicBezTo>
                    <a:cubicBezTo>
                      <a:pt x="132" y="310"/>
                      <a:pt x="149" y="307"/>
                      <a:pt x="168" y="301"/>
                    </a:cubicBezTo>
                    <a:cubicBezTo>
                      <a:pt x="234" y="301"/>
                      <a:pt x="268" y="234"/>
                      <a:pt x="268" y="167"/>
                    </a:cubicBezTo>
                    <a:lnTo>
                      <a:pt x="268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52"/>
              <p:cNvSpPr/>
              <p:nvPr/>
            </p:nvSpPr>
            <p:spPr>
              <a:xfrm>
                <a:off x="7104938" y="1638209"/>
                <a:ext cx="6075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96" extrusionOk="0">
                    <a:moveTo>
                      <a:pt x="183" y="0"/>
                    </a:moveTo>
                    <a:cubicBezTo>
                      <a:pt x="167" y="0"/>
                      <a:pt x="151" y="5"/>
                      <a:pt x="134" y="13"/>
                    </a:cubicBezTo>
                    <a:cubicBezTo>
                      <a:pt x="34" y="13"/>
                      <a:pt x="0" y="80"/>
                      <a:pt x="0" y="146"/>
                    </a:cubicBezTo>
                    <a:lnTo>
                      <a:pt x="0" y="213"/>
                    </a:lnTo>
                    <a:cubicBezTo>
                      <a:pt x="14" y="269"/>
                      <a:pt x="69" y="295"/>
                      <a:pt x="125" y="295"/>
                    </a:cubicBezTo>
                    <a:cubicBezTo>
                      <a:pt x="204" y="295"/>
                      <a:pt x="287" y="244"/>
                      <a:pt x="267" y="146"/>
                    </a:cubicBezTo>
                    <a:lnTo>
                      <a:pt x="267" y="113"/>
                    </a:lnTo>
                    <a:cubicBezTo>
                      <a:pt x="267" y="38"/>
                      <a:pt x="230" y="0"/>
                      <a:pt x="183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52"/>
              <p:cNvSpPr/>
              <p:nvPr/>
            </p:nvSpPr>
            <p:spPr>
              <a:xfrm>
                <a:off x="7096471" y="1585332"/>
                <a:ext cx="6054" cy="6752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9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15" y="284"/>
                      <a:pt x="78" y="319"/>
                      <a:pt x="139" y="319"/>
                    </a:cubicBezTo>
                    <a:cubicBezTo>
                      <a:pt x="213" y="319"/>
                      <a:pt x="285" y="268"/>
                      <a:pt x="267" y="176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52"/>
              <p:cNvSpPr/>
              <p:nvPr/>
            </p:nvSpPr>
            <p:spPr>
              <a:xfrm>
                <a:off x="7146596" y="1901850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0"/>
                      <a:pt x="1" y="67"/>
                      <a:pt x="34" y="134"/>
                    </a:cubicBezTo>
                    <a:lnTo>
                      <a:pt x="34" y="200"/>
                    </a:lnTo>
                    <a:cubicBezTo>
                      <a:pt x="34" y="255"/>
                      <a:pt x="78" y="309"/>
                      <a:pt x="131" y="309"/>
                    </a:cubicBezTo>
                    <a:cubicBezTo>
                      <a:pt x="143" y="309"/>
                      <a:pt x="155" y="307"/>
                      <a:pt x="167" y="300"/>
                    </a:cubicBezTo>
                    <a:cubicBezTo>
                      <a:pt x="234" y="300"/>
                      <a:pt x="301" y="234"/>
                      <a:pt x="301" y="167"/>
                    </a:cubicBezTo>
                    <a:lnTo>
                      <a:pt x="301" y="100"/>
                    </a:lnTo>
                    <a:cubicBezTo>
                      <a:pt x="267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52"/>
              <p:cNvSpPr/>
              <p:nvPr/>
            </p:nvSpPr>
            <p:spPr>
              <a:xfrm>
                <a:off x="7130360" y="1796351"/>
                <a:ext cx="6371" cy="666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5" extrusionOk="0">
                    <a:moveTo>
                      <a:pt x="170" y="0"/>
                    </a:moveTo>
                    <a:cubicBezTo>
                      <a:pt x="156" y="0"/>
                      <a:pt x="144" y="4"/>
                      <a:pt x="134" y="14"/>
                    </a:cubicBezTo>
                    <a:cubicBezTo>
                      <a:pt x="67" y="14"/>
                      <a:pt x="34" y="47"/>
                      <a:pt x="0" y="81"/>
                    </a:cubicBezTo>
                    <a:cubicBezTo>
                      <a:pt x="0" y="114"/>
                      <a:pt x="0" y="147"/>
                      <a:pt x="0" y="147"/>
                    </a:cubicBezTo>
                    <a:lnTo>
                      <a:pt x="0" y="214"/>
                    </a:lnTo>
                    <a:cubicBezTo>
                      <a:pt x="34" y="281"/>
                      <a:pt x="100" y="314"/>
                      <a:pt x="167" y="314"/>
                    </a:cubicBezTo>
                    <a:cubicBezTo>
                      <a:pt x="234" y="281"/>
                      <a:pt x="301" y="247"/>
                      <a:pt x="267" y="147"/>
                    </a:cubicBezTo>
                    <a:lnTo>
                      <a:pt x="267" y="114"/>
                    </a:lnTo>
                    <a:cubicBezTo>
                      <a:pt x="267" y="81"/>
                      <a:pt x="267" y="81"/>
                      <a:pt x="267" y="47"/>
                    </a:cubicBezTo>
                    <a:cubicBezTo>
                      <a:pt x="244" y="24"/>
                      <a:pt x="203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52"/>
              <p:cNvSpPr/>
              <p:nvPr/>
            </p:nvSpPr>
            <p:spPr>
              <a:xfrm>
                <a:off x="7138129" y="1848889"/>
                <a:ext cx="6371" cy="707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34" extrusionOk="0">
                    <a:moveTo>
                      <a:pt x="134" y="0"/>
                    </a:moveTo>
                    <a:cubicBezTo>
                      <a:pt x="67" y="34"/>
                      <a:pt x="0" y="100"/>
                      <a:pt x="34" y="167"/>
                    </a:cubicBezTo>
                    <a:lnTo>
                      <a:pt x="34" y="234"/>
                    </a:lnTo>
                    <a:cubicBezTo>
                      <a:pt x="34" y="301"/>
                      <a:pt x="100" y="334"/>
                      <a:pt x="167" y="334"/>
                    </a:cubicBezTo>
                    <a:cubicBezTo>
                      <a:pt x="267" y="301"/>
                      <a:pt x="300" y="234"/>
                      <a:pt x="300" y="167"/>
                    </a:cubicBezTo>
                    <a:lnTo>
                      <a:pt x="300" y="100"/>
                    </a:lnTo>
                    <a:cubicBezTo>
                      <a:pt x="267" y="34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52"/>
              <p:cNvSpPr/>
              <p:nvPr/>
            </p:nvSpPr>
            <p:spPr>
              <a:xfrm>
                <a:off x="7170600" y="1681539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01" y="1"/>
                    </a:moveTo>
                    <a:cubicBezTo>
                      <a:pt x="34" y="34"/>
                      <a:pt x="1" y="101"/>
                      <a:pt x="1" y="168"/>
                    </a:cubicBezTo>
                    <a:lnTo>
                      <a:pt x="1" y="201"/>
                    </a:lnTo>
                    <a:cubicBezTo>
                      <a:pt x="1" y="255"/>
                      <a:pt x="45" y="310"/>
                      <a:pt x="98" y="310"/>
                    </a:cubicBezTo>
                    <a:cubicBezTo>
                      <a:pt x="110" y="310"/>
                      <a:pt x="122" y="307"/>
                      <a:pt x="134" y="301"/>
                    </a:cubicBezTo>
                    <a:cubicBezTo>
                      <a:pt x="201" y="301"/>
                      <a:pt x="268" y="234"/>
                      <a:pt x="268" y="168"/>
                    </a:cubicBezTo>
                    <a:lnTo>
                      <a:pt x="268" y="101"/>
                    </a:lnTo>
                    <a:cubicBezTo>
                      <a:pt x="234" y="34"/>
                      <a:pt x="167" y="1"/>
                      <a:pt x="10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52"/>
              <p:cNvSpPr/>
              <p:nvPr/>
            </p:nvSpPr>
            <p:spPr>
              <a:xfrm>
                <a:off x="7162133" y="1629107"/>
                <a:ext cx="5673" cy="618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2" extrusionOk="0">
                    <a:moveTo>
                      <a:pt x="137" y="0"/>
                    </a:moveTo>
                    <a:cubicBezTo>
                      <a:pt x="125" y="0"/>
                      <a:pt x="113" y="3"/>
                      <a:pt x="100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14" y="265"/>
                      <a:pt x="63" y="292"/>
                      <a:pt x="115" y="292"/>
                    </a:cubicBezTo>
                    <a:cubicBezTo>
                      <a:pt x="188" y="292"/>
                      <a:pt x="267" y="240"/>
                      <a:pt x="267" y="143"/>
                    </a:cubicBezTo>
                    <a:lnTo>
                      <a:pt x="267" y="109"/>
                    </a:lnTo>
                    <a:cubicBezTo>
                      <a:pt x="240" y="55"/>
                      <a:pt x="191" y="0"/>
                      <a:pt x="137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52"/>
              <p:cNvSpPr/>
              <p:nvPr/>
            </p:nvSpPr>
            <p:spPr>
              <a:xfrm>
                <a:off x="7153666" y="1576146"/>
                <a:ext cx="5652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0" extrusionOk="0">
                    <a:moveTo>
                      <a:pt x="139" y="1"/>
                    </a:moveTo>
                    <a:cubicBezTo>
                      <a:pt x="126" y="1"/>
                      <a:pt x="112" y="3"/>
                      <a:pt x="100" y="10"/>
                    </a:cubicBezTo>
                    <a:cubicBezTo>
                      <a:pt x="33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0" y="276"/>
                      <a:pt x="67" y="310"/>
                      <a:pt x="167" y="310"/>
                    </a:cubicBezTo>
                    <a:cubicBezTo>
                      <a:pt x="234" y="310"/>
                      <a:pt x="267" y="243"/>
                      <a:pt x="267" y="176"/>
                    </a:cubicBezTo>
                    <a:lnTo>
                      <a:pt x="267" y="110"/>
                    </a:lnTo>
                    <a:cubicBezTo>
                      <a:pt x="267" y="55"/>
                      <a:pt x="200" y="1"/>
                      <a:pt x="139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52"/>
              <p:cNvSpPr/>
              <p:nvPr/>
            </p:nvSpPr>
            <p:spPr>
              <a:xfrm>
                <a:off x="7203790" y="1892663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34"/>
                      <a:pt x="0" y="67"/>
                      <a:pt x="0" y="167"/>
                    </a:cubicBezTo>
                    <a:lnTo>
                      <a:pt x="0" y="201"/>
                    </a:lnTo>
                    <a:cubicBezTo>
                      <a:pt x="28" y="255"/>
                      <a:pt x="77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52"/>
              <p:cNvSpPr/>
              <p:nvPr/>
            </p:nvSpPr>
            <p:spPr>
              <a:xfrm>
                <a:off x="7187555" y="1787186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47" y="0"/>
                    </a:moveTo>
                    <a:cubicBezTo>
                      <a:pt x="134" y="0"/>
                      <a:pt x="118" y="4"/>
                      <a:pt x="100" y="13"/>
                    </a:cubicBezTo>
                    <a:cubicBezTo>
                      <a:pt x="34" y="13"/>
                      <a:pt x="0" y="47"/>
                      <a:pt x="0" y="113"/>
                    </a:cubicBezTo>
                    <a:cubicBezTo>
                      <a:pt x="0" y="113"/>
                      <a:pt x="0" y="147"/>
                      <a:pt x="0" y="147"/>
                    </a:cubicBezTo>
                    <a:lnTo>
                      <a:pt x="0" y="213"/>
                    </a:lnTo>
                    <a:cubicBezTo>
                      <a:pt x="0" y="280"/>
                      <a:pt x="67" y="314"/>
                      <a:pt x="134" y="314"/>
                    </a:cubicBezTo>
                    <a:cubicBezTo>
                      <a:pt x="200" y="314"/>
                      <a:pt x="267" y="247"/>
                      <a:pt x="267" y="180"/>
                    </a:cubicBezTo>
                    <a:lnTo>
                      <a:pt x="267" y="113"/>
                    </a:lnTo>
                    <a:cubicBezTo>
                      <a:pt x="267" y="80"/>
                      <a:pt x="234" y="80"/>
                      <a:pt x="234" y="80"/>
                    </a:cubicBezTo>
                    <a:cubicBezTo>
                      <a:pt x="209" y="31"/>
                      <a:pt x="185" y="0"/>
                      <a:pt x="147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52"/>
              <p:cNvSpPr/>
              <p:nvPr/>
            </p:nvSpPr>
            <p:spPr>
              <a:xfrm>
                <a:off x="7195323" y="1840147"/>
                <a:ext cx="6371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4" extrusionOk="0">
                    <a:moveTo>
                      <a:pt x="183" y="1"/>
                    </a:moveTo>
                    <a:cubicBezTo>
                      <a:pt x="167" y="1"/>
                      <a:pt x="150" y="5"/>
                      <a:pt x="134" y="13"/>
                    </a:cubicBezTo>
                    <a:cubicBezTo>
                      <a:pt x="67" y="13"/>
                      <a:pt x="0" y="80"/>
                      <a:pt x="0" y="147"/>
                    </a:cubicBezTo>
                    <a:lnTo>
                      <a:pt x="0" y="213"/>
                    </a:lnTo>
                    <a:cubicBezTo>
                      <a:pt x="34" y="280"/>
                      <a:pt x="100" y="313"/>
                      <a:pt x="167" y="313"/>
                    </a:cubicBezTo>
                    <a:cubicBezTo>
                      <a:pt x="234" y="280"/>
                      <a:pt x="300" y="213"/>
                      <a:pt x="267" y="147"/>
                    </a:cubicBezTo>
                    <a:lnTo>
                      <a:pt x="267" y="113"/>
                    </a:lnTo>
                    <a:cubicBezTo>
                      <a:pt x="267" y="38"/>
                      <a:pt x="230" y="1"/>
                      <a:pt x="183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52"/>
              <p:cNvSpPr/>
              <p:nvPr/>
            </p:nvSpPr>
            <p:spPr>
              <a:xfrm>
                <a:off x="7275802" y="1610945"/>
                <a:ext cx="5673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34" y="0"/>
                    </a:moveTo>
                    <a:cubicBezTo>
                      <a:pt x="34" y="0"/>
                      <a:pt x="1" y="67"/>
                      <a:pt x="1" y="133"/>
                    </a:cubicBezTo>
                    <a:lnTo>
                      <a:pt x="1" y="200"/>
                    </a:lnTo>
                    <a:cubicBezTo>
                      <a:pt x="34" y="267"/>
                      <a:pt x="101" y="300"/>
                      <a:pt x="168" y="300"/>
                    </a:cubicBezTo>
                    <a:cubicBezTo>
                      <a:pt x="234" y="300"/>
                      <a:pt x="268" y="234"/>
                      <a:pt x="268" y="167"/>
                    </a:cubicBezTo>
                    <a:lnTo>
                      <a:pt x="268" y="100"/>
                    </a:lnTo>
                    <a:cubicBezTo>
                      <a:pt x="268" y="33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52"/>
              <p:cNvSpPr/>
              <p:nvPr/>
            </p:nvSpPr>
            <p:spPr>
              <a:xfrm>
                <a:off x="7284290" y="1663695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4" y="10"/>
                    </a:cubicBezTo>
                    <a:cubicBezTo>
                      <a:pt x="34" y="10"/>
                      <a:pt x="0" y="77"/>
                      <a:pt x="0" y="143"/>
                    </a:cubicBezTo>
                    <a:lnTo>
                      <a:pt x="0" y="210"/>
                    </a:lnTo>
                    <a:cubicBezTo>
                      <a:pt x="34" y="277"/>
                      <a:pt x="100" y="310"/>
                      <a:pt x="167" y="310"/>
                    </a:cubicBezTo>
                    <a:cubicBezTo>
                      <a:pt x="234" y="277"/>
                      <a:pt x="267" y="243"/>
                      <a:pt x="267" y="143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52"/>
              <p:cNvSpPr/>
              <p:nvPr/>
            </p:nvSpPr>
            <p:spPr>
              <a:xfrm>
                <a:off x="7267335" y="1557984"/>
                <a:ext cx="6054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1" extrusionOk="0">
                    <a:moveTo>
                      <a:pt x="134" y="0"/>
                    </a:moveTo>
                    <a:cubicBezTo>
                      <a:pt x="67" y="0"/>
                      <a:pt x="1" y="67"/>
                      <a:pt x="1" y="167"/>
                    </a:cubicBezTo>
                    <a:lnTo>
                      <a:pt x="1" y="200"/>
                    </a:lnTo>
                    <a:cubicBezTo>
                      <a:pt x="16" y="276"/>
                      <a:pt x="78" y="310"/>
                      <a:pt x="139" y="310"/>
                    </a:cubicBezTo>
                    <a:cubicBezTo>
                      <a:pt x="213" y="310"/>
                      <a:pt x="286" y="259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52"/>
              <p:cNvSpPr/>
              <p:nvPr/>
            </p:nvSpPr>
            <p:spPr>
              <a:xfrm>
                <a:off x="7317460" y="1874756"/>
                <a:ext cx="6393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3" extrusionOk="0">
                    <a:moveTo>
                      <a:pt x="184" y="0"/>
                    </a:moveTo>
                    <a:cubicBezTo>
                      <a:pt x="168" y="0"/>
                      <a:pt x="151" y="4"/>
                      <a:pt x="134" y="13"/>
                    </a:cubicBezTo>
                    <a:cubicBezTo>
                      <a:pt x="68" y="13"/>
                      <a:pt x="1" y="79"/>
                      <a:pt x="34" y="146"/>
                    </a:cubicBezTo>
                    <a:lnTo>
                      <a:pt x="34" y="213"/>
                    </a:lnTo>
                    <a:cubicBezTo>
                      <a:pt x="34" y="280"/>
                      <a:pt x="101" y="313"/>
                      <a:pt x="168" y="313"/>
                    </a:cubicBezTo>
                    <a:cubicBezTo>
                      <a:pt x="268" y="280"/>
                      <a:pt x="301" y="213"/>
                      <a:pt x="301" y="146"/>
                    </a:cubicBezTo>
                    <a:lnTo>
                      <a:pt x="301" y="113"/>
                    </a:lnTo>
                    <a:cubicBezTo>
                      <a:pt x="276" y="38"/>
                      <a:pt x="232" y="0"/>
                      <a:pt x="18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52"/>
              <p:cNvSpPr/>
              <p:nvPr/>
            </p:nvSpPr>
            <p:spPr>
              <a:xfrm>
                <a:off x="7301224" y="1769109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01" y="0"/>
                    </a:moveTo>
                    <a:cubicBezTo>
                      <a:pt x="67" y="0"/>
                      <a:pt x="1" y="33"/>
                      <a:pt x="1" y="100"/>
                    </a:cubicBezTo>
                    <a:cubicBezTo>
                      <a:pt x="1" y="100"/>
                      <a:pt x="1" y="133"/>
                      <a:pt x="1" y="133"/>
                    </a:cubicBezTo>
                    <a:lnTo>
                      <a:pt x="1" y="200"/>
                    </a:lnTo>
                    <a:cubicBezTo>
                      <a:pt x="16" y="275"/>
                      <a:pt x="71" y="310"/>
                      <a:pt x="128" y="310"/>
                    </a:cubicBezTo>
                    <a:cubicBezTo>
                      <a:pt x="197" y="310"/>
                      <a:pt x="268" y="258"/>
                      <a:pt x="268" y="167"/>
                    </a:cubicBezTo>
                    <a:lnTo>
                      <a:pt x="268" y="100"/>
                    </a:lnTo>
                    <a:cubicBezTo>
                      <a:pt x="268" y="100"/>
                      <a:pt x="268" y="67"/>
                      <a:pt x="268" y="67"/>
                    </a:cubicBezTo>
                    <a:cubicBezTo>
                      <a:pt x="234" y="0"/>
                      <a:pt x="168" y="0"/>
                      <a:pt x="10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366;p52"/>
              <p:cNvSpPr/>
              <p:nvPr/>
            </p:nvSpPr>
            <p:spPr>
              <a:xfrm>
                <a:off x="7309713" y="1821858"/>
                <a:ext cx="5652" cy="624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95" extrusionOk="0">
                    <a:moveTo>
                      <a:pt x="137" y="1"/>
                    </a:moveTo>
                    <a:cubicBezTo>
                      <a:pt x="125" y="1"/>
                      <a:pt x="112" y="4"/>
                      <a:pt x="100" y="10"/>
                    </a:cubicBezTo>
                    <a:cubicBezTo>
                      <a:pt x="33" y="10"/>
                      <a:pt x="0" y="77"/>
                      <a:pt x="0" y="143"/>
                    </a:cubicBezTo>
                    <a:lnTo>
                      <a:pt x="0" y="210"/>
                    </a:lnTo>
                    <a:cubicBezTo>
                      <a:pt x="15" y="268"/>
                      <a:pt x="68" y="295"/>
                      <a:pt x="123" y="295"/>
                    </a:cubicBezTo>
                    <a:cubicBezTo>
                      <a:pt x="193" y="295"/>
                      <a:pt x="267" y="252"/>
                      <a:pt x="267" y="177"/>
                    </a:cubicBezTo>
                    <a:lnTo>
                      <a:pt x="267" y="110"/>
                    </a:lnTo>
                    <a:cubicBezTo>
                      <a:pt x="240" y="55"/>
                      <a:pt x="190" y="1"/>
                      <a:pt x="137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7" name="Google Shape;2367;p52"/>
              <p:cNvSpPr/>
              <p:nvPr/>
            </p:nvSpPr>
            <p:spPr>
              <a:xfrm>
                <a:off x="7332997" y="1601568"/>
                <a:ext cx="5673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20" extrusionOk="0">
                    <a:moveTo>
                      <a:pt x="140" y="1"/>
                    </a:moveTo>
                    <a:cubicBezTo>
                      <a:pt x="127" y="1"/>
                      <a:pt x="113" y="3"/>
                      <a:pt x="101" y="9"/>
                    </a:cubicBezTo>
                    <a:cubicBezTo>
                      <a:pt x="34" y="9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16" y="285"/>
                      <a:pt x="72" y="319"/>
                      <a:pt x="128" y="319"/>
                    </a:cubicBezTo>
                    <a:cubicBezTo>
                      <a:pt x="197" y="319"/>
                      <a:pt x="268" y="268"/>
                      <a:pt x="268" y="176"/>
                    </a:cubicBezTo>
                    <a:lnTo>
                      <a:pt x="268" y="109"/>
                    </a:lnTo>
                    <a:cubicBezTo>
                      <a:pt x="268" y="55"/>
                      <a:pt x="201" y="1"/>
                      <a:pt x="14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368;p52"/>
              <p:cNvSpPr/>
              <p:nvPr/>
            </p:nvSpPr>
            <p:spPr>
              <a:xfrm>
                <a:off x="7324530" y="1548797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34" y="1"/>
                    </a:moveTo>
                    <a:cubicBezTo>
                      <a:pt x="34" y="34"/>
                      <a:pt x="1" y="101"/>
                      <a:pt x="1" y="167"/>
                    </a:cubicBezTo>
                    <a:lnTo>
                      <a:pt x="1" y="201"/>
                    </a:lnTo>
                    <a:cubicBezTo>
                      <a:pt x="31" y="276"/>
                      <a:pt x="88" y="310"/>
                      <a:pt x="141" y="310"/>
                    </a:cubicBezTo>
                    <a:cubicBezTo>
                      <a:pt x="207" y="310"/>
                      <a:pt x="267" y="259"/>
                      <a:pt x="267" y="167"/>
                    </a:cubicBezTo>
                    <a:lnTo>
                      <a:pt x="267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52"/>
              <p:cNvSpPr/>
              <p:nvPr/>
            </p:nvSpPr>
            <p:spPr>
              <a:xfrm>
                <a:off x="7341485" y="1654529"/>
                <a:ext cx="5652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0" extrusionOk="0">
                    <a:moveTo>
                      <a:pt x="137" y="0"/>
                    </a:moveTo>
                    <a:cubicBezTo>
                      <a:pt x="125" y="0"/>
                      <a:pt x="112" y="3"/>
                      <a:pt x="100" y="9"/>
                    </a:cubicBezTo>
                    <a:cubicBezTo>
                      <a:pt x="33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0" y="276"/>
                      <a:pt x="67" y="309"/>
                      <a:pt x="134" y="309"/>
                    </a:cubicBezTo>
                    <a:cubicBezTo>
                      <a:pt x="234" y="309"/>
                      <a:pt x="267" y="243"/>
                      <a:pt x="267" y="176"/>
                    </a:cubicBezTo>
                    <a:lnTo>
                      <a:pt x="267" y="109"/>
                    </a:lnTo>
                    <a:cubicBezTo>
                      <a:pt x="240" y="55"/>
                      <a:pt x="190" y="0"/>
                      <a:pt x="137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52"/>
              <p:cNvSpPr/>
              <p:nvPr/>
            </p:nvSpPr>
            <p:spPr>
              <a:xfrm>
                <a:off x="7357720" y="1759922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0"/>
                      <a:pt x="34" y="67"/>
                      <a:pt x="34" y="100"/>
                    </a:cubicBezTo>
                    <a:cubicBezTo>
                      <a:pt x="0" y="134"/>
                      <a:pt x="0" y="134"/>
                      <a:pt x="34" y="167"/>
                    </a:cubicBezTo>
                    <a:lnTo>
                      <a:pt x="34" y="201"/>
                    </a:lnTo>
                    <a:cubicBezTo>
                      <a:pt x="34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0"/>
                    </a:lnTo>
                    <a:cubicBezTo>
                      <a:pt x="301" y="100"/>
                      <a:pt x="301" y="67"/>
                      <a:pt x="301" y="67"/>
                    </a:cubicBezTo>
                    <a:cubicBezTo>
                      <a:pt x="267" y="0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52"/>
              <p:cNvSpPr/>
              <p:nvPr/>
            </p:nvSpPr>
            <p:spPr>
              <a:xfrm>
                <a:off x="7374654" y="1865654"/>
                <a:ext cx="6393" cy="675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9" extrusionOk="0">
                    <a:moveTo>
                      <a:pt x="171" y="0"/>
                    </a:moveTo>
                    <a:cubicBezTo>
                      <a:pt x="159" y="0"/>
                      <a:pt x="147" y="3"/>
                      <a:pt x="134" y="9"/>
                    </a:cubicBezTo>
                    <a:cubicBezTo>
                      <a:pt x="68" y="9"/>
                      <a:pt x="1" y="76"/>
                      <a:pt x="1" y="142"/>
                    </a:cubicBezTo>
                    <a:lnTo>
                      <a:pt x="1" y="209"/>
                    </a:lnTo>
                    <a:cubicBezTo>
                      <a:pt x="31" y="284"/>
                      <a:pt x="95" y="319"/>
                      <a:pt x="156" y="319"/>
                    </a:cubicBezTo>
                    <a:cubicBezTo>
                      <a:pt x="231" y="319"/>
                      <a:pt x="301" y="267"/>
                      <a:pt x="301" y="176"/>
                    </a:cubicBezTo>
                    <a:lnTo>
                      <a:pt x="301" y="109"/>
                    </a:lnTo>
                    <a:cubicBezTo>
                      <a:pt x="274" y="55"/>
                      <a:pt x="224" y="0"/>
                      <a:pt x="17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52"/>
              <p:cNvSpPr/>
              <p:nvPr/>
            </p:nvSpPr>
            <p:spPr>
              <a:xfrm>
                <a:off x="7366187" y="1812693"/>
                <a:ext cx="6371" cy="675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9" extrusionOk="0">
                    <a:moveTo>
                      <a:pt x="171" y="0"/>
                    </a:moveTo>
                    <a:cubicBezTo>
                      <a:pt x="159" y="0"/>
                      <a:pt x="146" y="3"/>
                      <a:pt x="134" y="9"/>
                    </a:cubicBezTo>
                    <a:cubicBezTo>
                      <a:pt x="67" y="9"/>
                      <a:pt x="1" y="76"/>
                      <a:pt x="34" y="143"/>
                    </a:cubicBezTo>
                    <a:lnTo>
                      <a:pt x="34" y="209"/>
                    </a:lnTo>
                    <a:cubicBezTo>
                      <a:pt x="49" y="284"/>
                      <a:pt x="105" y="319"/>
                      <a:pt x="161" y="319"/>
                    </a:cubicBezTo>
                    <a:cubicBezTo>
                      <a:pt x="230" y="319"/>
                      <a:pt x="301" y="268"/>
                      <a:pt x="301" y="176"/>
                    </a:cubicBezTo>
                    <a:lnTo>
                      <a:pt x="301" y="109"/>
                    </a:lnTo>
                    <a:cubicBezTo>
                      <a:pt x="274" y="55"/>
                      <a:pt x="224" y="0"/>
                      <a:pt x="17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52"/>
              <p:cNvSpPr/>
              <p:nvPr/>
            </p:nvSpPr>
            <p:spPr>
              <a:xfrm>
                <a:off x="7397960" y="1645533"/>
                <a:ext cx="5673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6" extrusionOk="0">
                    <a:moveTo>
                      <a:pt x="134" y="1"/>
                    </a:moveTo>
                    <a:cubicBezTo>
                      <a:pt x="67" y="1"/>
                      <a:pt x="1" y="67"/>
                      <a:pt x="1" y="134"/>
                    </a:cubicBezTo>
                    <a:lnTo>
                      <a:pt x="1" y="201"/>
                    </a:lnTo>
                    <a:cubicBezTo>
                      <a:pt x="30" y="259"/>
                      <a:pt x="85" y="286"/>
                      <a:pt x="137" y="286"/>
                    </a:cubicBezTo>
                    <a:cubicBezTo>
                      <a:pt x="204" y="286"/>
                      <a:pt x="268" y="242"/>
                      <a:pt x="268" y="167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52"/>
              <p:cNvSpPr/>
              <p:nvPr/>
            </p:nvSpPr>
            <p:spPr>
              <a:xfrm>
                <a:off x="7389493" y="1592572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34"/>
                      <a:pt x="0" y="67"/>
                      <a:pt x="34" y="168"/>
                    </a:cubicBezTo>
                    <a:lnTo>
                      <a:pt x="34" y="201"/>
                    </a:lnTo>
                    <a:cubicBezTo>
                      <a:pt x="34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8"/>
                    </a:cubicBezTo>
                    <a:lnTo>
                      <a:pt x="301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52"/>
              <p:cNvSpPr/>
              <p:nvPr/>
            </p:nvSpPr>
            <p:spPr>
              <a:xfrm>
                <a:off x="7431849" y="1856467"/>
                <a:ext cx="5673" cy="624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5" extrusionOk="0">
                    <a:moveTo>
                      <a:pt x="171" y="0"/>
                    </a:moveTo>
                    <a:cubicBezTo>
                      <a:pt x="159" y="0"/>
                      <a:pt x="147" y="3"/>
                      <a:pt x="134" y="9"/>
                    </a:cubicBezTo>
                    <a:cubicBezTo>
                      <a:pt x="34" y="9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30" y="268"/>
                      <a:pt x="85" y="294"/>
                      <a:pt x="137" y="294"/>
                    </a:cubicBezTo>
                    <a:cubicBezTo>
                      <a:pt x="205" y="294"/>
                      <a:pt x="268" y="251"/>
                      <a:pt x="268" y="176"/>
                    </a:cubicBezTo>
                    <a:lnTo>
                      <a:pt x="268" y="109"/>
                    </a:lnTo>
                    <a:cubicBezTo>
                      <a:pt x="268" y="55"/>
                      <a:pt x="223" y="0"/>
                      <a:pt x="17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52"/>
              <p:cNvSpPr/>
              <p:nvPr/>
            </p:nvSpPr>
            <p:spPr>
              <a:xfrm>
                <a:off x="7381026" y="1540055"/>
                <a:ext cx="6371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6" extrusionOk="0">
                    <a:moveTo>
                      <a:pt x="183" y="1"/>
                    </a:moveTo>
                    <a:cubicBezTo>
                      <a:pt x="167" y="1"/>
                      <a:pt x="150" y="5"/>
                      <a:pt x="134" y="13"/>
                    </a:cubicBezTo>
                    <a:cubicBezTo>
                      <a:pt x="67" y="13"/>
                      <a:pt x="0" y="80"/>
                      <a:pt x="33" y="147"/>
                    </a:cubicBezTo>
                    <a:lnTo>
                      <a:pt x="33" y="213"/>
                    </a:lnTo>
                    <a:cubicBezTo>
                      <a:pt x="47" y="269"/>
                      <a:pt x="96" y="296"/>
                      <a:pt x="148" y="296"/>
                    </a:cubicBezTo>
                    <a:cubicBezTo>
                      <a:pt x="221" y="296"/>
                      <a:pt x="300" y="244"/>
                      <a:pt x="300" y="147"/>
                    </a:cubicBezTo>
                    <a:lnTo>
                      <a:pt x="300" y="113"/>
                    </a:lnTo>
                    <a:cubicBezTo>
                      <a:pt x="275" y="38"/>
                      <a:pt x="232" y="1"/>
                      <a:pt x="183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52"/>
              <p:cNvSpPr/>
              <p:nvPr/>
            </p:nvSpPr>
            <p:spPr>
              <a:xfrm>
                <a:off x="7423382" y="1803696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1"/>
                      <a:pt x="1" y="67"/>
                      <a:pt x="1" y="134"/>
                    </a:cubicBezTo>
                    <a:lnTo>
                      <a:pt x="1" y="201"/>
                    </a:lnTo>
                    <a:cubicBezTo>
                      <a:pt x="28" y="255"/>
                      <a:pt x="77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267" y="167"/>
                    </a:cubicBezTo>
                    <a:lnTo>
                      <a:pt x="267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52"/>
              <p:cNvSpPr/>
              <p:nvPr/>
            </p:nvSpPr>
            <p:spPr>
              <a:xfrm>
                <a:off x="7414915" y="1750735"/>
                <a:ext cx="6371" cy="7091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35" extrusionOk="0">
                    <a:moveTo>
                      <a:pt x="134" y="1"/>
                    </a:moveTo>
                    <a:cubicBezTo>
                      <a:pt x="67" y="34"/>
                      <a:pt x="34" y="67"/>
                      <a:pt x="0" y="101"/>
                    </a:cubicBezTo>
                    <a:cubicBezTo>
                      <a:pt x="0" y="134"/>
                      <a:pt x="0" y="134"/>
                      <a:pt x="0" y="168"/>
                    </a:cubicBezTo>
                    <a:lnTo>
                      <a:pt x="0" y="201"/>
                    </a:lnTo>
                    <a:cubicBezTo>
                      <a:pt x="34" y="301"/>
                      <a:pt x="100" y="334"/>
                      <a:pt x="167" y="334"/>
                    </a:cubicBezTo>
                    <a:cubicBezTo>
                      <a:pt x="234" y="301"/>
                      <a:pt x="300" y="234"/>
                      <a:pt x="300" y="168"/>
                    </a:cubicBezTo>
                    <a:lnTo>
                      <a:pt x="300" y="101"/>
                    </a:lnTo>
                    <a:cubicBezTo>
                      <a:pt x="267" y="101"/>
                      <a:pt x="267" y="67"/>
                      <a:pt x="267" y="67"/>
                    </a:cubicBezTo>
                    <a:cubicBezTo>
                      <a:pt x="234" y="34"/>
                      <a:pt x="167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52"/>
              <p:cNvSpPr/>
              <p:nvPr/>
            </p:nvSpPr>
            <p:spPr>
              <a:xfrm>
                <a:off x="7438220" y="1530953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3" y="10"/>
                    </a:cubicBezTo>
                    <a:cubicBezTo>
                      <a:pt x="67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33" y="277"/>
                      <a:pt x="100" y="310"/>
                      <a:pt x="167" y="310"/>
                    </a:cubicBezTo>
                    <a:cubicBezTo>
                      <a:pt x="234" y="277"/>
                      <a:pt x="300" y="210"/>
                      <a:pt x="267" y="143"/>
                    </a:cubicBezTo>
                    <a:lnTo>
                      <a:pt x="267" y="110"/>
                    </a:lnTo>
                    <a:cubicBezTo>
                      <a:pt x="267" y="55"/>
                      <a:pt x="222" y="1"/>
                      <a:pt x="17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52"/>
              <p:cNvSpPr/>
              <p:nvPr/>
            </p:nvSpPr>
            <p:spPr>
              <a:xfrm>
                <a:off x="7455154" y="1636346"/>
                <a:ext cx="6054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1" extrusionOk="0">
                    <a:moveTo>
                      <a:pt x="134" y="1"/>
                    </a:moveTo>
                    <a:cubicBezTo>
                      <a:pt x="34" y="1"/>
                      <a:pt x="1" y="68"/>
                      <a:pt x="1" y="134"/>
                    </a:cubicBezTo>
                    <a:lnTo>
                      <a:pt x="1" y="201"/>
                    </a:lnTo>
                    <a:cubicBezTo>
                      <a:pt x="16" y="276"/>
                      <a:pt x="78" y="311"/>
                      <a:pt x="139" y="311"/>
                    </a:cubicBezTo>
                    <a:cubicBezTo>
                      <a:pt x="213" y="311"/>
                      <a:pt x="286" y="259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52"/>
              <p:cNvSpPr/>
              <p:nvPr/>
            </p:nvSpPr>
            <p:spPr>
              <a:xfrm>
                <a:off x="7446687" y="1583406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34" y="33"/>
                      <a:pt x="0" y="100"/>
                      <a:pt x="0" y="167"/>
                    </a:cubicBezTo>
                    <a:lnTo>
                      <a:pt x="0" y="200"/>
                    </a:lnTo>
                    <a:cubicBezTo>
                      <a:pt x="28" y="255"/>
                      <a:pt x="77" y="309"/>
                      <a:pt x="131" y="309"/>
                    </a:cubicBezTo>
                    <a:cubicBezTo>
                      <a:pt x="143" y="309"/>
                      <a:pt x="155" y="306"/>
                      <a:pt x="167" y="300"/>
                    </a:cubicBezTo>
                    <a:cubicBezTo>
                      <a:pt x="234" y="300"/>
                      <a:pt x="301" y="234"/>
                      <a:pt x="267" y="167"/>
                    </a:cubicBezTo>
                    <a:lnTo>
                      <a:pt x="267" y="100"/>
                    </a:lnTo>
                    <a:cubicBezTo>
                      <a:pt x="267" y="33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52"/>
              <p:cNvSpPr/>
              <p:nvPr/>
            </p:nvSpPr>
            <p:spPr>
              <a:xfrm>
                <a:off x="7472110" y="1741972"/>
                <a:ext cx="5673" cy="666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5" extrusionOk="0">
                    <a:moveTo>
                      <a:pt x="158" y="1"/>
                    </a:moveTo>
                    <a:cubicBezTo>
                      <a:pt x="139" y="1"/>
                      <a:pt x="120" y="5"/>
                      <a:pt x="100" y="14"/>
                    </a:cubicBezTo>
                    <a:cubicBezTo>
                      <a:pt x="67" y="14"/>
                      <a:pt x="0" y="48"/>
                      <a:pt x="0" y="81"/>
                    </a:cubicBezTo>
                    <a:cubicBezTo>
                      <a:pt x="0" y="115"/>
                      <a:pt x="0" y="115"/>
                      <a:pt x="0" y="148"/>
                    </a:cubicBezTo>
                    <a:lnTo>
                      <a:pt x="0" y="215"/>
                    </a:lnTo>
                    <a:cubicBezTo>
                      <a:pt x="0" y="281"/>
                      <a:pt x="100" y="315"/>
                      <a:pt x="167" y="315"/>
                    </a:cubicBezTo>
                    <a:cubicBezTo>
                      <a:pt x="234" y="281"/>
                      <a:pt x="267" y="215"/>
                      <a:pt x="267" y="148"/>
                    </a:cubicBezTo>
                    <a:lnTo>
                      <a:pt x="267" y="115"/>
                    </a:lnTo>
                    <a:cubicBezTo>
                      <a:pt x="267" y="81"/>
                      <a:pt x="267" y="81"/>
                      <a:pt x="267" y="48"/>
                    </a:cubicBezTo>
                    <a:cubicBezTo>
                      <a:pt x="243" y="24"/>
                      <a:pt x="203" y="1"/>
                      <a:pt x="158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52"/>
              <p:cNvSpPr/>
              <p:nvPr/>
            </p:nvSpPr>
            <p:spPr>
              <a:xfrm>
                <a:off x="7480577" y="1794510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01" y="1"/>
                    </a:moveTo>
                    <a:cubicBezTo>
                      <a:pt x="34" y="1"/>
                      <a:pt x="0" y="68"/>
                      <a:pt x="0" y="168"/>
                    </a:cubicBezTo>
                    <a:lnTo>
                      <a:pt x="0" y="201"/>
                    </a:lnTo>
                    <a:cubicBezTo>
                      <a:pt x="0" y="256"/>
                      <a:pt x="45" y="310"/>
                      <a:pt x="116" y="310"/>
                    </a:cubicBezTo>
                    <a:cubicBezTo>
                      <a:pt x="132" y="310"/>
                      <a:pt x="149" y="307"/>
                      <a:pt x="167" y="301"/>
                    </a:cubicBezTo>
                    <a:cubicBezTo>
                      <a:pt x="234" y="301"/>
                      <a:pt x="267" y="234"/>
                      <a:pt x="267" y="168"/>
                    </a:cubicBezTo>
                    <a:lnTo>
                      <a:pt x="267" y="101"/>
                    </a:lnTo>
                    <a:cubicBezTo>
                      <a:pt x="234" y="34"/>
                      <a:pt x="167" y="1"/>
                      <a:pt x="10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52"/>
              <p:cNvSpPr/>
              <p:nvPr/>
            </p:nvSpPr>
            <p:spPr>
              <a:xfrm>
                <a:off x="7489044" y="1847280"/>
                <a:ext cx="5673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20" extrusionOk="0">
                    <a:moveTo>
                      <a:pt x="140" y="1"/>
                    </a:moveTo>
                    <a:cubicBezTo>
                      <a:pt x="126" y="1"/>
                      <a:pt x="113" y="4"/>
                      <a:pt x="101" y="10"/>
                    </a:cubicBezTo>
                    <a:cubicBezTo>
                      <a:pt x="34" y="10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16" y="285"/>
                      <a:pt x="71" y="320"/>
                      <a:pt x="128" y="320"/>
                    </a:cubicBezTo>
                    <a:cubicBezTo>
                      <a:pt x="197" y="320"/>
                      <a:pt x="268" y="268"/>
                      <a:pt x="268" y="176"/>
                    </a:cubicBezTo>
                    <a:lnTo>
                      <a:pt x="268" y="110"/>
                    </a:lnTo>
                    <a:cubicBezTo>
                      <a:pt x="268" y="55"/>
                      <a:pt x="201" y="1"/>
                      <a:pt x="14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52"/>
              <p:cNvSpPr/>
              <p:nvPr/>
            </p:nvSpPr>
            <p:spPr>
              <a:xfrm>
                <a:off x="7529304" y="1732806"/>
                <a:ext cx="5652" cy="6795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21" extrusionOk="0">
                    <a:moveTo>
                      <a:pt x="158" y="0"/>
                    </a:moveTo>
                    <a:cubicBezTo>
                      <a:pt x="139" y="0"/>
                      <a:pt x="120" y="4"/>
                      <a:pt x="100" y="14"/>
                    </a:cubicBezTo>
                    <a:cubicBezTo>
                      <a:pt x="33" y="14"/>
                      <a:pt x="0" y="47"/>
                      <a:pt x="0" y="114"/>
                    </a:cubicBezTo>
                    <a:cubicBezTo>
                      <a:pt x="0" y="114"/>
                      <a:pt x="0" y="147"/>
                      <a:pt x="0" y="147"/>
                    </a:cubicBezTo>
                    <a:lnTo>
                      <a:pt x="0" y="214"/>
                    </a:lnTo>
                    <a:cubicBezTo>
                      <a:pt x="15" y="286"/>
                      <a:pt x="66" y="321"/>
                      <a:pt x="121" y="321"/>
                    </a:cubicBezTo>
                    <a:cubicBezTo>
                      <a:pt x="192" y="321"/>
                      <a:pt x="267" y="261"/>
                      <a:pt x="267" y="147"/>
                    </a:cubicBezTo>
                    <a:lnTo>
                      <a:pt x="267" y="114"/>
                    </a:lnTo>
                    <a:cubicBezTo>
                      <a:pt x="267" y="81"/>
                      <a:pt x="267" y="81"/>
                      <a:pt x="267" y="47"/>
                    </a:cubicBezTo>
                    <a:cubicBezTo>
                      <a:pt x="243" y="24"/>
                      <a:pt x="203" y="0"/>
                      <a:pt x="158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52"/>
              <p:cNvSpPr/>
              <p:nvPr/>
            </p:nvSpPr>
            <p:spPr>
              <a:xfrm>
                <a:off x="7495394" y="1521788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53" y="0"/>
                    </a:moveTo>
                    <a:cubicBezTo>
                      <a:pt x="137" y="0"/>
                      <a:pt x="119" y="3"/>
                      <a:pt x="101" y="9"/>
                    </a:cubicBezTo>
                    <a:cubicBezTo>
                      <a:pt x="34" y="9"/>
                      <a:pt x="1" y="76"/>
                      <a:pt x="1" y="142"/>
                    </a:cubicBezTo>
                    <a:lnTo>
                      <a:pt x="1" y="209"/>
                    </a:lnTo>
                    <a:cubicBezTo>
                      <a:pt x="1" y="276"/>
                      <a:pt x="101" y="309"/>
                      <a:pt x="168" y="309"/>
                    </a:cubicBezTo>
                    <a:cubicBezTo>
                      <a:pt x="234" y="309"/>
                      <a:pt x="268" y="243"/>
                      <a:pt x="268" y="176"/>
                    </a:cubicBezTo>
                    <a:lnTo>
                      <a:pt x="268" y="109"/>
                    </a:lnTo>
                    <a:cubicBezTo>
                      <a:pt x="268" y="55"/>
                      <a:pt x="223" y="0"/>
                      <a:pt x="153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52"/>
              <p:cNvSpPr/>
              <p:nvPr/>
            </p:nvSpPr>
            <p:spPr>
              <a:xfrm>
                <a:off x="7503882" y="1574664"/>
                <a:ext cx="5673" cy="6139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0" extrusionOk="0">
                    <a:moveTo>
                      <a:pt x="155" y="0"/>
                    </a:moveTo>
                    <a:cubicBezTo>
                      <a:pt x="136" y="0"/>
                      <a:pt x="117" y="4"/>
                      <a:pt x="100" y="13"/>
                    </a:cubicBezTo>
                    <a:cubicBezTo>
                      <a:pt x="34" y="13"/>
                      <a:pt x="0" y="80"/>
                      <a:pt x="0" y="146"/>
                    </a:cubicBezTo>
                    <a:lnTo>
                      <a:pt x="0" y="180"/>
                    </a:lnTo>
                    <a:cubicBezTo>
                      <a:pt x="15" y="255"/>
                      <a:pt x="71" y="289"/>
                      <a:pt x="128" y="289"/>
                    </a:cubicBezTo>
                    <a:cubicBezTo>
                      <a:pt x="197" y="289"/>
                      <a:pt x="267" y="238"/>
                      <a:pt x="267" y="146"/>
                    </a:cubicBezTo>
                    <a:lnTo>
                      <a:pt x="267" y="113"/>
                    </a:lnTo>
                    <a:cubicBezTo>
                      <a:pt x="267" y="38"/>
                      <a:pt x="211" y="0"/>
                      <a:pt x="155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52"/>
              <p:cNvSpPr/>
              <p:nvPr/>
            </p:nvSpPr>
            <p:spPr>
              <a:xfrm>
                <a:off x="7545540" y="1838305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0"/>
                      <a:pt x="0" y="67"/>
                      <a:pt x="0" y="167"/>
                    </a:cubicBezTo>
                    <a:lnTo>
                      <a:pt x="0" y="200"/>
                    </a:lnTo>
                    <a:cubicBezTo>
                      <a:pt x="28" y="255"/>
                      <a:pt x="77" y="309"/>
                      <a:pt x="131" y="309"/>
                    </a:cubicBezTo>
                    <a:cubicBezTo>
                      <a:pt x="143" y="309"/>
                      <a:pt x="155" y="306"/>
                      <a:pt x="167" y="300"/>
                    </a:cubicBezTo>
                    <a:cubicBezTo>
                      <a:pt x="234" y="300"/>
                      <a:pt x="301" y="234"/>
                      <a:pt x="267" y="167"/>
                    </a:cubicBezTo>
                    <a:lnTo>
                      <a:pt x="267" y="100"/>
                    </a:lnTo>
                    <a:cubicBezTo>
                      <a:pt x="267" y="33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52"/>
              <p:cNvSpPr/>
              <p:nvPr/>
            </p:nvSpPr>
            <p:spPr>
              <a:xfrm>
                <a:off x="7537073" y="1785344"/>
                <a:ext cx="6371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3" extrusionOk="0">
                    <a:moveTo>
                      <a:pt x="133" y="0"/>
                    </a:moveTo>
                    <a:cubicBezTo>
                      <a:pt x="67" y="34"/>
                      <a:pt x="0" y="100"/>
                      <a:pt x="33" y="167"/>
                    </a:cubicBezTo>
                    <a:lnTo>
                      <a:pt x="33" y="200"/>
                    </a:lnTo>
                    <a:cubicBezTo>
                      <a:pt x="33" y="275"/>
                      <a:pt x="71" y="313"/>
                      <a:pt x="118" y="313"/>
                    </a:cubicBezTo>
                    <a:cubicBezTo>
                      <a:pt x="133" y="313"/>
                      <a:pt x="150" y="309"/>
                      <a:pt x="167" y="300"/>
                    </a:cubicBezTo>
                    <a:cubicBezTo>
                      <a:pt x="234" y="300"/>
                      <a:pt x="300" y="234"/>
                      <a:pt x="300" y="167"/>
                    </a:cubicBezTo>
                    <a:lnTo>
                      <a:pt x="300" y="100"/>
                    </a:lnTo>
                    <a:cubicBezTo>
                      <a:pt x="267" y="34"/>
                      <a:pt x="200" y="0"/>
                      <a:pt x="133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52"/>
              <p:cNvSpPr/>
              <p:nvPr/>
            </p:nvSpPr>
            <p:spPr>
              <a:xfrm>
                <a:off x="7512349" y="1627181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01" y="0"/>
                    </a:moveTo>
                    <a:cubicBezTo>
                      <a:pt x="34" y="34"/>
                      <a:pt x="1" y="67"/>
                      <a:pt x="1" y="134"/>
                    </a:cubicBezTo>
                    <a:lnTo>
                      <a:pt x="1" y="200"/>
                    </a:lnTo>
                    <a:cubicBezTo>
                      <a:pt x="1" y="255"/>
                      <a:pt x="45" y="309"/>
                      <a:pt x="98" y="309"/>
                    </a:cubicBezTo>
                    <a:cubicBezTo>
                      <a:pt x="110" y="309"/>
                      <a:pt x="122" y="307"/>
                      <a:pt x="134" y="300"/>
                    </a:cubicBezTo>
                    <a:cubicBezTo>
                      <a:pt x="201" y="300"/>
                      <a:pt x="267" y="234"/>
                      <a:pt x="267" y="167"/>
                    </a:cubicBezTo>
                    <a:lnTo>
                      <a:pt x="267" y="100"/>
                    </a:lnTo>
                    <a:cubicBezTo>
                      <a:pt x="234" y="34"/>
                      <a:pt x="167" y="0"/>
                      <a:pt x="10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52"/>
              <p:cNvSpPr/>
              <p:nvPr/>
            </p:nvSpPr>
            <p:spPr>
              <a:xfrm>
                <a:off x="7594246" y="1776157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34" y="1"/>
                    </a:moveTo>
                    <a:cubicBezTo>
                      <a:pt x="34" y="1"/>
                      <a:pt x="1" y="67"/>
                      <a:pt x="1" y="134"/>
                    </a:cubicBezTo>
                    <a:lnTo>
                      <a:pt x="1" y="201"/>
                    </a:lnTo>
                    <a:cubicBezTo>
                      <a:pt x="28" y="255"/>
                      <a:pt x="78" y="310"/>
                      <a:pt x="131" y="310"/>
                    </a:cubicBezTo>
                    <a:cubicBezTo>
                      <a:pt x="143" y="310"/>
                      <a:pt x="156" y="307"/>
                      <a:pt x="168" y="301"/>
                    </a:cubicBezTo>
                    <a:cubicBezTo>
                      <a:pt x="234" y="301"/>
                      <a:pt x="301" y="234"/>
                      <a:pt x="268" y="167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52"/>
              <p:cNvSpPr/>
              <p:nvPr/>
            </p:nvSpPr>
            <p:spPr>
              <a:xfrm>
                <a:off x="7568845" y="1617994"/>
                <a:ext cx="6371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1" extrusionOk="0">
                    <a:moveTo>
                      <a:pt x="134" y="1"/>
                    </a:moveTo>
                    <a:cubicBezTo>
                      <a:pt x="67" y="34"/>
                      <a:pt x="0" y="101"/>
                      <a:pt x="33" y="167"/>
                    </a:cubicBezTo>
                    <a:lnTo>
                      <a:pt x="33" y="201"/>
                    </a:lnTo>
                    <a:cubicBezTo>
                      <a:pt x="49" y="276"/>
                      <a:pt x="104" y="310"/>
                      <a:pt x="161" y="310"/>
                    </a:cubicBezTo>
                    <a:cubicBezTo>
                      <a:pt x="230" y="310"/>
                      <a:pt x="300" y="259"/>
                      <a:pt x="300" y="167"/>
                    </a:cubicBezTo>
                    <a:lnTo>
                      <a:pt x="300" y="101"/>
                    </a:ln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52"/>
              <p:cNvSpPr/>
              <p:nvPr/>
            </p:nvSpPr>
            <p:spPr>
              <a:xfrm>
                <a:off x="7560357" y="1565562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71" y="0"/>
                    </a:moveTo>
                    <a:cubicBezTo>
                      <a:pt x="159" y="0"/>
                      <a:pt x="147" y="3"/>
                      <a:pt x="134" y="9"/>
                    </a:cubicBezTo>
                    <a:cubicBezTo>
                      <a:pt x="68" y="9"/>
                      <a:pt x="1" y="76"/>
                      <a:pt x="34" y="143"/>
                    </a:cubicBezTo>
                    <a:lnTo>
                      <a:pt x="34" y="209"/>
                    </a:lnTo>
                    <a:cubicBezTo>
                      <a:pt x="34" y="276"/>
                      <a:pt x="101" y="309"/>
                      <a:pt x="168" y="309"/>
                    </a:cubicBezTo>
                    <a:cubicBezTo>
                      <a:pt x="234" y="276"/>
                      <a:pt x="301" y="243"/>
                      <a:pt x="301" y="143"/>
                    </a:cubicBezTo>
                    <a:lnTo>
                      <a:pt x="301" y="109"/>
                    </a:lnTo>
                    <a:cubicBezTo>
                      <a:pt x="274" y="55"/>
                      <a:pt x="224" y="0"/>
                      <a:pt x="17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52"/>
              <p:cNvSpPr/>
              <p:nvPr/>
            </p:nvSpPr>
            <p:spPr>
              <a:xfrm>
                <a:off x="7602734" y="1828928"/>
                <a:ext cx="5673" cy="675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9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28" y="264"/>
                      <a:pt x="77" y="319"/>
                      <a:pt x="131" y="319"/>
                    </a:cubicBezTo>
                    <a:cubicBezTo>
                      <a:pt x="143" y="319"/>
                      <a:pt x="155" y="316"/>
                      <a:pt x="167" y="310"/>
                    </a:cubicBezTo>
                    <a:cubicBezTo>
                      <a:pt x="234" y="310"/>
                      <a:pt x="267" y="243"/>
                      <a:pt x="267" y="176"/>
                    </a:cubicBezTo>
                    <a:lnTo>
                      <a:pt x="267" y="109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52"/>
              <p:cNvSpPr/>
              <p:nvPr/>
            </p:nvSpPr>
            <p:spPr>
              <a:xfrm>
                <a:off x="7551890" y="1512601"/>
                <a:ext cx="6371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20" extrusionOk="0">
                    <a:moveTo>
                      <a:pt x="171" y="1"/>
                    </a:moveTo>
                    <a:cubicBezTo>
                      <a:pt x="158" y="1"/>
                      <a:pt x="146" y="3"/>
                      <a:pt x="134" y="9"/>
                    </a:cubicBezTo>
                    <a:cubicBezTo>
                      <a:pt x="67" y="9"/>
                      <a:pt x="1" y="76"/>
                      <a:pt x="34" y="143"/>
                    </a:cubicBezTo>
                    <a:lnTo>
                      <a:pt x="34" y="210"/>
                    </a:lnTo>
                    <a:cubicBezTo>
                      <a:pt x="49" y="285"/>
                      <a:pt x="105" y="319"/>
                      <a:pt x="161" y="319"/>
                    </a:cubicBezTo>
                    <a:cubicBezTo>
                      <a:pt x="230" y="319"/>
                      <a:pt x="301" y="268"/>
                      <a:pt x="301" y="176"/>
                    </a:cubicBezTo>
                    <a:lnTo>
                      <a:pt x="301" y="109"/>
                    </a:lnTo>
                    <a:cubicBezTo>
                      <a:pt x="274" y="55"/>
                      <a:pt x="224" y="1"/>
                      <a:pt x="17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52"/>
              <p:cNvSpPr/>
              <p:nvPr/>
            </p:nvSpPr>
            <p:spPr>
              <a:xfrm>
                <a:off x="7585779" y="1723620"/>
                <a:ext cx="6371" cy="666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5" extrusionOk="0">
                    <a:moveTo>
                      <a:pt x="170" y="0"/>
                    </a:moveTo>
                    <a:cubicBezTo>
                      <a:pt x="157" y="0"/>
                      <a:pt x="144" y="4"/>
                      <a:pt x="134" y="14"/>
                    </a:cubicBezTo>
                    <a:cubicBezTo>
                      <a:pt x="67" y="14"/>
                      <a:pt x="34" y="48"/>
                      <a:pt x="1" y="114"/>
                    </a:cubicBezTo>
                    <a:cubicBezTo>
                      <a:pt x="1" y="114"/>
                      <a:pt x="1" y="148"/>
                      <a:pt x="1" y="148"/>
                    </a:cubicBezTo>
                    <a:lnTo>
                      <a:pt x="1" y="214"/>
                    </a:lnTo>
                    <a:cubicBezTo>
                      <a:pt x="34" y="281"/>
                      <a:pt x="101" y="314"/>
                      <a:pt x="167" y="314"/>
                    </a:cubicBezTo>
                    <a:cubicBezTo>
                      <a:pt x="234" y="314"/>
                      <a:pt x="301" y="248"/>
                      <a:pt x="268" y="181"/>
                    </a:cubicBezTo>
                    <a:lnTo>
                      <a:pt x="268" y="114"/>
                    </a:lnTo>
                    <a:cubicBezTo>
                      <a:pt x="268" y="81"/>
                      <a:pt x="268" y="81"/>
                      <a:pt x="268" y="48"/>
                    </a:cubicBezTo>
                    <a:cubicBezTo>
                      <a:pt x="244" y="24"/>
                      <a:pt x="204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52"/>
              <p:cNvSpPr/>
              <p:nvPr/>
            </p:nvSpPr>
            <p:spPr>
              <a:xfrm>
                <a:off x="7617552" y="1556375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1" y="1"/>
                    </a:moveTo>
                    <a:cubicBezTo>
                      <a:pt x="159" y="1"/>
                      <a:pt x="146" y="3"/>
                      <a:pt x="134" y="10"/>
                    </a:cubicBezTo>
                    <a:cubicBezTo>
                      <a:pt x="67" y="10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34" y="276"/>
                      <a:pt x="101" y="310"/>
                      <a:pt x="168" y="310"/>
                    </a:cubicBezTo>
                    <a:cubicBezTo>
                      <a:pt x="234" y="310"/>
                      <a:pt x="301" y="243"/>
                      <a:pt x="268" y="143"/>
                    </a:cubicBezTo>
                    <a:lnTo>
                      <a:pt x="268" y="110"/>
                    </a:lnTo>
                    <a:cubicBezTo>
                      <a:pt x="268" y="55"/>
                      <a:pt x="223" y="1"/>
                      <a:pt x="17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52"/>
              <p:cNvSpPr/>
              <p:nvPr/>
            </p:nvSpPr>
            <p:spPr>
              <a:xfrm>
                <a:off x="7609085" y="1503605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1"/>
                      <a:pt x="0" y="67"/>
                      <a:pt x="0" y="134"/>
                    </a:cubicBezTo>
                    <a:lnTo>
                      <a:pt x="0" y="201"/>
                    </a:lnTo>
                    <a:cubicBezTo>
                      <a:pt x="28" y="255"/>
                      <a:pt x="77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52"/>
              <p:cNvSpPr/>
              <p:nvPr/>
            </p:nvSpPr>
            <p:spPr>
              <a:xfrm>
                <a:off x="7626040" y="1609252"/>
                <a:ext cx="5652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4" extrusionOk="0">
                    <a:moveTo>
                      <a:pt x="182" y="1"/>
                    </a:moveTo>
                    <a:cubicBezTo>
                      <a:pt x="167" y="1"/>
                      <a:pt x="150" y="5"/>
                      <a:pt x="133" y="13"/>
                    </a:cubicBezTo>
                    <a:cubicBezTo>
                      <a:pt x="67" y="13"/>
                      <a:pt x="0" y="80"/>
                      <a:pt x="0" y="147"/>
                    </a:cubicBezTo>
                    <a:lnTo>
                      <a:pt x="0" y="213"/>
                    </a:lnTo>
                    <a:cubicBezTo>
                      <a:pt x="33" y="280"/>
                      <a:pt x="100" y="314"/>
                      <a:pt x="167" y="314"/>
                    </a:cubicBezTo>
                    <a:cubicBezTo>
                      <a:pt x="234" y="280"/>
                      <a:pt x="267" y="213"/>
                      <a:pt x="267" y="147"/>
                    </a:cubicBezTo>
                    <a:lnTo>
                      <a:pt x="267" y="113"/>
                    </a:lnTo>
                    <a:cubicBezTo>
                      <a:pt x="267" y="38"/>
                      <a:pt x="229" y="1"/>
                      <a:pt x="182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52"/>
              <p:cNvSpPr/>
              <p:nvPr/>
            </p:nvSpPr>
            <p:spPr>
              <a:xfrm>
                <a:off x="7136711" y="1470859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83" y="1"/>
                    </a:moveTo>
                    <a:cubicBezTo>
                      <a:pt x="167" y="1"/>
                      <a:pt x="151" y="5"/>
                      <a:pt x="134" y="13"/>
                    </a:cubicBezTo>
                    <a:cubicBezTo>
                      <a:pt x="34" y="13"/>
                      <a:pt x="1" y="80"/>
                      <a:pt x="1" y="147"/>
                    </a:cubicBezTo>
                    <a:lnTo>
                      <a:pt x="1" y="213"/>
                    </a:lnTo>
                    <a:cubicBezTo>
                      <a:pt x="34" y="280"/>
                      <a:pt x="101" y="314"/>
                      <a:pt x="167" y="314"/>
                    </a:cubicBezTo>
                    <a:cubicBezTo>
                      <a:pt x="234" y="280"/>
                      <a:pt x="267" y="213"/>
                      <a:pt x="267" y="147"/>
                    </a:cubicBezTo>
                    <a:lnTo>
                      <a:pt x="267" y="113"/>
                    </a:lnTo>
                    <a:cubicBezTo>
                      <a:pt x="267" y="38"/>
                      <a:pt x="230" y="1"/>
                      <a:pt x="183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52"/>
              <p:cNvSpPr/>
              <p:nvPr/>
            </p:nvSpPr>
            <p:spPr>
              <a:xfrm>
                <a:off x="7600618" y="1450644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34" y="1"/>
                    </a:moveTo>
                    <a:cubicBezTo>
                      <a:pt x="67" y="34"/>
                      <a:pt x="0" y="68"/>
                      <a:pt x="0" y="168"/>
                    </a:cubicBezTo>
                    <a:lnTo>
                      <a:pt x="0" y="201"/>
                    </a:lnTo>
                    <a:cubicBezTo>
                      <a:pt x="30" y="276"/>
                      <a:pt x="87" y="311"/>
                      <a:pt x="141" y="311"/>
                    </a:cubicBezTo>
                    <a:cubicBezTo>
                      <a:pt x="207" y="311"/>
                      <a:pt x="267" y="259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52"/>
              <p:cNvSpPr/>
              <p:nvPr/>
            </p:nvSpPr>
            <p:spPr>
              <a:xfrm>
                <a:off x="7659929" y="1820461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0" y="276"/>
                      <a:pt x="100" y="309"/>
                      <a:pt x="167" y="309"/>
                    </a:cubicBezTo>
                    <a:cubicBezTo>
                      <a:pt x="234" y="276"/>
                      <a:pt x="267" y="243"/>
                      <a:pt x="267" y="143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52"/>
              <p:cNvSpPr/>
              <p:nvPr/>
            </p:nvSpPr>
            <p:spPr>
              <a:xfrm>
                <a:off x="7592129" y="1398212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71" y="1"/>
                    </a:moveTo>
                    <a:cubicBezTo>
                      <a:pt x="159" y="1"/>
                      <a:pt x="147" y="3"/>
                      <a:pt x="134" y="10"/>
                    </a:cubicBezTo>
                    <a:cubicBezTo>
                      <a:pt x="68" y="10"/>
                      <a:pt x="1" y="76"/>
                      <a:pt x="34" y="143"/>
                    </a:cubicBezTo>
                    <a:lnTo>
                      <a:pt x="34" y="210"/>
                    </a:lnTo>
                    <a:cubicBezTo>
                      <a:pt x="34" y="276"/>
                      <a:pt x="101" y="310"/>
                      <a:pt x="168" y="310"/>
                    </a:cubicBezTo>
                    <a:cubicBezTo>
                      <a:pt x="234" y="276"/>
                      <a:pt x="301" y="243"/>
                      <a:pt x="301" y="143"/>
                    </a:cubicBezTo>
                    <a:lnTo>
                      <a:pt x="301" y="110"/>
                    </a:lnTo>
                    <a:cubicBezTo>
                      <a:pt x="274" y="55"/>
                      <a:pt x="224" y="1"/>
                      <a:pt x="17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52"/>
              <p:cNvSpPr/>
              <p:nvPr/>
            </p:nvSpPr>
            <p:spPr>
              <a:xfrm>
                <a:off x="7642974" y="1714433"/>
                <a:ext cx="5673" cy="666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5" extrusionOk="0">
                    <a:moveTo>
                      <a:pt x="158" y="1"/>
                    </a:moveTo>
                    <a:cubicBezTo>
                      <a:pt x="140" y="1"/>
                      <a:pt x="120" y="5"/>
                      <a:pt x="101" y="15"/>
                    </a:cubicBezTo>
                    <a:cubicBezTo>
                      <a:pt x="67" y="15"/>
                      <a:pt x="34" y="48"/>
                      <a:pt x="1" y="81"/>
                    </a:cubicBezTo>
                    <a:cubicBezTo>
                      <a:pt x="1" y="115"/>
                      <a:pt x="1" y="115"/>
                      <a:pt x="1" y="148"/>
                    </a:cubicBezTo>
                    <a:lnTo>
                      <a:pt x="1" y="181"/>
                    </a:lnTo>
                    <a:cubicBezTo>
                      <a:pt x="1" y="281"/>
                      <a:pt x="101" y="315"/>
                      <a:pt x="167" y="315"/>
                    </a:cubicBezTo>
                    <a:cubicBezTo>
                      <a:pt x="234" y="281"/>
                      <a:pt x="267" y="215"/>
                      <a:pt x="267" y="148"/>
                    </a:cubicBezTo>
                    <a:lnTo>
                      <a:pt x="267" y="115"/>
                    </a:lnTo>
                    <a:cubicBezTo>
                      <a:pt x="267" y="81"/>
                      <a:pt x="267" y="81"/>
                      <a:pt x="267" y="48"/>
                    </a:cubicBezTo>
                    <a:cubicBezTo>
                      <a:pt x="244" y="24"/>
                      <a:pt x="204" y="1"/>
                      <a:pt x="158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52"/>
              <p:cNvSpPr/>
              <p:nvPr/>
            </p:nvSpPr>
            <p:spPr>
              <a:xfrm>
                <a:off x="7650742" y="1767415"/>
                <a:ext cx="6371" cy="6139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0" extrusionOk="0">
                    <a:moveTo>
                      <a:pt x="184" y="1"/>
                    </a:moveTo>
                    <a:cubicBezTo>
                      <a:pt x="167" y="1"/>
                      <a:pt x="151" y="5"/>
                      <a:pt x="134" y="13"/>
                    </a:cubicBezTo>
                    <a:cubicBezTo>
                      <a:pt x="67" y="13"/>
                      <a:pt x="1" y="80"/>
                      <a:pt x="34" y="147"/>
                    </a:cubicBezTo>
                    <a:lnTo>
                      <a:pt x="34" y="180"/>
                    </a:lnTo>
                    <a:cubicBezTo>
                      <a:pt x="49" y="255"/>
                      <a:pt x="105" y="290"/>
                      <a:pt x="161" y="290"/>
                    </a:cubicBezTo>
                    <a:cubicBezTo>
                      <a:pt x="230" y="290"/>
                      <a:pt x="301" y="238"/>
                      <a:pt x="301" y="147"/>
                    </a:cubicBezTo>
                    <a:lnTo>
                      <a:pt x="301" y="113"/>
                    </a:lnTo>
                    <a:cubicBezTo>
                      <a:pt x="276" y="38"/>
                      <a:pt x="232" y="1"/>
                      <a:pt x="18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52"/>
              <p:cNvSpPr/>
              <p:nvPr/>
            </p:nvSpPr>
            <p:spPr>
              <a:xfrm>
                <a:off x="7535654" y="1407314"/>
                <a:ext cx="5673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6" extrusionOk="0">
                    <a:moveTo>
                      <a:pt x="155" y="1"/>
                    </a:moveTo>
                    <a:cubicBezTo>
                      <a:pt x="136" y="1"/>
                      <a:pt x="117" y="5"/>
                      <a:pt x="100" y="13"/>
                    </a:cubicBezTo>
                    <a:cubicBezTo>
                      <a:pt x="34" y="13"/>
                      <a:pt x="0" y="80"/>
                      <a:pt x="0" y="147"/>
                    </a:cubicBezTo>
                    <a:lnTo>
                      <a:pt x="0" y="213"/>
                    </a:lnTo>
                    <a:cubicBezTo>
                      <a:pt x="14" y="269"/>
                      <a:pt x="63" y="296"/>
                      <a:pt x="115" y="296"/>
                    </a:cubicBezTo>
                    <a:cubicBezTo>
                      <a:pt x="188" y="296"/>
                      <a:pt x="267" y="244"/>
                      <a:pt x="267" y="147"/>
                    </a:cubicBezTo>
                    <a:lnTo>
                      <a:pt x="267" y="113"/>
                    </a:lnTo>
                    <a:cubicBezTo>
                      <a:pt x="267" y="38"/>
                      <a:pt x="211" y="1"/>
                      <a:pt x="155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52"/>
              <p:cNvSpPr/>
              <p:nvPr/>
            </p:nvSpPr>
            <p:spPr>
              <a:xfrm>
                <a:off x="7079516" y="1479601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34"/>
                      <a:pt x="1" y="67"/>
                      <a:pt x="1" y="167"/>
                    </a:cubicBezTo>
                    <a:lnTo>
                      <a:pt x="1" y="201"/>
                    </a:lnTo>
                    <a:cubicBezTo>
                      <a:pt x="28" y="255"/>
                      <a:pt x="77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52"/>
              <p:cNvSpPr/>
              <p:nvPr/>
            </p:nvSpPr>
            <p:spPr>
              <a:xfrm>
                <a:off x="7307575" y="1443404"/>
                <a:ext cx="6075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287" h="320" extrusionOk="0">
                    <a:moveTo>
                      <a:pt x="171" y="1"/>
                    </a:moveTo>
                    <a:cubicBezTo>
                      <a:pt x="159" y="1"/>
                      <a:pt x="147" y="3"/>
                      <a:pt x="134" y="9"/>
                    </a:cubicBezTo>
                    <a:cubicBezTo>
                      <a:pt x="34" y="9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16" y="285"/>
                      <a:pt x="78" y="319"/>
                      <a:pt x="139" y="319"/>
                    </a:cubicBezTo>
                    <a:cubicBezTo>
                      <a:pt x="214" y="319"/>
                      <a:pt x="286" y="268"/>
                      <a:pt x="268" y="176"/>
                    </a:cubicBezTo>
                    <a:lnTo>
                      <a:pt x="268" y="109"/>
                    </a:lnTo>
                    <a:cubicBezTo>
                      <a:pt x="268" y="55"/>
                      <a:pt x="223" y="1"/>
                      <a:pt x="17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52"/>
              <p:cNvSpPr/>
              <p:nvPr/>
            </p:nvSpPr>
            <p:spPr>
              <a:xfrm>
                <a:off x="7478460" y="1416056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0"/>
                    </a:moveTo>
                    <a:cubicBezTo>
                      <a:pt x="34" y="34"/>
                      <a:pt x="0" y="67"/>
                      <a:pt x="0" y="167"/>
                    </a:cubicBezTo>
                    <a:lnTo>
                      <a:pt x="0" y="201"/>
                    </a:lnTo>
                    <a:cubicBezTo>
                      <a:pt x="28" y="255"/>
                      <a:pt x="77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267" y="234"/>
                      <a:pt x="267" y="167"/>
                    </a:cubicBezTo>
                    <a:lnTo>
                      <a:pt x="267" y="101"/>
                    </a:lnTo>
                    <a:cubicBezTo>
                      <a:pt x="267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52"/>
              <p:cNvSpPr/>
              <p:nvPr/>
            </p:nvSpPr>
            <p:spPr>
              <a:xfrm>
                <a:off x="7421265" y="1425243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0"/>
                      <a:pt x="0" y="67"/>
                      <a:pt x="34" y="167"/>
                    </a:cubicBezTo>
                    <a:lnTo>
                      <a:pt x="34" y="200"/>
                    </a:lnTo>
                    <a:cubicBezTo>
                      <a:pt x="34" y="255"/>
                      <a:pt x="78" y="309"/>
                      <a:pt x="131" y="309"/>
                    </a:cubicBezTo>
                    <a:cubicBezTo>
                      <a:pt x="143" y="309"/>
                      <a:pt x="155" y="306"/>
                      <a:pt x="167" y="300"/>
                    </a:cubicBezTo>
                    <a:cubicBezTo>
                      <a:pt x="234" y="300"/>
                      <a:pt x="301" y="234"/>
                      <a:pt x="301" y="167"/>
                    </a:cubicBezTo>
                    <a:lnTo>
                      <a:pt x="301" y="100"/>
                    </a:lnTo>
                    <a:cubicBezTo>
                      <a:pt x="267" y="33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52"/>
              <p:cNvSpPr/>
              <p:nvPr/>
            </p:nvSpPr>
            <p:spPr>
              <a:xfrm>
                <a:off x="7250401" y="1452591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3" y="9"/>
                    </a:cubicBezTo>
                    <a:cubicBezTo>
                      <a:pt x="67" y="9"/>
                      <a:pt x="0" y="76"/>
                      <a:pt x="33" y="142"/>
                    </a:cubicBezTo>
                    <a:lnTo>
                      <a:pt x="33" y="209"/>
                    </a:lnTo>
                    <a:cubicBezTo>
                      <a:pt x="33" y="276"/>
                      <a:pt x="100" y="309"/>
                      <a:pt x="167" y="309"/>
                    </a:cubicBezTo>
                    <a:cubicBezTo>
                      <a:pt x="234" y="309"/>
                      <a:pt x="300" y="243"/>
                      <a:pt x="300" y="176"/>
                    </a:cubicBezTo>
                    <a:lnTo>
                      <a:pt x="300" y="109"/>
                    </a:lnTo>
                    <a:cubicBezTo>
                      <a:pt x="273" y="55"/>
                      <a:pt x="224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52"/>
              <p:cNvSpPr/>
              <p:nvPr/>
            </p:nvSpPr>
            <p:spPr>
              <a:xfrm>
                <a:off x="7364769" y="1434408"/>
                <a:ext cx="5673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6" extrusionOk="0">
                    <a:moveTo>
                      <a:pt x="101" y="1"/>
                    </a:moveTo>
                    <a:cubicBezTo>
                      <a:pt x="34" y="1"/>
                      <a:pt x="1" y="67"/>
                      <a:pt x="1" y="134"/>
                    </a:cubicBezTo>
                    <a:lnTo>
                      <a:pt x="1" y="201"/>
                    </a:lnTo>
                    <a:cubicBezTo>
                      <a:pt x="16" y="259"/>
                      <a:pt x="69" y="286"/>
                      <a:pt x="124" y="286"/>
                    </a:cubicBezTo>
                    <a:cubicBezTo>
                      <a:pt x="194" y="286"/>
                      <a:pt x="268" y="242"/>
                      <a:pt x="268" y="168"/>
                    </a:cubicBezTo>
                    <a:lnTo>
                      <a:pt x="268" y="101"/>
                    </a:lnTo>
                    <a:cubicBezTo>
                      <a:pt x="234" y="34"/>
                      <a:pt x="168" y="1"/>
                      <a:pt x="10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52"/>
              <p:cNvSpPr/>
              <p:nvPr/>
            </p:nvSpPr>
            <p:spPr>
              <a:xfrm>
                <a:off x="7087983" y="1532562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34" y="0"/>
                    </a:moveTo>
                    <a:cubicBezTo>
                      <a:pt x="68" y="0"/>
                      <a:pt x="1" y="67"/>
                      <a:pt x="1" y="134"/>
                    </a:cubicBezTo>
                    <a:lnTo>
                      <a:pt x="1" y="201"/>
                    </a:lnTo>
                    <a:cubicBezTo>
                      <a:pt x="28" y="255"/>
                      <a:pt x="78" y="309"/>
                      <a:pt x="131" y="309"/>
                    </a:cubicBezTo>
                    <a:cubicBezTo>
                      <a:pt x="143" y="309"/>
                      <a:pt x="155" y="307"/>
                      <a:pt x="168" y="301"/>
                    </a:cubicBezTo>
                    <a:cubicBezTo>
                      <a:pt x="234" y="301"/>
                      <a:pt x="301" y="234"/>
                      <a:pt x="268" y="167"/>
                    </a:cubicBezTo>
                    <a:lnTo>
                      <a:pt x="268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52"/>
              <p:cNvSpPr/>
              <p:nvPr/>
            </p:nvSpPr>
            <p:spPr>
              <a:xfrm>
                <a:off x="7145178" y="1523375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1"/>
                    </a:moveTo>
                    <a:cubicBezTo>
                      <a:pt x="34" y="1"/>
                      <a:pt x="1" y="67"/>
                      <a:pt x="1" y="168"/>
                    </a:cubicBezTo>
                    <a:lnTo>
                      <a:pt x="1" y="201"/>
                    </a:lnTo>
                    <a:cubicBezTo>
                      <a:pt x="1" y="255"/>
                      <a:pt x="68" y="310"/>
                      <a:pt x="128" y="310"/>
                    </a:cubicBezTo>
                    <a:cubicBezTo>
                      <a:pt x="142" y="310"/>
                      <a:pt x="155" y="307"/>
                      <a:pt x="168" y="301"/>
                    </a:cubicBezTo>
                    <a:cubicBezTo>
                      <a:pt x="234" y="301"/>
                      <a:pt x="268" y="234"/>
                      <a:pt x="268" y="168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52"/>
              <p:cNvSpPr/>
              <p:nvPr/>
            </p:nvSpPr>
            <p:spPr>
              <a:xfrm>
                <a:off x="7258868" y="1505467"/>
                <a:ext cx="6371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6" extrusionOk="0">
                    <a:moveTo>
                      <a:pt x="183" y="0"/>
                    </a:moveTo>
                    <a:cubicBezTo>
                      <a:pt x="167" y="0"/>
                      <a:pt x="150" y="4"/>
                      <a:pt x="134" y="13"/>
                    </a:cubicBezTo>
                    <a:cubicBezTo>
                      <a:pt x="67" y="13"/>
                      <a:pt x="0" y="80"/>
                      <a:pt x="0" y="146"/>
                    </a:cubicBezTo>
                    <a:lnTo>
                      <a:pt x="0" y="213"/>
                    </a:lnTo>
                    <a:cubicBezTo>
                      <a:pt x="28" y="269"/>
                      <a:pt x="85" y="295"/>
                      <a:pt x="142" y="295"/>
                    </a:cubicBezTo>
                    <a:cubicBezTo>
                      <a:pt x="221" y="295"/>
                      <a:pt x="301" y="243"/>
                      <a:pt x="301" y="146"/>
                    </a:cubicBezTo>
                    <a:lnTo>
                      <a:pt x="301" y="113"/>
                    </a:lnTo>
                    <a:cubicBezTo>
                      <a:pt x="276" y="38"/>
                      <a:pt x="232" y="0"/>
                      <a:pt x="183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52"/>
              <p:cNvSpPr/>
              <p:nvPr/>
            </p:nvSpPr>
            <p:spPr>
              <a:xfrm>
                <a:off x="7315343" y="1496365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71" y="0"/>
                    </a:moveTo>
                    <a:cubicBezTo>
                      <a:pt x="159" y="0"/>
                      <a:pt x="147" y="3"/>
                      <a:pt x="134" y="9"/>
                    </a:cubicBezTo>
                    <a:cubicBezTo>
                      <a:pt x="68" y="9"/>
                      <a:pt x="1" y="76"/>
                      <a:pt x="34" y="143"/>
                    </a:cubicBezTo>
                    <a:lnTo>
                      <a:pt x="34" y="209"/>
                    </a:lnTo>
                    <a:cubicBezTo>
                      <a:pt x="34" y="276"/>
                      <a:pt x="101" y="309"/>
                      <a:pt x="168" y="309"/>
                    </a:cubicBezTo>
                    <a:cubicBezTo>
                      <a:pt x="234" y="276"/>
                      <a:pt x="301" y="243"/>
                      <a:pt x="301" y="143"/>
                    </a:cubicBezTo>
                    <a:lnTo>
                      <a:pt x="301" y="109"/>
                    </a:lnTo>
                    <a:cubicBezTo>
                      <a:pt x="274" y="55"/>
                      <a:pt x="224" y="0"/>
                      <a:pt x="17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52"/>
              <p:cNvSpPr/>
              <p:nvPr/>
            </p:nvSpPr>
            <p:spPr>
              <a:xfrm>
                <a:off x="7373257" y="1487179"/>
                <a:ext cx="5673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20" extrusionOk="0">
                    <a:moveTo>
                      <a:pt x="137" y="1"/>
                    </a:moveTo>
                    <a:cubicBezTo>
                      <a:pt x="125" y="1"/>
                      <a:pt x="113" y="3"/>
                      <a:pt x="100" y="10"/>
                    </a:cubicBezTo>
                    <a:cubicBezTo>
                      <a:pt x="34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15" y="285"/>
                      <a:pt x="71" y="319"/>
                      <a:pt x="127" y="319"/>
                    </a:cubicBezTo>
                    <a:cubicBezTo>
                      <a:pt x="197" y="319"/>
                      <a:pt x="267" y="268"/>
                      <a:pt x="267" y="176"/>
                    </a:cubicBezTo>
                    <a:lnTo>
                      <a:pt x="267" y="110"/>
                    </a:lnTo>
                    <a:cubicBezTo>
                      <a:pt x="240" y="55"/>
                      <a:pt x="190" y="1"/>
                      <a:pt x="137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52"/>
              <p:cNvSpPr/>
              <p:nvPr/>
            </p:nvSpPr>
            <p:spPr>
              <a:xfrm>
                <a:off x="7430452" y="1478013"/>
                <a:ext cx="5652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33" y="9"/>
                      <a:pt x="0" y="76"/>
                      <a:pt x="0" y="142"/>
                    </a:cubicBezTo>
                    <a:lnTo>
                      <a:pt x="0" y="209"/>
                    </a:lnTo>
                    <a:cubicBezTo>
                      <a:pt x="0" y="276"/>
                      <a:pt x="100" y="309"/>
                      <a:pt x="167" y="309"/>
                    </a:cubicBezTo>
                    <a:cubicBezTo>
                      <a:pt x="234" y="309"/>
                      <a:pt x="267" y="242"/>
                      <a:pt x="267" y="176"/>
                    </a:cubicBezTo>
                    <a:lnTo>
                      <a:pt x="267" y="109"/>
                    </a:lnTo>
                    <a:cubicBezTo>
                      <a:pt x="267" y="54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52"/>
              <p:cNvSpPr/>
              <p:nvPr/>
            </p:nvSpPr>
            <p:spPr>
              <a:xfrm>
                <a:off x="7486927" y="1469017"/>
                <a:ext cx="5673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6" extrusionOk="0">
                    <a:moveTo>
                      <a:pt x="134" y="0"/>
                    </a:moveTo>
                    <a:cubicBezTo>
                      <a:pt x="34" y="0"/>
                      <a:pt x="1" y="67"/>
                      <a:pt x="1" y="134"/>
                    </a:cubicBezTo>
                    <a:lnTo>
                      <a:pt x="1" y="200"/>
                    </a:lnTo>
                    <a:cubicBezTo>
                      <a:pt x="30" y="259"/>
                      <a:pt x="85" y="285"/>
                      <a:pt x="137" y="285"/>
                    </a:cubicBezTo>
                    <a:cubicBezTo>
                      <a:pt x="204" y="285"/>
                      <a:pt x="268" y="242"/>
                      <a:pt x="268" y="167"/>
                    </a:cubicBezTo>
                    <a:lnTo>
                      <a:pt x="268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52"/>
              <p:cNvSpPr/>
              <p:nvPr/>
            </p:nvSpPr>
            <p:spPr>
              <a:xfrm>
                <a:off x="7544121" y="1459830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01" y="1"/>
                    </a:moveTo>
                    <a:cubicBezTo>
                      <a:pt x="34" y="1"/>
                      <a:pt x="1" y="67"/>
                      <a:pt x="1" y="167"/>
                    </a:cubicBezTo>
                    <a:lnTo>
                      <a:pt x="1" y="201"/>
                    </a:lnTo>
                    <a:cubicBezTo>
                      <a:pt x="16" y="276"/>
                      <a:pt x="71" y="310"/>
                      <a:pt x="128" y="310"/>
                    </a:cubicBezTo>
                    <a:cubicBezTo>
                      <a:pt x="197" y="310"/>
                      <a:pt x="267" y="259"/>
                      <a:pt x="267" y="167"/>
                    </a:cubicBezTo>
                    <a:lnTo>
                      <a:pt x="267" y="101"/>
                    </a:lnTo>
                    <a:cubicBezTo>
                      <a:pt x="234" y="34"/>
                      <a:pt x="167" y="1"/>
                      <a:pt x="10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52"/>
              <p:cNvSpPr/>
              <p:nvPr/>
            </p:nvSpPr>
            <p:spPr>
              <a:xfrm>
                <a:off x="6851457" y="1343113"/>
                <a:ext cx="896740" cy="894369"/>
              </a:xfrm>
              <a:custGeom>
                <a:avLst/>
                <a:gdLst/>
                <a:ahLst/>
                <a:cxnLst/>
                <a:rect l="l" t="t" r="r" b="b"/>
                <a:pathLst>
                  <a:path w="42364" h="42252" extrusionOk="0">
                    <a:moveTo>
                      <a:pt x="35982" y="0"/>
                    </a:moveTo>
                    <a:cubicBezTo>
                      <a:pt x="35942" y="0"/>
                      <a:pt x="35901" y="4"/>
                      <a:pt x="35859" y="11"/>
                    </a:cubicBezTo>
                    <a:lnTo>
                      <a:pt x="634" y="5615"/>
                    </a:lnTo>
                    <a:cubicBezTo>
                      <a:pt x="267" y="5681"/>
                      <a:pt x="0" y="6048"/>
                      <a:pt x="67" y="6415"/>
                    </a:cubicBezTo>
                    <a:lnTo>
                      <a:pt x="5671" y="41674"/>
                    </a:lnTo>
                    <a:cubicBezTo>
                      <a:pt x="5731" y="42003"/>
                      <a:pt x="6005" y="42251"/>
                      <a:pt x="6349" y="42251"/>
                    </a:cubicBezTo>
                    <a:cubicBezTo>
                      <a:pt x="6389" y="42251"/>
                      <a:pt x="6430" y="42248"/>
                      <a:pt x="6472" y="42241"/>
                    </a:cubicBezTo>
                    <a:lnTo>
                      <a:pt x="41697" y="36637"/>
                    </a:lnTo>
                    <a:cubicBezTo>
                      <a:pt x="42097" y="36570"/>
                      <a:pt x="42364" y="36203"/>
                      <a:pt x="42297" y="35836"/>
                    </a:cubicBezTo>
                    <a:lnTo>
                      <a:pt x="36693" y="578"/>
                    </a:lnTo>
                    <a:cubicBezTo>
                      <a:pt x="36633" y="249"/>
                      <a:pt x="36332" y="0"/>
                      <a:pt x="359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52"/>
              <p:cNvSpPr/>
              <p:nvPr/>
            </p:nvSpPr>
            <p:spPr>
              <a:xfrm>
                <a:off x="6975732" y="1973163"/>
                <a:ext cx="6054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1" extrusionOk="0">
                    <a:moveTo>
                      <a:pt x="134" y="0"/>
                    </a:moveTo>
                    <a:cubicBezTo>
                      <a:pt x="67" y="0"/>
                      <a:pt x="0" y="67"/>
                      <a:pt x="0" y="167"/>
                    </a:cubicBezTo>
                    <a:lnTo>
                      <a:pt x="0" y="200"/>
                    </a:lnTo>
                    <a:cubicBezTo>
                      <a:pt x="15" y="276"/>
                      <a:pt x="78" y="310"/>
                      <a:pt x="139" y="310"/>
                    </a:cubicBezTo>
                    <a:cubicBezTo>
                      <a:pt x="213" y="310"/>
                      <a:pt x="285" y="259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52"/>
              <p:cNvSpPr/>
              <p:nvPr/>
            </p:nvSpPr>
            <p:spPr>
              <a:xfrm>
                <a:off x="6984199" y="2025934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34" y="276"/>
                      <a:pt x="100" y="309"/>
                      <a:pt x="167" y="309"/>
                    </a:cubicBezTo>
                    <a:cubicBezTo>
                      <a:pt x="234" y="309"/>
                      <a:pt x="267" y="243"/>
                      <a:pt x="267" y="176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52"/>
              <p:cNvSpPr/>
              <p:nvPr/>
            </p:nvSpPr>
            <p:spPr>
              <a:xfrm>
                <a:off x="7009621" y="2184288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00" y="0"/>
                    </a:moveTo>
                    <a:cubicBezTo>
                      <a:pt x="34" y="0"/>
                      <a:pt x="0" y="67"/>
                      <a:pt x="0" y="134"/>
                    </a:cubicBezTo>
                    <a:lnTo>
                      <a:pt x="0" y="200"/>
                    </a:lnTo>
                    <a:cubicBezTo>
                      <a:pt x="0" y="255"/>
                      <a:pt x="45" y="309"/>
                      <a:pt x="116" y="309"/>
                    </a:cubicBezTo>
                    <a:cubicBezTo>
                      <a:pt x="131" y="309"/>
                      <a:pt x="149" y="306"/>
                      <a:pt x="167" y="300"/>
                    </a:cubicBezTo>
                    <a:cubicBezTo>
                      <a:pt x="234" y="300"/>
                      <a:pt x="267" y="234"/>
                      <a:pt x="267" y="167"/>
                    </a:cubicBezTo>
                    <a:lnTo>
                      <a:pt x="267" y="100"/>
                    </a:lnTo>
                    <a:cubicBezTo>
                      <a:pt x="267" y="33"/>
                      <a:pt x="167" y="0"/>
                      <a:pt x="10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52"/>
              <p:cNvSpPr/>
              <p:nvPr/>
            </p:nvSpPr>
            <p:spPr>
              <a:xfrm>
                <a:off x="6992666" y="2078895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52" y="0"/>
                    </a:moveTo>
                    <a:cubicBezTo>
                      <a:pt x="136" y="0"/>
                      <a:pt x="119" y="3"/>
                      <a:pt x="101" y="9"/>
                    </a:cubicBezTo>
                    <a:cubicBezTo>
                      <a:pt x="34" y="9"/>
                      <a:pt x="1" y="76"/>
                      <a:pt x="1" y="142"/>
                    </a:cubicBezTo>
                    <a:lnTo>
                      <a:pt x="1" y="209"/>
                    </a:lnTo>
                    <a:cubicBezTo>
                      <a:pt x="34" y="276"/>
                      <a:pt x="101" y="309"/>
                      <a:pt x="167" y="309"/>
                    </a:cubicBezTo>
                    <a:cubicBezTo>
                      <a:pt x="234" y="276"/>
                      <a:pt x="268" y="209"/>
                      <a:pt x="268" y="142"/>
                    </a:cubicBezTo>
                    <a:lnTo>
                      <a:pt x="268" y="109"/>
                    </a:lnTo>
                    <a:cubicBezTo>
                      <a:pt x="268" y="54"/>
                      <a:pt x="223" y="0"/>
                      <a:pt x="152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52"/>
              <p:cNvSpPr/>
              <p:nvPr/>
            </p:nvSpPr>
            <p:spPr>
              <a:xfrm>
                <a:off x="7041393" y="2016747"/>
                <a:ext cx="5673" cy="675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9" extrusionOk="0">
                    <a:moveTo>
                      <a:pt x="140" y="1"/>
                    </a:moveTo>
                    <a:cubicBezTo>
                      <a:pt x="126" y="1"/>
                      <a:pt x="113" y="3"/>
                      <a:pt x="100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0" y="264"/>
                      <a:pt x="45" y="319"/>
                      <a:pt x="116" y="319"/>
                    </a:cubicBezTo>
                    <a:cubicBezTo>
                      <a:pt x="132" y="319"/>
                      <a:pt x="149" y="316"/>
                      <a:pt x="167" y="310"/>
                    </a:cubicBezTo>
                    <a:cubicBezTo>
                      <a:pt x="234" y="310"/>
                      <a:pt x="267" y="243"/>
                      <a:pt x="267" y="176"/>
                    </a:cubicBezTo>
                    <a:lnTo>
                      <a:pt x="267" y="110"/>
                    </a:lnTo>
                    <a:cubicBezTo>
                      <a:pt x="267" y="55"/>
                      <a:pt x="200" y="1"/>
                      <a:pt x="14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52"/>
              <p:cNvSpPr/>
              <p:nvPr/>
            </p:nvSpPr>
            <p:spPr>
              <a:xfrm>
                <a:off x="7032926" y="1963977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3" y="1"/>
                    </a:moveTo>
                    <a:cubicBezTo>
                      <a:pt x="67" y="34"/>
                      <a:pt x="0" y="67"/>
                      <a:pt x="33" y="167"/>
                    </a:cubicBezTo>
                    <a:lnTo>
                      <a:pt x="33" y="201"/>
                    </a:lnTo>
                    <a:cubicBezTo>
                      <a:pt x="33" y="255"/>
                      <a:pt x="78" y="310"/>
                      <a:pt x="131" y="310"/>
                    </a:cubicBezTo>
                    <a:cubicBezTo>
                      <a:pt x="142" y="310"/>
                      <a:pt x="155" y="307"/>
                      <a:pt x="167" y="301"/>
                    </a:cubicBezTo>
                    <a:cubicBezTo>
                      <a:pt x="234" y="301"/>
                      <a:pt x="300" y="234"/>
                      <a:pt x="300" y="167"/>
                    </a:cubicBezTo>
                    <a:lnTo>
                      <a:pt x="300" y="101"/>
                    </a:lnTo>
                    <a:cubicBezTo>
                      <a:pt x="267" y="34"/>
                      <a:pt x="200" y="1"/>
                      <a:pt x="133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52"/>
              <p:cNvSpPr/>
              <p:nvPr/>
            </p:nvSpPr>
            <p:spPr>
              <a:xfrm>
                <a:off x="7066096" y="2175101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34" y="0"/>
                    </a:moveTo>
                    <a:cubicBezTo>
                      <a:pt x="68" y="0"/>
                      <a:pt x="1" y="67"/>
                      <a:pt x="34" y="167"/>
                    </a:cubicBezTo>
                    <a:lnTo>
                      <a:pt x="34" y="201"/>
                    </a:lnTo>
                    <a:cubicBezTo>
                      <a:pt x="34" y="255"/>
                      <a:pt x="79" y="310"/>
                      <a:pt x="131" y="310"/>
                    </a:cubicBezTo>
                    <a:cubicBezTo>
                      <a:pt x="143" y="310"/>
                      <a:pt x="155" y="307"/>
                      <a:pt x="168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52"/>
              <p:cNvSpPr/>
              <p:nvPr/>
            </p:nvSpPr>
            <p:spPr>
              <a:xfrm>
                <a:off x="7049860" y="2069708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7" y="0"/>
                    </a:moveTo>
                    <a:cubicBezTo>
                      <a:pt x="125" y="0"/>
                      <a:pt x="113" y="3"/>
                      <a:pt x="101" y="9"/>
                    </a:cubicBezTo>
                    <a:cubicBezTo>
                      <a:pt x="34" y="9"/>
                      <a:pt x="1" y="76"/>
                      <a:pt x="1" y="143"/>
                    </a:cubicBezTo>
                    <a:lnTo>
                      <a:pt x="1" y="209"/>
                    </a:lnTo>
                    <a:cubicBezTo>
                      <a:pt x="1" y="276"/>
                      <a:pt x="67" y="309"/>
                      <a:pt x="134" y="309"/>
                    </a:cubicBezTo>
                    <a:cubicBezTo>
                      <a:pt x="234" y="309"/>
                      <a:pt x="267" y="243"/>
                      <a:pt x="267" y="176"/>
                    </a:cubicBezTo>
                    <a:lnTo>
                      <a:pt x="267" y="109"/>
                    </a:lnTo>
                    <a:cubicBezTo>
                      <a:pt x="240" y="55"/>
                      <a:pt x="191" y="0"/>
                      <a:pt x="137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52"/>
              <p:cNvSpPr/>
              <p:nvPr/>
            </p:nvSpPr>
            <p:spPr>
              <a:xfrm>
                <a:off x="7057629" y="2122585"/>
                <a:ext cx="6371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4" extrusionOk="0">
                    <a:moveTo>
                      <a:pt x="183" y="1"/>
                    </a:moveTo>
                    <a:cubicBezTo>
                      <a:pt x="167" y="1"/>
                      <a:pt x="151" y="5"/>
                      <a:pt x="134" y="13"/>
                    </a:cubicBezTo>
                    <a:cubicBezTo>
                      <a:pt x="67" y="13"/>
                      <a:pt x="1" y="80"/>
                      <a:pt x="34" y="146"/>
                    </a:cubicBezTo>
                    <a:lnTo>
                      <a:pt x="34" y="213"/>
                    </a:lnTo>
                    <a:cubicBezTo>
                      <a:pt x="34" y="280"/>
                      <a:pt x="101" y="313"/>
                      <a:pt x="167" y="313"/>
                    </a:cubicBezTo>
                    <a:cubicBezTo>
                      <a:pt x="234" y="280"/>
                      <a:pt x="301" y="213"/>
                      <a:pt x="301" y="146"/>
                    </a:cubicBezTo>
                    <a:lnTo>
                      <a:pt x="301" y="113"/>
                    </a:lnTo>
                    <a:cubicBezTo>
                      <a:pt x="276" y="38"/>
                      <a:pt x="232" y="1"/>
                      <a:pt x="183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52"/>
              <p:cNvSpPr/>
              <p:nvPr/>
            </p:nvSpPr>
            <p:spPr>
              <a:xfrm>
                <a:off x="7097868" y="2007751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34" y="1"/>
                    </a:moveTo>
                    <a:cubicBezTo>
                      <a:pt x="68" y="1"/>
                      <a:pt x="1" y="68"/>
                      <a:pt x="34" y="168"/>
                    </a:cubicBezTo>
                    <a:lnTo>
                      <a:pt x="34" y="201"/>
                    </a:lnTo>
                    <a:cubicBezTo>
                      <a:pt x="34" y="255"/>
                      <a:pt x="79" y="310"/>
                      <a:pt x="131" y="310"/>
                    </a:cubicBezTo>
                    <a:cubicBezTo>
                      <a:pt x="143" y="310"/>
                      <a:pt x="155" y="307"/>
                      <a:pt x="168" y="301"/>
                    </a:cubicBezTo>
                    <a:cubicBezTo>
                      <a:pt x="234" y="301"/>
                      <a:pt x="301" y="234"/>
                      <a:pt x="301" y="168"/>
                    </a:cubicBezTo>
                    <a:lnTo>
                      <a:pt x="301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52"/>
              <p:cNvSpPr/>
              <p:nvPr/>
            </p:nvSpPr>
            <p:spPr>
              <a:xfrm>
                <a:off x="7089401" y="1955235"/>
                <a:ext cx="6371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6" extrusionOk="0">
                    <a:moveTo>
                      <a:pt x="184" y="1"/>
                    </a:moveTo>
                    <a:cubicBezTo>
                      <a:pt x="167" y="1"/>
                      <a:pt x="151" y="5"/>
                      <a:pt x="134" y="13"/>
                    </a:cubicBezTo>
                    <a:cubicBezTo>
                      <a:pt x="67" y="13"/>
                      <a:pt x="1" y="80"/>
                      <a:pt x="34" y="147"/>
                    </a:cubicBezTo>
                    <a:lnTo>
                      <a:pt x="34" y="214"/>
                    </a:lnTo>
                    <a:cubicBezTo>
                      <a:pt x="48" y="269"/>
                      <a:pt x="97" y="296"/>
                      <a:pt x="149" y="296"/>
                    </a:cubicBezTo>
                    <a:cubicBezTo>
                      <a:pt x="222" y="296"/>
                      <a:pt x="301" y="244"/>
                      <a:pt x="301" y="147"/>
                    </a:cubicBezTo>
                    <a:lnTo>
                      <a:pt x="301" y="113"/>
                    </a:lnTo>
                    <a:cubicBezTo>
                      <a:pt x="276" y="38"/>
                      <a:pt x="232" y="1"/>
                      <a:pt x="18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52"/>
              <p:cNvSpPr/>
              <p:nvPr/>
            </p:nvSpPr>
            <p:spPr>
              <a:xfrm>
                <a:off x="7114823" y="2113398"/>
                <a:ext cx="6371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4" extrusionOk="0">
                    <a:moveTo>
                      <a:pt x="183" y="1"/>
                    </a:moveTo>
                    <a:cubicBezTo>
                      <a:pt x="167" y="1"/>
                      <a:pt x="151" y="5"/>
                      <a:pt x="134" y="13"/>
                    </a:cubicBezTo>
                    <a:cubicBezTo>
                      <a:pt x="67" y="13"/>
                      <a:pt x="0" y="80"/>
                      <a:pt x="0" y="147"/>
                    </a:cubicBezTo>
                    <a:lnTo>
                      <a:pt x="0" y="214"/>
                    </a:lnTo>
                    <a:cubicBezTo>
                      <a:pt x="34" y="280"/>
                      <a:pt x="101" y="314"/>
                      <a:pt x="167" y="314"/>
                    </a:cubicBezTo>
                    <a:cubicBezTo>
                      <a:pt x="234" y="280"/>
                      <a:pt x="301" y="247"/>
                      <a:pt x="301" y="147"/>
                    </a:cubicBezTo>
                    <a:lnTo>
                      <a:pt x="301" y="113"/>
                    </a:lnTo>
                    <a:cubicBezTo>
                      <a:pt x="276" y="38"/>
                      <a:pt x="232" y="1"/>
                      <a:pt x="183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52"/>
              <p:cNvSpPr/>
              <p:nvPr/>
            </p:nvSpPr>
            <p:spPr>
              <a:xfrm>
                <a:off x="7106356" y="2060522"/>
                <a:ext cx="6371" cy="624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5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10"/>
                    </a:cubicBezTo>
                    <a:cubicBezTo>
                      <a:pt x="67" y="10"/>
                      <a:pt x="0" y="76"/>
                      <a:pt x="34" y="143"/>
                    </a:cubicBezTo>
                    <a:lnTo>
                      <a:pt x="34" y="210"/>
                    </a:lnTo>
                    <a:cubicBezTo>
                      <a:pt x="48" y="268"/>
                      <a:pt x="95" y="295"/>
                      <a:pt x="146" y="295"/>
                    </a:cubicBezTo>
                    <a:cubicBezTo>
                      <a:pt x="210" y="295"/>
                      <a:pt x="282" y="251"/>
                      <a:pt x="300" y="176"/>
                    </a:cubicBezTo>
                    <a:lnTo>
                      <a:pt x="300" y="110"/>
                    </a:lnTo>
                    <a:cubicBezTo>
                      <a:pt x="273" y="55"/>
                      <a:pt x="224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52"/>
              <p:cNvSpPr/>
              <p:nvPr/>
            </p:nvSpPr>
            <p:spPr>
              <a:xfrm>
                <a:off x="7123290" y="2165915"/>
                <a:ext cx="6054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1" extrusionOk="0">
                    <a:moveTo>
                      <a:pt x="134" y="1"/>
                    </a:moveTo>
                    <a:cubicBezTo>
                      <a:pt x="67" y="34"/>
                      <a:pt x="1" y="68"/>
                      <a:pt x="1" y="168"/>
                    </a:cubicBezTo>
                    <a:lnTo>
                      <a:pt x="1" y="201"/>
                    </a:lnTo>
                    <a:cubicBezTo>
                      <a:pt x="16" y="276"/>
                      <a:pt x="78" y="311"/>
                      <a:pt x="139" y="311"/>
                    </a:cubicBezTo>
                    <a:cubicBezTo>
                      <a:pt x="214" y="311"/>
                      <a:pt x="286" y="259"/>
                      <a:pt x="268" y="168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52"/>
              <p:cNvSpPr/>
              <p:nvPr/>
            </p:nvSpPr>
            <p:spPr>
              <a:xfrm>
                <a:off x="7260286" y="1927971"/>
                <a:ext cx="6371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1" extrusionOk="0">
                    <a:moveTo>
                      <a:pt x="133" y="0"/>
                    </a:moveTo>
                    <a:cubicBezTo>
                      <a:pt x="67" y="0"/>
                      <a:pt x="0" y="67"/>
                      <a:pt x="33" y="134"/>
                    </a:cubicBezTo>
                    <a:lnTo>
                      <a:pt x="33" y="201"/>
                    </a:lnTo>
                    <a:cubicBezTo>
                      <a:pt x="33" y="267"/>
                      <a:pt x="100" y="301"/>
                      <a:pt x="167" y="301"/>
                    </a:cubicBezTo>
                    <a:cubicBezTo>
                      <a:pt x="234" y="301"/>
                      <a:pt x="300" y="234"/>
                      <a:pt x="300" y="167"/>
                    </a:cubicBezTo>
                    <a:lnTo>
                      <a:pt x="300" y="101"/>
                    </a:lnTo>
                    <a:cubicBezTo>
                      <a:pt x="267" y="34"/>
                      <a:pt x="200" y="0"/>
                      <a:pt x="133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52"/>
              <p:cNvSpPr/>
              <p:nvPr/>
            </p:nvSpPr>
            <p:spPr>
              <a:xfrm>
                <a:off x="7268753" y="1980741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34" y="143"/>
                    </a:cubicBezTo>
                    <a:lnTo>
                      <a:pt x="34" y="209"/>
                    </a:lnTo>
                    <a:cubicBezTo>
                      <a:pt x="34" y="276"/>
                      <a:pt x="100" y="309"/>
                      <a:pt x="167" y="309"/>
                    </a:cubicBezTo>
                    <a:cubicBezTo>
                      <a:pt x="234" y="276"/>
                      <a:pt x="301" y="209"/>
                      <a:pt x="301" y="143"/>
                    </a:cubicBezTo>
                    <a:lnTo>
                      <a:pt x="301" y="109"/>
                    </a:lnTo>
                    <a:cubicBezTo>
                      <a:pt x="273" y="55"/>
                      <a:pt x="224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52"/>
              <p:cNvSpPr/>
              <p:nvPr/>
            </p:nvSpPr>
            <p:spPr>
              <a:xfrm>
                <a:off x="7294176" y="2139095"/>
                <a:ext cx="5673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34" y="0"/>
                    </a:moveTo>
                    <a:cubicBezTo>
                      <a:pt x="67" y="0"/>
                      <a:pt x="0" y="67"/>
                      <a:pt x="0" y="134"/>
                    </a:cubicBezTo>
                    <a:lnTo>
                      <a:pt x="0" y="200"/>
                    </a:lnTo>
                    <a:cubicBezTo>
                      <a:pt x="34" y="267"/>
                      <a:pt x="100" y="300"/>
                      <a:pt x="167" y="300"/>
                    </a:cubicBezTo>
                    <a:cubicBezTo>
                      <a:pt x="234" y="300"/>
                      <a:pt x="267" y="234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52"/>
              <p:cNvSpPr/>
              <p:nvPr/>
            </p:nvSpPr>
            <p:spPr>
              <a:xfrm>
                <a:off x="7285687" y="2086134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34" y="0"/>
                    </a:moveTo>
                    <a:cubicBezTo>
                      <a:pt x="68" y="0"/>
                      <a:pt x="1" y="67"/>
                      <a:pt x="1" y="134"/>
                    </a:cubicBezTo>
                    <a:lnTo>
                      <a:pt x="1" y="201"/>
                    </a:lnTo>
                    <a:cubicBezTo>
                      <a:pt x="28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8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52"/>
              <p:cNvSpPr/>
              <p:nvPr/>
            </p:nvSpPr>
            <p:spPr>
              <a:xfrm>
                <a:off x="7277220" y="2033173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34"/>
                      <a:pt x="1" y="101"/>
                      <a:pt x="34" y="167"/>
                    </a:cubicBezTo>
                    <a:lnTo>
                      <a:pt x="34" y="201"/>
                    </a:lnTo>
                    <a:cubicBezTo>
                      <a:pt x="34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52"/>
              <p:cNvSpPr/>
              <p:nvPr/>
            </p:nvSpPr>
            <p:spPr>
              <a:xfrm>
                <a:off x="6999016" y="1752852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34" y="1"/>
                    </a:moveTo>
                    <a:cubicBezTo>
                      <a:pt x="68" y="34"/>
                      <a:pt x="1" y="101"/>
                      <a:pt x="1" y="168"/>
                    </a:cubicBezTo>
                    <a:lnTo>
                      <a:pt x="1" y="201"/>
                    </a:lnTo>
                    <a:cubicBezTo>
                      <a:pt x="28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8" y="301"/>
                    </a:cubicBezTo>
                    <a:cubicBezTo>
                      <a:pt x="234" y="301"/>
                      <a:pt x="301" y="234"/>
                      <a:pt x="268" y="168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52"/>
              <p:cNvSpPr/>
              <p:nvPr/>
            </p:nvSpPr>
            <p:spPr>
              <a:xfrm>
                <a:off x="6941821" y="1762039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34" y="0"/>
                    </a:moveTo>
                    <a:cubicBezTo>
                      <a:pt x="68" y="34"/>
                      <a:pt x="1" y="67"/>
                      <a:pt x="34" y="167"/>
                    </a:cubicBezTo>
                    <a:lnTo>
                      <a:pt x="34" y="201"/>
                    </a:lnTo>
                    <a:cubicBezTo>
                      <a:pt x="34" y="255"/>
                      <a:pt x="79" y="310"/>
                      <a:pt x="131" y="310"/>
                    </a:cubicBezTo>
                    <a:cubicBezTo>
                      <a:pt x="143" y="310"/>
                      <a:pt x="156" y="307"/>
                      <a:pt x="168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52"/>
              <p:cNvSpPr/>
              <p:nvPr/>
            </p:nvSpPr>
            <p:spPr>
              <a:xfrm>
                <a:off x="7227096" y="1716846"/>
                <a:ext cx="6371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1" extrusionOk="0">
                    <a:moveTo>
                      <a:pt x="134" y="1"/>
                    </a:moveTo>
                    <a:cubicBezTo>
                      <a:pt x="67" y="1"/>
                      <a:pt x="0" y="67"/>
                      <a:pt x="34" y="134"/>
                    </a:cubicBezTo>
                    <a:lnTo>
                      <a:pt x="34" y="201"/>
                    </a:lnTo>
                    <a:cubicBezTo>
                      <a:pt x="34" y="267"/>
                      <a:pt x="100" y="301"/>
                      <a:pt x="167" y="301"/>
                    </a:cubicBezTo>
                    <a:cubicBezTo>
                      <a:pt x="234" y="301"/>
                      <a:pt x="300" y="234"/>
                      <a:pt x="267" y="167"/>
                    </a:cubicBezTo>
                    <a:lnTo>
                      <a:pt x="267" y="101"/>
                    </a:ln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52"/>
              <p:cNvSpPr/>
              <p:nvPr/>
            </p:nvSpPr>
            <p:spPr>
              <a:xfrm>
                <a:off x="7056211" y="1744131"/>
                <a:ext cx="5673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3" extrusionOk="0">
                    <a:moveTo>
                      <a:pt x="183" y="0"/>
                    </a:moveTo>
                    <a:cubicBezTo>
                      <a:pt x="168" y="0"/>
                      <a:pt x="151" y="4"/>
                      <a:pt x="134" y="13"/>
                    </a:cubicBezTo>
                    <a:cubicBezTo>
                      <a:pt x="34" y="13"/>
                      <a:pt x="1" y="79"/>
                      <a:pt x="1" y="146"/>
                    </a:cubicBezTo>
                    <a:lnTo>
                      <a:pt x="1" y="213"/>
                    </a:lnTo>
                    <a:cubicBezTo>
                      <a:pt x="1" y="279"/>
                      <a:pt x="101" y="313"/>
                      <a:pt x="168" y="313"/>
                    </a:cubicBezTo>
                    <a:cubicBezTo>
                      <a:pt x="234" y="279"/>
                      <a:pt x="268" y="213"/>
                      <a:pt x="268" y="146"/>
                    </a:cubicBezTo>
                    <a:lnTo>
                      <a:pt x="268" y="113"/>
                    </a:lnTo>
                    <a:cubicBezTo>
                      <a:pt x="268" y="38"/>
                      <a:pt x="230" y="0"/>
                      <a:pt x="183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52"/>
              <p:cNvSpPr/>
              <p:nvPr/>
            </p:nvSpPr>
            <p:spPr>
              <a:xfrm>
                <a:off x="7146596" y="1946132"/>
                <a:ext cx="5673" cy="620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3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4" y="10"/>
                    </a:cubicBezTo>
                    <a:cubicBezTo>
                      <a:pt x="67" y="10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28" y="266"/>
                      <a:pt x="80" y="292"/>
                      <a:pt x="130" y="292"/>
                    </a:cubicBezTo>
                    <a:cubicBezTo>
                      <a:pt x="199" y="292"/>
                      <a:pt x="267" y="240"/>
                      <a:pt x="267" y="143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52"/>
              <p:cNvSpPr/>
              <p:nvPr/>
            </p:nvSpPr>
            <p:spPr>
              <a:xfrm>
                <a:off x="7155063" y="1998586"/>
                <a:ext cx="6075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87" h="310" extrusionOk="0">
                    <a:moveTo>
                      <a:pt x="134" y="0"/>
                    </a:moveTo>
                    <a:cubicBezTo>
                      <a:pt x="34" y="34"/>
                      <a:pt x="1" y="100"/>
                      <a:pt x="1" y="167"/>
                    </a:cubicBezTo>
                    <a:lnTo>
                      <a:pt x="1" y="200"/>
                    </a:lnTo>
                    <a:cubicBezTo>
                      <a:pt x="16" y="275"/>
                      <a:pt x="78" y="310"/>
                      <a:pt x="139" y="310"/>
                    </a:cubicBezTo>
                    <a:cubicBezTo>
                      <a:pt x="214" y="310"/>
                      <a:pt x="286" y="259"/>
                      <a:pt x="268" y="167"/>
                    </a:cubicBezTo>
                    <a:lnTo>
                      <a:pt x="268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52"/>
              <p:cNvSpPr/>
              <p:nvPr/>
            </p:nvSpPr>
            <p:spPr>
              <a:xfrm>
                <a:off x="7180485" y="2157194"/>
                <a:ext cx="5673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3" extrusionOk="0">
                    <a:moveTo>
                      <a:pt x="155" y="0"/>
                    </a:moveTo>
                    <a:cubicBezTo>
                      <a:pt x="136" y="0"/>
                      <a:pt x="117" y="4"/>
                      <a:pt x="101" y="13"/>
                    </a:cubicBezTo>
                    <a:cubicBezTo>
                      <a:pt x="34" y="13"/>
                      <a:pt x="1" y="79"/>
                      <a:pt x="1" y="146"/>
                    </a:cubicBezTo>
                    <a:lnTo>
                      <a:pt x="1" y="213"/>
                    </a:lnTo>
                    <a:cubicBezTo>
                      <a:pt x="1" y="279"/>
                      <a:pt x="67" y="313"/>
                      <a:pt x="167" y="313"/>
                    </a:cubicBezTo>
                    <a:cubicBezTo>
                      <a:pt x="234" y="279"/>
                      <a:pt x="268" y="213"/>
                      <a:pt x="268" y="146"/>
                    </a:cubicBezTo>
                    <a:lnTo>
                      <a:pt x="268" y="113"/>
                    </a:lnTo>
                    <a:cubicBezTo>
                      <a:pt x="268" y="38"/>
                      <a:pt x="211" y="0"/>
                      <a:pt x="155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52"/>
              <p:cNvSpPr/>
              <p:nvPr/>
            </p:nvSpPr>
            <p:spPr>
              <a:xfrm>
                <a:off x="7163551" y="2051525"/>
                <a:ext cx="6054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1" extrusionOk="0">
                    <a:moveTo>
                      <a:pt x="134" y="1"/>
                    </a:moveTo>
                    <a:cubicBezTo>
                      <a:pt x="33" y="1"/>
                      <a:pt x="0" y="68"/>
                      <a:pt x="0" y="134"/>
                    </a:cubicBezTo>
                    <a:lnTo>
                      <a:pt x="0" y="201"/>
                    </a:lnTo>
                    <a:cubicBezTo>
                      <a:pt x="15" y="276"/>
                      <a:pt x="78" y="311"/>
                      <a:pt x="139" y="311"/>
                    </a:cubicBezTo>
                    <a:cubicBezTo>
                      <a:pt x="213" y="311"/>
                      <a:pt x="285" y="259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52"/>
              <p:cNvSpPr/>
              <p:nvPr/>
            </p:nvSpPr>
            <p:spPr>
              <a:xfrm>
                <a:off x="7172018" y="2104296"/>
                <a:ext cx="6075" cy="671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317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4" y="10"/>
                    </a:cubicBezTo>
                    <a:cubicBezTo>
                      <a:pt x="34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15" y="282"/>
                      <a:pt x="73" y="317"/>
                      <a:pt x="131" y="317"/>
                    </a:cubicBezTo>
                    <a:cubicBezTo>
                      <a:pt x="208" y="317"/>
                      <a:pt x="286" y="257"/>
                      <a:pt x="267" y="143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52"/>
              <p:cNvSpPr/>
              <p:nvPr/>
            </p:nvSpPr>
            <p:spPr>
              <a:xfrm>
                <a:off x="7212257" y="1989843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55" y="0"/>
                    </a:moveTo>
                    <a:cubicBezTo>
                      <a:pt x="136" y="0"/>
                      <a:pt x="118" y="5"/>
                      <a:pt x="101" y="13"/>
                    </a:cubicBezTo>
                    <a:cubicBezTo>
                      <a:pt x="34" y="13"/>
                      <a:pt x="1" y="80"/>
                      <a:pt x="1" y="146"/>
                    </a:cubicBezTo>
                    <a:lnTo>
                      <a:pt x="1" y="180"/>
                    </a:lnTo>
                    <a:cubicBezTo>
                      <a:pt x="1" y="280"/>
                      <a:pt x="67" y="313"/>
                      <a:pt x="168" y="313"/>
                    </a:cubicBezTo>
                    <a:cubicBezTo>
                      <a:pt x="234" y="280"/>
                      <a:pt x="268" y="213"/>
                      <a:pt x="268" y="146"/>
                    </a:cubicBezTo>
                    <a:lnTo>
                      <a:pt x="268" y="113"/>
                    </a:lnTo>
                    <a:cubicBezTo>
                      <a:pt x="268" y="38"/>
                      <a:pt x="211" y="0"/>
                      <a:pt x="155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52"/>
              <p:cNvSpPr/>
              <p:nvPr/>
            </p:nvSpPr>
            <p:spPr>
              <a:xfrm>
                <a:off x="7203790" y="1936967"/>
                <a:ext cx="5673" cy="675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9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16" y="284"/>
                      <a:pt x="71" y="319"/>
                      <a:pt x="128" y="319"/>
                    </a:cubicBezTo>
                    <a:cubicBezTo>
                      <a:pt x="197" y="319"/>
                      <a:pt x="267" y="268"/>
                      <a:pt x="267" y="176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52"/>
              <p:cNvSpPr/>
              <p:nvPr/>
            </p:nvSpPr>
            <p:spPr>
              <a:xfrm>
                <a:off x="7236981" y="2148007"/>
                <a:ext cx="6371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4" extrusionOk="0">
                    <a:moveTo>
                      <a:pt x="183" y="0"/>
                    </a:moveTo>
                    <a:cubicBezTo>
                      <a:pt x="167" y="0"/>
                      <a:pt x="150" y="5"/>
                      <a:pt x="134" y="13"/>
                    </a:cubicBezTo>
                    <a:cubicBezTo>
                      <a:pt x="67" y="13"/>
                      <a:pt x="0" y="80"/>
                      <a:pt x="34" y="146"/>
                    </a:cubicBezTo>
                    <a:lnTo>
                      <a:pt x="34" y="213"/>
                    </a:lnTo>
                    <a:cubicBezTo>
                      <a:pt x="34" y="280"/>
                      <a:pt x="100" y="313"/>
                      <a:pt x="167" y="313"/>
                    </a:cubicBezTo>
                    <a:cubicBezTo>
                      <a:pt x="234" y="280"/>
                      <a:pt x="300" y="246"/>
                      <a:pt x="300" y="146"/>
                    </a:cubicBezTo>
                    <a:lnTo>
                      <a:pt x="300" y="113"/>
                    </a:lnTo>
                    <a:cubicBezTo>
                      <a:pt x="275" y="38"/>
                      <a:pt x="232" y="0"/>
                      <a:pt x="183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52"/>
              <p:cNvSpPr/>
              <p:nvPr/>
            </p:nvSpPr>
            <p:spPr>
              <a:xfrm>
                <a:off x="7220746" y="2042360"/>
                <a:ext cx="5652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1" extrusionOk="0">
                    <a:moveTo>
                      <a:pt x="100" y="0"/>
                    </a:moveTo>
                    <a:cubicBezTo>
                      <a:pt x="33" y="0"/>
                      <a:pt x="0" y="67"/>
                      <a:pt x="0" y="167"/>
                    </a:cubicBezTo>
                    <a:lnTo>
                      <a:pt x="0" y="200"/>
                    </a:lnTo>
                    <a:cubicBezTo>
                      <a:pt x="15" y="276"/>
                      <a:pt x="71" y="310"/>
                      <a:pt x="127" y="310"/>
                    </a:cubicBezTo>
                    <a:cubicBezTo>
                      <a:pt x="196" y="310"/>
                      <a:pt x="267" y="259"/>
                      <a:pt x="267" y="167"/>
                    </a:cubicBezTo>
                    <a:lnTo>
                      <a:pt x="267" y="100"/>
                    </a:lnTo>
                    <a:cubicBezTo>
                      <a:pt x="234" y="34"/>
                      <a:pt x="167" y="0"/>
                      <a:pt x="10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52"/>
              <p:cNvSpPr/>
              <p:nvPr/>
            </p:nvSpPr>
            <p:spPr>
              <a:xfrm>
                <a:off x="7228493" y="2095131"/>
                <a:ext cx="6393" cy="6244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95" extrusionOk="0">
                    <a:moveTo>
                      <a:pt x="171" y="0"/>
                    </a:moveTo>
                    <a:cubicBezTo>
                      <a:pt x="159" y="0"/>
                      <a:pt x="147" y="3"/>
                      <a:pt x="134" y="9"/>
                    </a:cubicBezTo>
                    <a:cubicBezTo>
                      <a:pt x="68" y="9"/>
                      <a:pt x="1" y="76"/>
                      <a:pt x="34" y="143"/>
                    </a:cubicBezTo>
                    <a:lnTo>
                      <a:pt x="34" y="209"/>
                    </a:lnTo>
                    <a:cubicBezTo>
                      <a:pt x="49" y="268"/>
                      <a:pt x="102" y="294"/>
                      <a:pt x="157" y="294"/>
                    </a:cubicBezTo>
                    <a:cubicBezTo>
                      <a:pt x="228" y="294"/>
                      <a:pt x="301" y="251"/>
                      <a:pt x="301" y="176"/>
                    </a:cubicBezTo>
                    <a:lnTo>
                      <a:pt x="301" y="109"/>
                    </a:lnTo>
                    <a:cubicBezTo>
                      <a:pt x="274" y="55"/>
                      <a:pt x="224" y="0"/>
                      <a:pt x="171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52"/>
              <p:cNvSpPr/>
              <p:nvPr/>
            </p:nvSpPr>
            <p:spPr>
              <a:xfrm>
                <a:off x="7317460" y="1918594"/>
                <a:ext cx="6393" cy="675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9" extrusionOk="0">
                    <a:moveTo>
                      <a:pt x="171" y="1"/>
                    </a:moveTo>
                    <a:cubicBezTo>
                      <a:pt x="159" y="1"/>
                      <a:pt x="147" y="4"/>
                      <a:pt x="134" y="10"/>
                    </a:cubicBezTo>
                    <a:cubicBezTo>
                      <a:pt x="68" y="10"/>
                      <a:pt x="1" y="77"/>
                      <a:pt x="1" y="143"/>
                    </a:cubicBezTo>
                    <a:lnTo>
                      <a:pt x="1" y="210"/>
                    </a:lnTo>
                    <a:cubicBezTo>
                      <a:pt x="28" y="264"/>
                      <a:pt x="78" y="319"/>
                      <a:pt x="131" y="319"/>
                    </a:cubicBezTo>
                    <a:cubicBezTo>
                      <a:pt x="143" y="319"/>
                      <a:pt x="156" y="316"/>
                      <a:pt x="168" y="310"/>
                    </a:cubicBezTo>
                    <a:cubicBezTo>
                      <a:pt x="234" y="310"/>
                      <a:pt x="301" y="243"/>
                      <a:pt x="301" y="177"/>
                    </a:cubicBezTo>
                    <a:lnTo>
                      <a:pt x="301" y="110"/>
                    </a:lnTo>
                    <a:cubicBezTo>
                      <a:pt x="274" y="55"/>
                      <a:pt x="224" y="1"/>
                      <a:pt x="171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52"/>
              <p:cNvSpPr/>
              <p:nvPr/>
            </p:nvSpPr>
            <p:spPr>
              <a:xfrm>
                <a:off x="7325948" y="1971555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10"/>
                    </a:cubicBezTo>
                    <a:cubicBezTo>
                      <a:pt x="67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34" y="276"/>
                      <a:pt x="100" y="310"/>
                      <a:pt x="167" y="310"/>
                    </a:cubicBezTo>
                    <a:cubicBezTo>
                      <a:pt x="234" y="310"/>
                      <a:pt x="300" y="243"/>
                      <a:pt x="267" y="176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52"/>
              <p:cNvSpPr/>
              <p:nvPr/>
            </p:nvSpPr>
            <p:spPr>
              <a:xfrm>
                <a:off x="7350651" y="2129718"/>
                <a:ext cx="6371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20" extrusionOk="0">
                    <a:moveTo>
                      <a:pt x="171" y="1"/>
                    </a:moveTo>
                    <a:cubicBezTo>
                      <a:pt x="159" y="1"/>
                      <a:pt x="146" y="3"/>
                      <a:pt x="134" y="10"/>
                    </a:cubicBezTo>
                    <a:cubicBezTo>
                      <a:pt x="67" y="10"/>
                      <a:pt x="1" y="76"/>
                      <a:pt x="34" y="143"/>
                    </a:cubicBezTo>
                    <a:lnTo>
                      <a:pt x="34" y="210"/>
                    </a:lnTo>
                    <a:cubicBezTo>
                      <a:pt x="49" y="285"/>
                      <a:pt x="105" y="319"/>
                      <a:pt x="161" y="319"/>
                    </a:cubicBezTo>
                    <a:cubicBezTo>
                      <a:pt x="230" y="319"/>
                      <a:pt x="301" y="268"/>
                      <a:pt x="301" y="176"/>
                    </a:cubicBezTo>
                    <a:lnTo>
                      <a:pt x="301" y="110"/>
                    </a:lnTo>
                    <a:cubicBezTo>
                      <a:pt x="274" y="55"/>
                      <a:pt x="224" y="1"/>
                      <a:pt x="171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52"/>
              <p:cNvSpPr/>
              <p:nvPr/>
            </p:nvSpPr>
            <p:spPr>
              <a:xfrm>
                <a:off x="7334415" y="2024431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83" y="1"/>
                    </a:moveTo>
                    <a:cubicBezTo>
                      <a:pt x="167" y="1"/>
                      <a:pt x="151" y="5"/>
                      <a:pt x="134" y="13"/>
                    </a:cubicBezTo>
                    <a:cubicBezTo>
                      <a:pt x="67" y="13"/>
                      <a:pt x="1" y="80"/>
                      <a:pt x="1" y="147"/>
                    </a:cubicBezTo>
                    <a:lnTo>
                      <a:pt x="1" y="214"/>
                    </a:lnTo>
                    <a:cubicBezTo>
                      <a:pt x="34" y="280"/>
                      <a:pt x="101" y="314"/>
                      <a:pt x="167" y="314"/>
                    </a:cubicBezTo>
                    <a:cubicBezTo>
                      <a:pt x="234" y="280"/>
                      <a:pt x="267" y="214"/>
                      <a:pt x="267" y="147"/>
                    </a:cubicBezTo>
                    <a:lnTo>
                      <a:pt x="267" y="113"/>
                    </a:lnTo>
                    <a:cubicBezTo>
                      <a:pt x="267" y="38"/>
                      <a:pt x="230" y="1"/>
                      <a:pt x="183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52"/>
              <p:cNvSpPr/>
              <p:nvPr/>
            </p:nvSpPr>
            <p:spPr>
              <a:xfrm>
                <a:off x="7342882" y="2076948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1"/>
                    </a:moveTo>
                    <a:cubicBezTo>
                      <a:pt x="34" y="1"/>
                      <a:pt x="1" y="68"/>
                      <a:pt x="1" y="168"/>
                    </a:cubicBezTo>
                    <a:lnTo>
                      <a:pt x="1" y="201"/>
                    </a:lnTo>
                    <a:cubicBezTo>
                      <a:pt x="28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8" y="301"/>
                    </a:cubicBezTo>
                    <a:cubicBezTo>
                      <a:pt x="234" y="301"/>
                      <a:pt x="268" y="234"/>
                      <a:pt x="268" y="168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52"/>
              <p:cNvSpPr/>
              <p:nvPr/>
            </p:nvSpPr>
            <p:spPr>
              <a:xfrm>
                <a:off x="7383143" y="1962389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7" y="0"/>
                    </a:moveTo>
                    <a:cubicBezTo>
                      <a:pt x="125" y="0"/>
                      <a:pt x="113" y="3"/>
                      <a:pt x="100" y="9"/>
                    </a:cubicBezTo>
                    <a:cubicBezTo>
                      <a:pt x="34" y="9"/>
                      <a:pt x="0" y="76"/>
                      <a:pt x="0" y="142"/>
                    </a:cubicBezTo>
                    <a:lnTo>
                      <a:pt x="0" y="209"/>
                    </a:lnTo>
                    <a:cubicBezTo>
                      <a:pt x="0" y="276"/>
                      <a:pt x="67" y="309"/>
                      <a:pt x="167" y="309"/>
                    </a:cubicBezTo>
                    <a:cubicBezTo>
                      <a:pt x="234" y="309"/>
                      <a:pt x="267" y="242"/>
                      <a:pt x="267" y="176"/>
                    </a:cubicBezTo>
                    <a:lnTo>
                      <a:pt x="267" y="109"/>
                    </a:lnTo>
                    <a:cubicBezTo>
                      <a:pt x="240" y="55"/>
                      <a:pt x="190" y="0"/>
                      <a:pt x="137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52"/>
              <p:cNvSpPr/>
              <p:nvPr/>
            </p:nvSpPr>
            <p:spPr>
              <a:xfrm>
                <a:off x="7374654" y="1909619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0"/>
                    </a:moveTo>
                    <a:cubicBezTo>
                      <a:pt x="34" y="0"/>
                      <a:pt x="1" y="67"/>
                      <a:pt x="1" y="167"/>
                    </a:cubicBezTo>
                    <a:lnTo>
                      <a:pt x="1" y="200"/>
                    </a:lnTo>
                    <a:cubicBezTo>
                      <a:pt x="1" y="255"/>
                      <a:pt x="68" y="309"/>
                      <a:pt x="128" y="309"/>
                    </a:cubicBezTo>
                    <a:cubicBezTo>
                      <a:pt x="142" y="309"/>
                      <a:pt x="155" y="306"/>
                      <a:pt x="168" y="300"/>
                    </a:cubicBezTo>
                    <a:cubicBezTo>
                      <a:pt x="234" y="300"/>
                      <a:pt x="268" y="234"/>
                      <a:pt x="268" y="167"/>
                    </a:cubicBezTo>
                    <a:lnTo>
                      <a:pt x="268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52"/>
              <p:cNvSpPr/>
              <p:nvPr/>
            </p:nvSpPr>
            <p:spPr>
              <a:xfrm>
                <a:off x="7391610" y="2015266"/>
                <a:ext cx="5673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3" extrusionOk="0">
                    <a:moveTo>
                      <a:pt x="155" y="0"/>
                    </a:moveTo>
                    <a:cubicBezTo>
                      <a:pt x="136" y="0"/>
                      <a:pt x="117" y="4"/>
                      <a:pt x="101" y="13"/>
                    </a:cubicBezTo>
                    <a:cubicBezTo>
                      <a:pt x="34" y="13"/>
                      <a:pt x="0" y="79"/>
                      <a:pt x="0" y="146"/>
                    </a:cubicBezTo>
                    <a:lnTo>
                      <a:pt x="0" y="213"/>
                    </a:lnTo>
                    <a:cubicBezTo>
                      <a:pt x="0" y="280"/>
                      <a:pt x="67" y="313"/>
                      <a:pt x="167" y="313"/>
                    </a:cubicBezTo>
                    <a:cubicBezTo>
                      <a:pt x="234" y="280"/>
                      <a:pt x="267" y="246"/>
                      <a:pt x="267" y="146"/>
                    </a:cubicBezTo>
                    <a:lnTo>
                      <a:pt x="267" y="113"/>
                    </a:lnTo>
                    <a:cubicBezTo>
                      <a:pt x="267" y="38"/>
                      <a:pt x="211" y="0"/>
                      <a:pt x="155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52"/>
              <p:cNvSpPr/>
              <p:nvPr/>
            </p:nvSpPr>
            <p:spPr>
              <a:xfrm>
                <a:off x="7407845" y="2120722"/>
                <a:ext cx="6371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1" extrusionOk="0">
                    <a:moveTo>
                      <a:pt x="134" y="1"/>
                    </a:moveTo>
                    <a:cubicBezTo>
                      <a:pt x="67" y="1"/>
                      <a:pt x="1" y="68"/>
                      <a:pt x="34" y="134"/>
                    </a:cubicBezTo>
                    <a:lnTo>
                      <a:pt x="34" y="201"/>
                    </a:lnTo>
                    <a:cubicBezTo>
                      <a:pt x="34" y="256"/>
                      <a:pt x="79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8"/>
                    </a:cubicBezTo>
                    <a:lnTo>
                      <a:pt x="301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52"/>
              <p:cNvSpPr/>
              <p:nvPr/>
            </p:nvSpPr>
            <p:spPr>
              <a:xfrm>
                <a:off x="7400077" y="2067782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01" y="0"/>
                    </a:moveTo>
                    <a:cubicBezTo>
                      <a:pt x="34" y="34"/>
                      <a:pt x="1" y="67"/>
                      <a:pt x="1" y="167"/>
                    </a:cubicBezTo>
                    <a:lnTo>
                      <a:pt x="1" y="200"/>
                    </a:lnTo>
                    <a:cubicBezTo>
                      <a:pt x="16" y="275"/>
                      <a:pt x="71" y="310"/>
                      <a:pt x="128" y="310"/>
                    </a:cubicBezTo>
                    <a:cubicBezTo>
                      <a:pt x="197" y="310"/>
                      <a:pt x="268" y="259"/>
                      <a:pt x="268" y="167"/>
                    </a:cubicBezTo>
                    <a:lnTo>
                      <a:pt x="268" y="100"/>
                    </a:lnTo>
                    <a:cubicBezTo>
                      <a:pt x="234" y="34"/>
                      <a:pt x="168" y="0"/>
                      <a:pt x="101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52"/>
              <p:cNvSpPr/>
              <p:nvPr/>
            </p:nvSpPr>
            <p:spPr>
              <a:xfrm>
                <a:off x="7431151" y="1900432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34"/>
                      <a:pt x="0" y="101"/>
                      <a:pt x="34" y="167"/>
                    </a:cubicBezTo>
                    <a:lnTo>
                      <a:pt x="34" y="201"/>
                    </a:lnTo>
                    <a:cubicBezTo>
                      <a:pt x="34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67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52"/>
              <p:cNvSpPr/>
              <p:nvPr/>
            </p:nvSpPr>
            <p:spPr>
              <a:xfrm>
                <a:off x="7439618" y="1953393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0"/>
                      <a:pt x="1" y="67"/>
                      <a:pt x="34" y="134"/>
                    </a:cubicBezTo>
                    <a:lnTo>
                      <a:pt x="34" y="200"/>
                    </a:lnTo>
                    <a:cubicBezTo>
                      <a:pt x="34" y="255"/>
                      <a:pt x="79" y="309"/>
                      <a:pt x="131" y="309"/>
                    </a:cubicBezTo>
                    <a:cubicBezTo>
                      <a:pt x="143" y="309"/>
                      <a:pt x="155" y="307"/>
                      <a:pt x="168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52"/>
              <p:cNvSpPr/>
              <p:nvPr/>
            </p:nvSpPr>
            <p:spPr>
              <a:xfrm>
                <a:off x="7465040" y="2111366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1" y="0"/>
                    </a:moveTo>
                    <a:cubicBezTo>
                      <a:pt x="159" y="0"/>
                      <a:pt x="146" y="3"/>
                      <a:pt x="134" y="9"/>
                    </a:cubicBezTo>
                    <a:cubicBezTo>
                      <a:pt x="67" y="9"/>
                      <a:pt x="1" y="76"/>
                      <a:pt x="1" y="143"/>
                    </a:cubicBezTo>
                    <a:lnTo>
                      <a:pt x="1" y="209"/>
                    </a:lnTo>
                    <a:cubicBezTo>
                      <a:pt x="34" y="276"/>
                      <a:pt x="101" y="310"/>
                      <a:pt x="167" y="310"/>
                    </a:cubicBezTo>
                    <a:cubicBezTo>
                      <a:pt x="234" y="310"/>
                      <a:pt x="301" y="243"/>
                      <a:pt x="301" y="176"/>
                    </a:cubicBezTo>
                    <a:lnTo>
                      <a:pt x="301" y="109"/>
                    </a:lnTo>
                    <a:cubicBezTo>
                      <a:pt x="274" y="55"/>
                      <a:pt x="224" y="0"/>
                      <a:pt x="171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52"/>
              <p:cNvSpPr/>
              <p:nvPr/>
            </p:nvSpPr>
            <p:spPr>
              <a:xfrm>
                <a:off x="7456573" y="2058595"/>
                <a:ext cx="6371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86" extrusionOk="0">
                    <a:moveTo>
                      <a:pt x="134" y="1"/>
                    </a:moveTo>
                    <a:cubicBezTo>
                      <a:pt x="67" y="1"/>
                      <a:pt x="0" y="67"/>
                      <a:pt x="34" y="134"/>
                    </a:cubicBezTo>
                    <a:lnTo>
                      <a:pt x="34" y="201"/>
                    </a:lnTo>
                    <a:cubicBezTo>
                      <a:pt x="48" y="259"/>
                      <a:pt x="95" y="286"/>
                      <a:pt x="146" y="286"/>
                    </a:cubicBezTo>
                    <a:cubicBezTo>
                      <a:pt x="211" y="286"/>
                      <a:pt x="282" y="242"/>
                      <a:pt x="301" y="167"/>
                    </a:cubicBezTo>
                    <a:lnTo>
                      <a:pt x="301" y="101"/>
                    </a:ln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52"/>
              <p:cNvSpPr/>
              <p:nvPr/>
            </p:nvSpPr>
            <p:spPr>
              <a:xfrm>
                <a:off x="7448106" y="2006164"/>
                <a:ext cx="5652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3" y="9"/>
                    </a:cubicBezTo>
                    <a:cubicBezTo>
                      <a:pt x="33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33" y="276"/>
                      <a:pt x="100" y="309"/>
                      <a:pt x="167" y="309"/>
                    </a:cubicBezTo>
                    <a:cubicBezTo>
                      <a:pt x="234" y="309"/>
                      <a:pt x="267" y="243"/>
                      <a:pt x="267" y="176"/>
                    </a:cubicBezTo>
                    <a:lnTo>
                      <a:pt x="267" y="109"/>
                    </a:lnTo>
                    <a:cubicBezTo>
                      <a:pt x="267" y="55"/>
                      <a:pt x="222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52"/>
              <p:cNvSpPr/>
              <p:nvPr/>
            </p:nvSpPr>
            <p:spPr>
              <a:xfrm>
                <a:off x="7488345" y="1891690"/>
                <a:ext cx="6371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6" extrusionOk="0">
                    <a:moveTo>
                      <a:pt x="183" y="1"/>
                    </a:moveTo>
                    <a:cubicBezTo>
                      <a:pt x="167" y="1"/>
                      <a:pt x="151" y="5"/>
                      <a:pt x="134" y="13"/>
                    </a:cubicBezTo>
                    <a:cubicBezTo>
                      <a:pt x="67" y="13"/>
                      <a:pt x="0" y="80"/>
                      <a:pt x="0" y="147"/>
                    </a:cubicBezTo>
                    <a:lnTo>
                      <a:pt x="0" y="213"/>
                    </a:lnTo>
                    <a:cubicBezTo>
                      <a:pt x="28" y="269"/>
                      <a:pt x="85" y="296"/>
                      <a:pt x="142" y="296"/>
                    </a:cubicBezTo>
                    <a:cubicBezTo>
                      <a:pt x="221" y="296"/>
                      <a:pt x="301" y="244"/>
                      <a:pt x="301" y="147"/>
                    </a:cubicBezTo>
                    <a:lnTo>
                      <a:pt x="301" y="113"/>
                    </a:lnTo>
                    <a:cubicBezTo>
                      <a:pt x="276" y="38"/>
                      <a:pt x="232" y="1"/>
                      <a:pt x="183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52"/>
              <p:cNvSpPr/>
              <p:nvPr/>
            </p:nvSpPr>
            <p:spPr>
              <a:xfrm>
                <a:off x="7496812" y="1944206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34" y="1"/>
                    </a:moveTo>
                    <a:cubicBezTo>
                      <a:pt x="67" y="1"/>
                      <a:pt x="1" y="67"/>
                      <a:pt x="1" y="167"/>
                    </a:cubicBezTo>
                    <a:lnTo>
                      <a:pt x="1" y="201"/>
                    </a:lnTo>
                    <a:cubicBezTo>
                      <a:pt x="31" y="276"/>
                      <a:pt x="88" y="310"/>
                      <a:pt x="142" y="310"/>
                    </a:cubicBezTo>
                    <a:cubicBezTo>
                      <a:pt x="207" y="310"/>
                      <a:pt x="268" y="259"/>
                      <a:pt x="268" y="167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52"/>
              <p:cNvSpPr/>
              <p:nvPr/>
            </p:nvSpPr>
            <p:spPr>
              <a:xfrm>
                <a:off x="7505279" y="1996892"/>
                <a:ext cx="5673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6" extrusionOk="0">
                    <a:moveTo>
                      <a:pt x="187" y="0"/>
                    </a:moveTo>
                    <a:cubicBezTo>
                      <a:pt x="170" y="0"/>
                      <a:pt x="152" y="5"/>
                      <a:pt x="134" y="13"/>
                    </a:cubicBezTo>
                    <a:cubicBezTo>
                      <a:pt x="34" y="13"/>
                      <a:pt x="1" y="80"/>
                      <a:pt x="1" y="147"/>
                    </a:cubicBezTo>
                    <a:lnTo>
                      <a:pt x="1" y="214"/>
                    </a:lnTo>
                    <a:cubicBezTo>
                      <a:pt x="29" y="269"/>
                      <a:pt x="80" y="296"/>
                      <a:pt x="130" y="296"/>
                    </a:cubicBezTo>
                    <a:cubicBezTo>
                      <a:pt x="200" y="296"/>
                      <a:pt x="268" y="244"/>
                      <a:pt x="268" y="147"/>
                    </a:cubicBezTo>
                    <a:lnTo>
                      <a:pt x="268" y="80"/>
                    </a:lnTo>
                    <a:cubicBezTo>
                      <a:pt x="268" y="31"/>
                      <a:pt x="232" y="0"/>
                      <a:pt x="187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52"/>
              <p:cNvSpPr/>
              <p:nvPr/>
            </p:nvSpPr>
            <p:spPr>
              <a:xfrm>
                <a:off x="7513767" y="2049853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83" y="1"/>
                    </a:moveTo>
                    <a:cubicBezTo>
                      <a:pt x="167" y="1"/>
                      <a:pt x="150" y="5"/>
                      <a:pt x="134" y="13"/>
                    </a:cubicBezTo>
                    <a:cubicBezTo>
                      <a:pt x="34" y="13"/>
                      <a:pt x="0" y="80"/>
                      <a:pt x="0" y="147"/>
                    </a:cubicBezTo>
                    <a:lnTo>
                      <a:pt x="0" y="213"/>
                    </a:lnTo>
                    <a:cubicBezTo>
                      <a:pt x="34" y="280"/>
                      <a:pt x="100" y="313"/>
                      <a:pt x="167" y="313"/>
                    </a:cubicBezTo>
                    <a:cubicBezTo>
                      <a:pt x="234" y="280"/>
                      <a:pt x="267" y="213"/>
                      <a:pt x="267" y="147"/>
                    </a:cubicBezTo>
                    <a:lnTo>
                      <a:pt x="267" y="113"/>
                    </a:lnTo>
                    <a:cubicBezTo>
                      <a:pt x="267" y="38"/>
                      <a:pt x="230" y="1"/>
                      <a:pt x="183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52"/>
              <p:cNvSpPr/>
              <p:nvPr/>
            </p:nvSpPr>
            <p:spPr>
              <a:xfrm>
                <a:off x="7522234" y="2102814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83" y="1"/>
                    </a:moveTo>
                    <a:cubicBezTo>
                      <a:pt x="167" y="1"/>
                      <a:pt x="151" y="5"/>
                      <a:pt x="134" y="13"/>
                    </a:cubicBezTo>
                    <a:cubicBezTo>
                      <a:pt x="34" y="13"/>
                      <a:pt x="1" y="80"/>
                      <a:pt x="1" y="146"/>
                    </a:cubicBezTo>
                    <a:lnTo>
                      <a:pt x="1" y="213"/>
                    </a:lnTo>
                    <a:cubicBezTo>
                      <a:pt x="1" y="280"/>
                      <a:pt x="101" y="313"/>
                      <a:pt x="167" y="313"/>
                    </a:cubicBezTo>
                    <a:cubicBezTo>
                      <a:pt x="234" y="280"/>
                      <a:pt x="267" y="213"/>
                      <a:pt x="267" y="146"/>
                    </a:cubicBezTo>
                    <a:lnTo>
                      <a:pt x="267" y="113"/>
                    </a:lnTo>
                    <a:cubicBezTo>
                      <a:pt x="267" y="38"/>
                      <a:pt x="230" y="1"/>
                      <a:pt x="183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52"/>
              <p:cNvSpPr/>
              <p:nvPr/>
            </p:nvSpPr>
            <p:spPr>
              <a:xfrm>
                <a:off x="7562474" y="1987981"/>
                <a:ext cx="639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1" extrusionOk="0">
                    <a:moveTo>
                      <a:pt x="134" y="1"/>
                    </a:moveTo>
                    <a:cubicBezTo>
                      <a:pt x="68" y="1"/>
                      <a:pt x="1" y="68"/>
                      <a:pt x="34" y="134"/>
                    </a:cubicBezTo>
                    <a:lnTo>
                      <a:pt x="34" y="201"/>
                    </a:lnTo>
                    <a:cubicBezTo>
                      <a:pt x="49" y="276"/>
                      <a:pt x="105" y="311"/>
                      <a:pt x="162" y="311"/>
                    </a:cubicBezTo>
                    <a:cubicBezTo>
                      <a:pt x="231" y="311"/>
                      <a:pt x="301" y="259"/>
                      <a:pt x="301" y="168"/>
                    </a:cubicBezTo>
                    <a:lnTo>
                      <a:pt x="301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52"/>
              <p:cNvSpPr/>
              <p:nvPr/>
            </p:nvSpPr>
            <p:spPr>
              <a:xfrm>
                <a:off x="7554007" y="1934850"/>
                <a:ext cx="6054" cy="6752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9" extrusionOk="0">
                    <a:moveTo>
                      <a:pt x="170" y="0"/>
                    </a:moveTo>
                    <a:cubicBezTo>
                      <a:pt x="159" y="0"/>
                      <a:pt x="146" y="3"/>
                      <a:pt x="134" y="9"/>
                    </a:cubicBezTo>
                    <a:cubicBezTo>
                      <a:pt x="34" y="9"/>
                      <a:pt x="1" y="76"/>
                      <a:pt x="1" y="142"/>
                    </a:cubicBezTo>
                    <a:lnTo>
                      <a:pt x="1" y="209"/>
                    </a:lnTo>
                    <a:cubicBezTo>
                      <a:pt x="16" y="284"/>
                      <a:pt x="78" y="319"/>
                      <a:pt x="139" y="319"/>
                    </a:cubicBezTo>
                    <a:cubicBezTo>
                      <a:pt x="213" y="319"/>
                      <a:pt x="286" y="267"/>
                      <a:pt x="267" y="176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52"/>
              <p:cNvSpPr/>
              <p:nvPr/>
            </p:nvSpPr>
            <p:spPr>
              <a:xfrm>
                <a:off x="7578730" y="2093903"/>
                <a:ext cx="6371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86" extrusionOk="0">
                    <a:moveTo>
                      <a:pt x="134" y="0"/>
                    </a:moveTo>
                    <a:cubicBezTo>
                      <a:pt x="67" y="0"/>
                      <a:pt x="0" y="67"/>
                      <a:pt x="33" y="134"/>
                    </a:cubicBezTo>
                    <a:lnTo>
                      <a:pt x="33" y="201"/>
                    </a:lnTo>
                    <a:cubicBezTo>
                      <a:pt x="48" y="259"/>
                      <a:pt x="101" y="285"/>
                      <a:pt x="156" y="285"/>
                    </a:cubicBezTo>
                    <a:cubicBezTo>
                      <a:pt x="227" y="285"/>
                      <a:pt x="300" y="242"/>
                      <a:pt x="300" y="167"/>
                    </a:cubicBezTo>
                    <a:lnTo>
                      <a:pt x="300" y="100"/>
                    </a:lnTo>
                    <a:cubicBezTo>
                      <a:pt x="267" y="34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52"/>
              <p:cNvSpPr/>
              <p:nvPr/>
            </p:nvSpPr>
            <p:spPr>
              <a:xfrm>
                <a:off x="7570962" y="2040942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00" y="1"/>
                    </a:moveTo>
                    <a:cubicBezTo>
                      <a:pt x="34" y="1"/>
                      <a:pt x="0" y="67"/>
                      <a:pt x="0" y="134"/>
                    </a:cubicBezTo>
                    <a:lnTo>
                      <a:pt x="0" y="201"/>
                    </a:lnTo>
                    <a:cubicBezTo>
                      <a:pt x="0" y="255"/>
                      <a:pt x="45" y="310"/>
                      <a:pt x="97" y="310"/>
                    </a:cubicBezTo>
                    <a:cubicBezTo>
                      <a:pt x="109" y="310"/>
                      <a:pt x="121" y="307"/>
                      <a:pt x="134" y="301"/>
                    </a:cubicBezTo>
                    <a:cubicBezTo>
                      <a:pt x="234" y="301"/>
                      <a:pt x="267" y="234"/>
                      <a:pt x="267" y="167"/>
                    </a:cubicBezTo>
                    <a:lnTo>
                      <a:pt x="267" y="101"/>
                    </a:lnTo>
                    <a:cubicBezTo>
                      <a:pt x="234" y="34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52"/>
              <p:cNvSpPr/>
              <p:nvPr/>
            </p:nvSpPr>
            <p:spPr>
              <a:xfrm>
                <a:off x="7544820" y="1882588"/>
                <a:ext cx="6393" cy="620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93" extrusionOk="0">
                    <a:moveTo>
                      <a:pt x="171" y="1"/>
                    </a:moveTo>
                    <a:cubicBezTo>
                      <a:pt x="159" y="1"/>
                      <a:pt x="147" y="3"/>
                      <a:pt x="134" y="10"/>
                    </a:cubicBezTo>
                    <a:cubicBezTo>
                      <a:pt x="68" y="10"/>
                      <a:pt x="1" y="76"/>
                      <a:pt x="34" y="143"/>
                    </a:cubicBezTo>
                    <a:lnTo>
                      <a:pt x="34" y="210"/>
                    </a:lnTo>
                    <a:cubicBezTo>
                      <a:pt x="48" y="265"/>
                      <a:pt x="91" y="292"/>
                      <a:pt x="139" y="292"/>
                    </a:cubicBezTo>
                    <a:cubicBezTo>
                      <a:pt x="206" y="292"/>
                      <a:pt x="282" y="240"/>
                      <a:pt x="301" y="143"/>
                    </a:cubicBezTo>
                    <a:lnTo>
                      <a:pt x="301" y="110"/>
                    </a:lnTo>
                    <a:cubicBezTo>
                      <a:pt x="274" y="55"/>
                      <a:pt x="224" y="1"/>
                      <a:pt x="171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52"/>
              <p:cNvSpPr/>
              <p:nvPr/>
            </p:nvSpPr>
            <p:spPr>
              <a:xfrm>
                <a:off x="7627437" y="2032200"/>
                <a:ext cx="6371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6" extrusionOk="0">
                    <a:moveTo>
                      <a:pt x="184" y="1"/>
                    </a:moveTo>
                    <a:cubicBezTo>
                      <a:pt x="168" y="1"/>
                      <a:pt x="151" y="5"/>
                      <a:pt x="134" y="13"/>
                    </a:cubicBezTo>
                    <a:cubicBezTo>
                      <a:pt x="67" y="13"/>
                      <a:pt x="1" y="80"/>
                      <a:pt x="34" y="147"/>
                    </a:cubicBezTo>
                    <a:lnTo>
                      <a:pt x="34" y="213"/>
                    </a:lnTo>
                    <a:cubicBezTo>
                      <a:pt x="48" y="269"/>
                      <a:pt x="97" y="296"/>
                      <a:pt x="149" y="296"/>
                    </a:cubicBezTo>
                    <a:cubicBezTo>
                      <a:pt x="222" y="296"/>
                      <a:pt x="301" y="244"/>
                      <a:pt x="301" y="147"/>
                    </a:cubicBezTo>
                    <a:lnTo>
                      <a:pt x="301" y="113"/>
                    </a:lnTo>
                    <a:cubicBezTo>
                      <a:pt x="276" y="38"/>
                      <a:pt x="232" y="1"/>
                      <a:pt x="18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52"/>
              <p:cNvSpPr/>
              <p:nvPr/>
            </p:nvSpPr>
            <p:spPr>
              <a:xfrm>
                <a:off x="7610503" y="1926299"/>
                <a:ext cx="6371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3" extrusionOk="0">
                    <a:moveTo>
                      <a:pt x="183" y="0"/>
                    </a:moveTo>
                    <a:cubicBezTo>
                      <a:pt x="167" y="0"/>
                      <a:pt x="150" y="4"/>
                      <a:pt x="134" y="13"/>
                    </a:cubicBezTo>
                    <a:cubicBezTo>
                      <a:pt x="67" y="13"/>
                      <a:pt x="0" y="79"/>
                      <a:pt x="34" y="146"/>
                    </a:cubicBezTo>
                    <a:lnTo>
                      <a:pt x="34" y="213"/>
                    </a:lnTo>
                    <a:cubicBezTo>
                      <a:pt x="34" y="280"/>
                      <a:pt x="100" y="313"/>
                      <a:pt x="167" y="313"/>
                    </a:cubicBezTo>
                    <a:cubicBezTo>
                      <a:pt x="234" y="280"/>
                      <a:pt x="300" y="213"/>
                      <a:pt x="300" y="146"/>
                    </a:cubicBezTo>
                    <a:lnTo>
                      <a:pt x="300" y="113"/>
                    </a:lnTo>
                    <a:cubicBezTo>
                      <a:pt x="275" y="38"/>
                      <a:pt x="232" y="0"/>
                      <a:pt x="183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52"/>
              <p:cNvSpPr/>
              <p:nvPr/>
            </p:nvSpPr>
            <p:spPr>
              <a:xfrm>
                <a:off x="7602734" y="1873337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50" y="0"/>
                    </a:moveTo>
                    <a:cubicBezTo>
                      <a:pt x="134" y="0"/>
                      <a:pt x="117" y="5"/>
                      <a:pt x="100" y="13"/>
                    </a:cubicBezTo>
                    <a:cubicBezTo>
                      <a:pt x="34" y="13"/>
                      <a:pt x="0" y="80"/>
                      <a:pt x="0" y="146"/>
                    </a:cubicBezTo>
                    <a:lnTo>
                      <a:pt x="0" y="213"/>
                    </a:lnTo>
                    <a:cubicBezTo>
                      <a:pt x="0" y="280"/>
                      <a:pt x="67" y="313"/>
                      <a:pt x="134" y="313"/>
                    </a:cubicBezTo>
                    <a:cubicBezTo>
                      <a:pt x="234" y="280"/>
                      <a:pt x="267" y="213"/>
                      <a:pt x="267" y="146"/>
                    </a:cubicBezTo>
                    <a:lnTo>
                      <a:pt x="267" y="113"/>
                    </a:lnTo>
                    <a:cubicBezTo>
                      <a:pt x="242" y="38"/>
                      <a:pt x="198" y="0"/>
                      <a:pt x="15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52"/>
              <p:cNvSpPr/>
              <p:nvPr/>
            </p:nvSpPr>
            <p:spPr>
              <a:xfrm>
                <a:off x="7635925" y="2084526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3" y="10"/>
                    </a:cubicBezTo>
                    <a:cubicBezTo>
                      <a:pt x="67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33" y="277"/>
                      <a:pt x="100" y="310"/>
                      <a:pt x="167" y="310"/>
                    </a:cubicBezTo>
                    <a:cubicBezTo>
                      <a:pt x="234" y="277"/>
                      <a:pt x="300" y="243"/>
                      <a:pt x="300" y="143"/>
                    </a:cubicBezTo>
                    <a:lnTo>
                      <a:pt x="300" y="110"/>
                    </a:lnTo>
                    <a:cubicBezTo>
                      <a:pt x="273" y="55"/>
                      <a:pt x="224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52"/>
              <p:cNvSpPr/>
              <p:nvPr/>
            </p:nvSpPr>
            <p:spPr>
              <a:xfrm>
                <a:off x="7618970" y="1979260"/>
                <a:ext cx="6371" cy="624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5" extrusionOk="0">
                    <a:moveTo>
                      <a:pt x="183" y="0"/>
                    </a:moveTo>
                    <a:cubicBezTo>
                      <a:pt x="167" y="0"/>
                      <a:pt x="151" y="4"/>
                      <a:pt x="134" y="13"/>
                    </a:cubicBezTo>
                    <a:cubicBezTo>
                      <a:pt x="67" y="13"/>
                      <a:pt x="0" y="79"/>
                      <a:pt x="34" y="146"/>
                    </a:cubicBezTo>
                    <a:lnTo>
                      <a:pt x="34" y="213"/>
                    </a:lnTo>
                    <a:cubicBezTo>
                      <a:pt x="48" y="268"/>
                      <a:pt x="91" y="295"/>
                      <a:pt x="139" y="295"/>
                    </a:cubicBezTo>
                    <a:cubicBezTo>
                      <a:pt x="205" y="295"/>
                      <a:pt x="281" y="243"/>
                      <a:pt x="301" y="146"/>
                    </a:cubicBezTo>
                    <a:lnTo>
                      <a:pt x="301" y="113"/>
                    </a:lnTo>
                    <a:cubicBezTo>
                      <a:pt x="276" y="38"/>
                      <a:pt x="232" y="0"/>
                      <a:pt x="183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52"/>
              <p:cNvSpPr/>
              <p:nvPr/>
            </p:nvSpPr>
            <p:spPr>
              <a:xfrm>
                <a:off x="7659929" y="1864426"/>
                <a:ext cx="5673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6" extrusionOk="0">
                    <a:moveTo>
                      <a:pt x="134" y="0"/>
                    </a:moveTo>
                    <a:cubicBezTo>
                      <a:pt x="34" y="0"/>
                      <a:pt x="0" y="67"/>
                      <a:pt x="0" y="134"/>
                    </a:cubicBezTo>
                    <a:lnTo>
                      <a:pt x="0" y="200"/>
                    </a:lnTo>
                    <a:cubicBezTo>
                      <a:pt x="29" y="259"/>
                      <a:pt x="84" y="285"/>
                      <a:pt x="137" y="285"/>
                    </a:cubicBezTo>
                    <a:cubicBezTo>
                      <a:pt x="204" y="285"/>
                      <a:pt x="267" y="242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52"/>
              <p:cNvSpPr/>
              <p:nvPr/>
            </p:nvSpPr>
            <p:spPr>
              <a:xfrm>
                <a:off x="7169901" y="1725842"/>
                <a:ext cx="6371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2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30" y="285"/>
                      <a:pt x="94" y="319"/>
                      <a:pt x="155" y="319"/>
                    </a:cubicBezTo>
                    <a:cubicBezTo>
                      <a:pt x="230" y="319"/>
                      <a:pt x="301" y="268"/>
                      <a:pt x="301" y="176"/>
                    </a:cubicBezTo>
                    <a:lnTo>
                      <a:pt x="301" y="109"/>
                    </a:lnTo>
                    <a:cubicBezTo>
                      <a:pt x="273" y="55"/>
                      <a:pt x="224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52"/>
              <p:cNvSpPr/>
              <p:nvPr/>
            </p:nvSpPr>
            <p:spPr>
              <a:xfrm>
                <a:off x="7693098" y="2075360"/>
                <a:ext cx="5673" cy="624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5" extrusionOk="0">
                    <a:moveTo>
                      <a:pt x="171" y="0"/>
                    </a:moveTo>
                    <a:cubicBezTo>
                      <a:pt x="159" y="0"/>
                      <a:pt x="147" y="3"/>
                      <a:pt x="134" y="9"/>
                    </a:cubicBezTo>
                    <a:cubicBezTo>
                      <a:pt x="34" y="9"/>
                      <a:pt x="1" y="76"/>
                      <a:pt x="1" y="143"/>
                    </a:cubicBezTo>
                    <a:lnTo>
                      <a:pt x="1" y="209"/>
                    </a:lnTo>
                    <a:cubicBezTo>
                      <a:pt x="30" y="268"/>
                      <a:pt x="85" y="294"/>
                      <a:pt x="138" y="294"/>
                    </a:cubicBezTo>
                    <a:cubicBezTo>
                      <a:pt x="205" y="294"/>
                      <a:pt x="268" y="251"/>
                      <a:pt x="268" y="176"/>
                    </a:cubicBezTo>
                    <a:lnTo>
                      <a:pt x="268" y="109"/>
                    </a:lnTo>
                    <a:cubicBezTo>
                      <a:pt x="268" y="55"/>
                      <a:pt x="223" y="0"/>
                      <a:pt x="171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52"/>
              <p:cNvSpPr/>
              <p:nvPr/>
            </p:nvSpPr>
            <p:spPr>
              <a:xfrm>
                <a:off x="7626040" y="1653301"/>
                <a:ext cx="5652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86" extrusionOk="0">
                    <a:moveTo>
                      <a:pt x="100" y="0"/>
                    </a:moveTo>
                    <a:cubicBezTo>
                      <a:pt x="33" y="0"/>
                      <a:pt x="0" y="67"/>
                      <a:pt x="0" y="134"/>
                    </a:cubicBezTo>
                    <a:lnTo>
                      <a:pt x="0" y="201"/>
                    </a:lnTo>
                    <a:cubicBezTo>
                      <a:pt x="15" y="259"/>
                      <a:pt x="68" y="286"/>
                      <a:pt x="123" y="286"/>
                    </a:cubicBezTo>
                    <a:cubicBezTo>
                      <a:pt x="193" y="286"/>
                      <a:pt x="267" y="242"/>
                      <a:pt x="267" y="167"/>
                    </a:cubicBezTo>
                    <a:lnTo>
                      <a:pt x="267" y="101"/>
                    </a:lnTo>
                    <a:cubicBezTo>
                      <a:pt x="234" y="34"/>
                      <a:pt x="167" y="0"/>
                      <a:pt x="10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52"/>
              <p:cNvSpPr/>
              <p:nvPr/>
            </p:nvSpPr>
            <p:spPr>
              <a:xfrm>
                <a:off x="7676164" y="1970136"/>
                <a:ext cx="6054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20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4" y="10"/>
                    </a:cubicBezTo>
                    <a:cubicBezTo>
                      <a:pt x="67" y="10"/>
                      <a:pt x="0" y="77"/>
                      <a:pt x="0" y="143"/>
                    </a:cubicBezTo>
                    <a:lnTo>
                      <a:pt x="0" y="210"/>
                    </a:lnTo>
                    <a:cubicBezTo>
                      <a:pt x="15" y="285"/>
                      <a:pt x="78" y="320"/>
                      <a:pt x="139" y="320"/>
                    </a:cubicBezTo>
                    <a:cubicBezTo>
                      <a:pt x="213" y="320"/>
                      <a:pt x="286" y="268"/>
                      <a:pt x="267" y="177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52"/>
              <p:cNvSpPr/>
              <p:nvPr/>
            </p:nvSpPr>
            <p:spPr>
              <a:xfrm>
                <a:off x="7684631" y="2022589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0"/>
                    </a:moveTo>
                    <a:cubicBezTo>
                      <a:pt x="67" y="0"/>
                      <a:pt x="1" y="67"/>
                      <a:pt x="1" y="134"/>
                    </a:cubicBezTo>
                    <a:lnTo>
                      <a:pt x="1" y="200"/>
                    </a:lnTo>
                    <a:cubicBezTo>
                      <a:pt x="28" y="255"/>
                      <a:pt x="77" y="309"/>
                      <a:pt x="131" y="309"/>
                    </a:cubicBezTo>
                    <a:cubicBezTo>
                      <a:pt x="143" y="309"/>
                      <a:pt x="155" y="307"/>
                      <a:pt x="167" y="301"/>
                    </a:cubicBezTo>
                    <a:cubicBezTo>
                      <a:pt x="234" y="301"/>
                      <a:pt x="268" y="234"/>
                      <a:pt x="268" y="167"/>
                    </a:cubicBezTo>
                    <a:lnTo>
                      <a:pt x="268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52"/>
              <p:cNvSpPr/>
              <p:nvPr/>
            </p:nvSpPr>
            <p:spPr>
              <a:xfrm>
                <a:off x="7667697" y="1917387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0"/>
                      <a:pt x="0" y="67"/>
                      <a:pt x="0" y="134"/>
                    </a:cubicBezTo>
                    <a:lnTo>
                      <a:pt x="0" y="200"/>
                    </a:lnTo>
                    <a:cubicBezTo>
                      <a:pt x="27" y="255"/>
                      <a:pt x="77" y="309"/>
                      <a:pt x="130" y="309"/>
                    </a:cubicBezTo>
                    <a:cubicBezTo>
                      <a:pt x="142" y="309"/>
                      <a:pt x="155" y="306"/>
                      <a:pt x="167" y="300"/>
                    </a:cubicBezTo>
                    <a:cubicBezTo>
                      <a:pt x="234" y="300"/>
                      <a:pt x="300" y="234"/>
                      <a:pt x="267" y="167"/>
                    </a:cubicBezTo>
                    <a:lnTo>
                      <a:pt x="267" y="100"/>
                    </a:lnTo>
                    <a:cubicBezTo>
                      <a:pt x="267" y="33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52"/>
              <p:cNvSpPr/>
              <p:nvPr/>
            </p:nvSpPr>
            <p:spPr>
              <a:xfrm>
                <a:off x="7568845" y="1662297"/>
                <a:ext cx="6054" cy="6752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9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33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15" y="284"/>
                      <a:pt x="78" y="319"/>
                      <a:pt x="139" y="319"/>
                    </a:cubicBezTo>
                    <a:cubicBezTo>
                      <a:pt x="213" y="319"/>
                      <a:pt x="285" y="268"/>
                      <a:pt x="267" y="176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52"/>
              <p:cNvSpPr/>
              <p:nvPr/>
            </p:nvSpPr>
            <p:spPr>
              <a:xfrm>
                <a:off x="7112707" y="1735029"/>
                <a:ext cx="6371" cy="6223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4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34" y="142"/>
                    </a:cubicBezTo>
                    <a:lnTo>
                      <a:pt x="34" y="209"/>
                    </a:lnTo>
                    <a:cubicBezTo>
                      <a:pt x="48" y="268"/>
                      <a:pt x="95" y="294"/>
                      <a:pt x="146" y="294"/>
                    </a:cubicBezTo>
                    <a:cubicBezTo>
                      <a:pt x="211" y="294"/>
                      <a:pt x="282" y="251"/>
                      <a:pt x="301" y="176"/>
                    </a:cubicBezTo>
                    <a:lnTo>
                      <a:pt x="301" y="109"/>
                    </a:lnTo>
                    <a:cubicBezTo>
                      <a:pt x="273" y="55"/>
                      <a:pt x="224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52"/>
              <p:cNvSpPr/>
              <p:nvPr/>
            </p:nvSpPr>
            <p:spPr>
              <a:xfrm>
                <a:off x="7340765" y="1698494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34"/>
                      <a:pt x="1" y="67"/>
                      <a:pt x="1" y="167"/>
                    </a:cubicBezTo>
                    <a:lnTo>
                      <a:pt x="1" y="200"/>
                    </a:lnTo>
                    <a:cubicBezTo>
                      <a:pt x="28" y="255"/>
                      <a:pt x="77" y="309"/>
                      <a:pt x="131" y="309"/>
                    </a:cubicBezTo>
                    <a:cubicBezTo>
                      <a:pt x="143" y="309"/>
                      <a:pt x="155" y="307"/>
                      <a:pt x="168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52"/>
              <p:cNvSpPr/>
              <p:nvPr/>
            </p:nvSpPr>
            <p:spPr>
              <a:xfrm>
                <a:off x="7511651" y="1671463"/>
                <a:ext cx="5673" cy="620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3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4" y="10"/>
                    </a:cubicBezTo>
                    <a:cubicBezTo>
                      <a:pt x="67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28" y="266"/>
                      <a:pt x="79" y="292"/>
                      <a:pt x="129" y="292"/>
                    </a:cubicBezTo>
                    <a:cubicBezTo>
                      <a:pt x="199" y="292"/>
                      <a:pt x="267" y="240"/>
                      <a:pt x="267" y="143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52"/>
              <p:cNvSpPr/>
              <p:nvPr/>
            </p:nvSpPr>
            <p:spPr>
              <a:xfrm>
                <a:off x="7455154" y="1680565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50" y="1"/>
                    </a:moveTo>
                    <a:cubicBezTo>
                      <a:pt x="134" y="1"/>
                      <a:pt x="117" y="5"/>
                      <a:pt x="101" y="13"/>
                    </a:cubicBezTo>
                    <a:cubicBezTo>
                      <a:pt x="34" y="13"/>
                      <a:pt x="1" y="80"/>
                      <a:pt x="1" y="147"/>
                    </a:cubicBezTo>
                    <a:lnTo>
                      <a:pt x="1" y="214"/>
                    </a:lnTo>
                    <a:cubicBezTo>
                      <a:pt x="1" y="280"/>
                      <a:pt x="67" y="314"/>
                      <a:pt x="134" y="314"/>
                    </a:cubicBezTo>
                    <a:cubicBezTo>
                      <a:pt x="234" y="280"/>
                      <a:pt x="267" y="214"/>
                      <a:pt x="267" y="147"/>
                    </a:cubicBezTo>
                    <a:lnTo>
                      <a:pt x="267" y="113"/>
                    </a:lnTo>
                    <a:cubicBezTo>
                      <a:pt x="242" y="38"/>
                      <a:pt x="199" y="1"/>
                      <a:pt x="15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52"/>
              <p:cNvSpPr/>
              <p:nvPr/>
            </p:nvSpPr>
            <p:spPr>
              <a:xfrm>
                <a:off x="7284290" y="1707659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00" y="1"/>
                    </a:moveTo>
                    <a:cubicBezTo>
                      <a:pt x="34" y="1"/>
                      <a:pt x="0" y="68"/>
                      <a:pt x="0" y="134"/>
                    </a:cubicBezTo>
                    <a:lnTo>
                      <a:pt x="0" y="201"/>
                    </a:lnTo>
                    <a:cubicBezTo>
                      <a:pt x="15" y="276"/>
                      <a:pt x="71" y="311"/>
                      <a:pt x="127" y="311"/>
                    </a:cubicBezTo>
                    <a:cubicBezTo>
                      <a:pt x="197" y="311"/>
                      <a:pt x="267" y="259"/>
                      <a:pt x="267" y="168"/>
                    </a:cubicBezTo>
                    <a:lnTo>
                      <a:pt x="267" y="101"/>
                    </a:lnTo>
                    <a:cubicBezTo>
                      <a:pt x="234" y="34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52"/>
              <p:cNvSpPr/>
              <p:nvPr/>
            </p:nvSpPr>
            <p:spPr>
              <a:xfrm>
                <a:off x="7397960" y="1689307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34" y="1"/>
                    </a:moveTo>
                    <a:cubicBezTo>
                      <a:pt x="34" y="34"/>
                      <a:pt x="1" y="101"/>
                      <a:pt x="1" y="167"/>
                    </a:cubicBezTo>
                    <a:lnTo>
                      <a:pt x="1" y="201"/>
                    </a:lnTo>
                    <a:cubicBezTo>
                      <a:pt x="26" y="276"/>
                      <a:pt x="70" y="313"/>
                      <a:pt x="118" y="313"/>
                    </a:cubicBezTo>
                    <a:cubicBezTo>
                      <a:pt x="134" y="313"/>
                      <a:pt x="151" y="309"/>
                      <a:pt x="167" y="301"/>
                    </a:cubicBezTo>
                    <a:cubicBezTo>
                      <a:pt x="234" y="301"/>
                      <a:pt x="268" y="234"/>
                      <a:pt x="268" y="167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52"/>
              <p:cNvSpPr/>
              <p:nvPr/>
            </p:nvSpPr>
            <p:spPr>
              <a:xfrm>
                <a:off x="6934074" y="1709522"/>
                <a:ext cx="5652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4" extrusionOk="0">
                    <a:moveTo>
                      <a:pt x="154" y="1"/>
                    </a:moveTo>
                    <a:cubicBezTo>
                      <a:pt x="136" y="1"/>
                      <a:pt x="117" y="5"/>
                      <a:pt x="100" y="13"/>
                    </a:cubicBezTo>
                    <a:cubicBezTo>
                      <a:pt x="33" y="13"/>
                      <a:pt x="0" y="80"/>
                      <a:pt x="0" y="146"/>
                    </a:cubicBezTo>
                    <a:lnTo>
                      <a:pt x="0" y="180"/>
                    </a:lnTo>
                    <a:cubicBezTo>
                      <a:pt x="0" y="280"/>
                      <a:pt x="67" y="313"/>
                      <a:pt x="133" y="313"/>
                    </a:cubicBezTo>
                    <a:cubicBezTo>
                      <a:pt x="234" y="280"/>
                      <a:pt x="267" y="213"/>
                      <a:pt x="267" y="146"/>
                    </a:cubicBezTo>
                    <a:lnTo>
                      <a:pt x="267" y="113"/>
                    </a:lnTo>
                    <a:cubicBezTo>
                      <a:pt x="267" y="38"/>
                      <a:pt x="211" y="1"/>
                      <a:pt x="15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52"/>
              <p:cNvSpPr/>
              <p:nvPr/>
            </p:nvSpPr>
            <p:spPr>
              <a:xfrm>
                <a:off x="6925586" y="1656646"/>
                <a:ext cx="5673" cy="618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2" extrusionOk="0">
                    <a:moveTo>
                      <a:pt x="137" y="0"/>
                    </a:moveTo>
                    <a:cubicBezTo>
                      <a:pt x="125" y="0"/>
                      <a:pt x="113" y="3"/>
                      <a:pt x="101" y="9"/>
                    </a:cubicBezTo>
                    <a:cubicBezTo>
                      <a:pt x="34" y="9"/>
                      <a:pt x="1" y="76"/>
                      <a:pt x="1" y="143"/>
                    </a:cubicBezTo>
                    <a:lnTo>
                      <a:pt x="1" y="209"/>
                    </a:lnTo>
                    <a:cubicBezTo>
                      <a:pt x="15" y="265"/>
                      <a:pt x="63" y="292"/>
                      <a:pt x="116" y="292"/>
                    </a:cubicBezTo>
                    <a:cubicBezTo>
                      <a:pt x="188" y="292"/>
                      <a:pt x="268" y="240"/>
                      <a:pt x="268" y="143"/>
                    </a:cubicBezTo>
                    <a:lnTo>
                      <a:pt x="268" y="109"/>
                    </a:lnTo>
                    <a:cubicBezTo>
                      <a:pt x="240" y="55"/>
                      <a:pt x="191" y="0"/>
                      <a:pt x="137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52"/>
              <p:cNvSpPr/>
              <p:nvPr/>
            </p:nvSpPr>
            <p:spPr>
              <a:xfrm>
                <a:off x="6917119" y="1603875"/>
                <a:ext cx="5673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6" extrusionOk="0">
                    <a:moveTo>
                      <a:pt x="101" y="0"/>
                    </a:moveTo>
                    <a:cubicBezTo>
                      <a:pt x="34" y="0"/>
                      <a:pt x="0" y="67"/>
                      <a:pt x="0" y="134"/>
                    </a:cubicBezTo>
                    <a:lnTo>
                      <a:pt x="0" y="201"/>
                    </a:lnTo>
                    <a:cubicBezTo>
                      <a:pt x="15" y="259"/>
                      <a:pt x="68" y="286"/>
                      <a:pt x="123" y="286"/>
                    </a:cubicBezTo>
                    <a:cubicBezTo>
                      <a:pt x="194" y="286"/>
                      <a:pt x="267" y="242"/>
                      <a:pt x="267" y="167"/>
                    </a:cubicBezTo>
                    <a:lnTo>
                      <a:pt x="267" y="101"/>
                    </a:lnTo>
                    <a:cubicBezTo>
                      <a:pt x="234" y="34"/>
                      <a:pt x="167" y="0"/>
                      <a:pt x="101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52"/>
              <p:cNvSpPr/>
              <p:nvPr/>
            </p:nvSpPr>
            <p:spPr>
              <a:xfrm>
                <a:off x="6967244" y="1920202"/>
                <a:ext cx="639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1" extrusionOk="0">
                    <a:moveTo>
                      <a:pt x="134" y="1"/>
                    </a:moveTo>
                    <a:cubicBezTo>
                      <a:pt x="68" y="34"/>
                      <a:pt x="1" y="101"/>
                      <a:pt x="1" y="167"/>
                    </a:cubicBezTo>
                    <a:lnTo>
                      <a:pt x="1" y="201"/>
                    </a:lnTo>
                    <a:cubicBezTo>
                      <a:pt x="31" y="276"/>
                      <a:pt x="95" y="310"/>
                      <a:pt x="156" y="310"/>
                    </a:cubicBezTo>
                    <a:cubicBezTo>
                      <a:pt x="231" y="310"/>
                      <a:pt x="301" y="259"/>
                      <a:pt x="301" y="167"/>
                    </a:cubicBezTo>
                    <a:lnTo>
                      <a:pt x="301" y="134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52"/>
              <p:cNvSpPr/>
              <p:nvPr/>
            </p:nvSpPr>
            <p:spPr>
              <a:xfrm>
                <a:off x="6951008" y="1815000"/>
                <a:ext cx="5673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6" extrusionOk="0">
                    <a:moveTo>
                      <a:pt x="101" y="0"/>
                    </a:moveTo>
                    <a:cubicBezTo>
                      <a:pt x="34" y="0"/>
                      <a:pt x="1" y="34"/>
                      <a:pt x="1" y="100"/>
                    </a:cubicBezTo>
                    <a:cubicBezTo>
                      <a:pt x="1" y="100"/>
                      <a:pt x="1" y="134"/>
                      <a:pt x="1" y="134"/>
                    </a:cubicBezTo>
                    <a:lnTo>
                      <a:pt x="1" y="200"/>
                    </a:lnTo>
                    <a:cubicBezTo>
                      <a:pt x="15" y="259"/>
                      <a:pt x="62" y="285"/>
                      <a:pt x="113" y="285"/>
                    </a:cubicBezTo>
                    <a:cubicBezTo>
                      <a:pt x="177" y="285"/>
                      <a:pt x="249" y="242"/>
                      <a:pt x="267" y="167"/>
                    </a:cubicBezTo>
                    <a:lnTo>
                      <a:pt x="267" y="100"/>
                    </a:lnTo>
                    <a:cubicBezTo>
                      <a:pt x="267" y="100"/>
                      <a:pt x="267" y="67"/>
                      <a:pt x="267" y="67"/>
                    </a:cubicBezTo>
                    <a:cubicBezTo>
                      <a:pt x="234" y="0"/>
                      <a:pt x="167" y="0"/>
                      <a:pt x="101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52"/>
              <p:cNvSpPr/>
              <p:nvPr/>
            </p:nvSpPr>
            <p:spPr>
              <a:xfrm>
                <a:off x="6958777" y="1867770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1" y="76"/>
                      <a:pt x="34" y="143"/>
                    </a:cubicBezTo>
                    <a:lnTo>
                      <a:pt x="34" y="209"/>
                    </a:lnTo>
                    <a:cubicBezTo>
                      <a:pt x="34" y="276"/>
                      <a:pt x="101" y="309"/>
                      <a:pt x="167" y="309"/>
                    </a:cubicBezTo>
                    <a:cubicBezTo>
                      <a:pt x="234" y="309"/>
                      <a:pt x="301" y="243"/>
                      <a:pt x="267" y="176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52"/>
              <p:cNvSpPr/>
              <p:nvPr/>
            </p:nvSpPr>
            <p:spPr>
              <a:xfrm>
                <a:off x="6990549" y="1700420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1"/>
                    </a:moveTo>
                    <a:cubicBezTo>
                      <a:pt x="159" y="1"/>
                      <a:pt x="146" y="3"/>
                      <a:pt x="134" y="9"/>
                    </a:cubicBezTo>
                    <a:cubicBezTo>
                      <a:pt x="67" y="9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34" y="276"/>
                      <a:pt x="101" y="310"/>
                      <a:pt x="167" y="310"/>
                    </a:cubicBezTo>
                    <a:cubicBezTo>
                      <a:pt x="234" y="276"/>
                      <a:pt x="301" y="243"/>
                      <a:pt x="267" y="143"/>
                    </a:cubicBezTo>
                    <a:lnTo>
                      <a:pt x="267" y="109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52"/>
              <p:cNvSpPr/>
              <p:nvPr/>
            </p:nvSpPr>
            <p:spPr>
              <a:xfrm>
                <a:off x="6982082" y="1647459"/>
                <a:ext cx="6371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20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4" y="10"/>
                    </a:cubicBezTo>
                    <a:cubicBezTo>
                      <a:pt x="67" y="10"/>
                      <a:pt x="0" y="76"/>
                      <a:pt x="34" y="143"/>
                    </a:cubicBezTo>
                    <a:lnTo>
                      <a:pt x="34" y="210"/>
                    </a:lnTo>
                    <a:cubicBezTo>
                      <a:pt x="49" y="285"/>
                      <a:pt x="104" y="319"/>
                      <a:pt x="161" y="319"/>
                    </a:cubicBezTo>
                    <a:cubicBezTo>
                      <a:pt x="230" y="319"/>
                      <a:pt x="301" y="268"/>
                      <a:pt x="301" y="176"/>
                    </a:cubicBezTo>
                    <a:lnTo>
                      <a:pt x="301" y="110"/>
                    </a:lnTo>
                    <a:cubicBezTo>
                      <a:pt x="273" y="55"/>
                      <a:pt x="224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52"/>
              <p:cNvSpPr/>
              <p:nvPr/>
            </p:nvSpPr>
            <p:spPr>
              <a:xfrm>
                <a:off x="6973615" y="1594688"/>
                <a:ext cx="6371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1" extrusionOk="0">
                    <a:moveTo>
                      <a:pt x="133" y="1"/>
                    </a:moveTo>
                    <a:cubicBezTo>
                      <a:pt x="67" y="1"/>
                      <a:pt x="0" y="68"/>
                      <a:pt x="33" y="168"/>
                    </a:cubicBezTo>
                    <a:lnTo>
                      <a:pt x="33" y="201"/>
                    </a:lnTo>
                    <a:cubicBezTo>
                      <a:pt x="48" y="276"/>
                      <a:pt x="104" y="311"/>
                      <a:pt x="161" y="311"/>
                    </a:cubicBezTo>
                    <a:cubicBezTo>
                      <a:pt x="230" y="311"/>
                      <a:pt x="300" y="259"/>
                      <a:pt x="300" y="168"/>
                    </a:cubicBezTo>
                    <a:lnTo>
                      <a:pt x="300" y="101"/>
                    </a:lnTo>
                    <a:cubicBezTo>
                      <a:pt x="267" y="34"/>
                      <a:pt x="200" y="1"/>
                      <a:pt x="133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52"/>
              <p:cNvSpPr/>
              <p:nvPr/>
            </p:nvSpPr>
            <p:spPr>
              <a:xfrm>
                <a:off x="7024438" y="1911545"/>
                <a:ext cx="5673" cy="618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2" extrusionOk="0">
                    <a:moveTo>
                      <a:pt x="171" y="0"/>
                    </a:moveTo>
                    <a:cubicBezTo>
                      <a:pt x="159" y="0"/>
                      <a:pt x="146" y="3"/>
                      <a:pt x="134" y="9"/>
                    </a:cubicBezTo>
                    <a:cubicBezTo>
                      <a:pt x="34" y="9"/>
                      <a:pt x="1" y="76"/>
                      <a:pt x="1" y="143"/>
                    </a:cubicBezTo>
                    <a:lnTo>
                      <a:pt x="1" y="209"/>
                    </a:lnTo>
                    <a:cubicBezTo>
                      <a:pt x="29" y="265"/>
                      <a:pt x="80" y="292"/>
                      <a:pt x="130" y="292"/>
                    </a:cubicBezTo>
                    <a:cubicBezTo>
                      <a:pt x="200" y="292"/>
                      <a:pt x="268" y="240"/>
                      <a:pt x="268" y="143"/>
                    </a:cubicBezTo>
                    <a:lnTo>
                      <a:pt x="268" y="109"/>
                    </a:lnTo>
                    <a:cubicBezTo>
                      <a:pt x="268" y="55"/>
                      <a:pt x="223" y="0"/>
                      <a:pt x="171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52"/>
              <p:cNvSpPr/>
              <p:nvPr/>
            </p:nvSpPr>
            <p:spPr>
              <a:xfrm>
                <a:off x="7007504" y="1805538"/>
                <a:ext cx="6371" cy="685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24" extrusionOk="0">
                    <a:moveTo>
                      <a:pt x="166" y="1"/>
                    </a:moveTo>
                    <a:cubicBezTo>
                      <a:pt x="154" y="1"/>
                      <a:pt x="143" y="5"/>
                      <a:pt x="134" y="14"/>
                    </a:cubicBezTo>
                    <a:cubicBezTo>
                      <a:pt x="67" y="14"/>
                      <a:pt x="34" y="47"/>
                      <a:pt x="0" y="114"/>
                    </a:cubicBezTo>
                    <a:cubicBezTo>
                      <a:pt x="0" y="114"/>
                      <a:pt x="0" y="147"/>
                      <a:pt x="0" y="147"/>
                    </a:cubicBezTo>
                    <a:lnTo>
                      <a:pt x="0" y="214"/>
                    </a:lnTo>
                    <a:cubicBezTo>
                      <a:pt x="30" y="289"/>
                      <a:pt x="94" y="323"/>
                      <a:pt x="152" y="323"/>
                    </a:cubicBezTo>
                    <a:cubicBezTo>
                      <a:pt x="223" y="323"/>
                      <a:pt x="285" y="272"/>
                      <a:pt x="267" y="180"/>
                    </a:cubicBezTo>
                    <a:lnTo>
                      <a:pt x="267" y="114"/>
                    </a:lnTo>
                    <a:cubicBezTo>
                      <a:pt x="300" y="114"/>
                      <a:pt x="300" y="80"/>
                      <a:pt x="267" y="80"/>
                    </a:cubicBezTo>
                    <a:cubicBezTo>
                      <a:pt x="243" y="32"/>
                      <a:pt x="200" y="1"/>
                      <a:pt x="166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52"/>
              <p:cNvSpPr/>
              <p:nvPr/>
            </p:nvSpPr>
            <p:spPr>
              <a:xfrm>
                <a:off x="7015971" y="1858584"/>
                <a:ext cx="6054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20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16" y="285"/>
                      <a:pt x="78" y="319"/>
                      <a:pt x="139" y="319"/>
                    </a:cubicBezTo>
                    <a:cubicBezTo>
                      <a:pt x="213" y="319"/>
                      <a:pt x="286" y="268"/>
                      <a:pt x="267" y="176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52"/>
              <p:cNvSpPr/>
              <p:nvPr/>
            </p:nvSpPr>
            <p:spPr>
              <a:xfrm>
                <a:off x="7039277" y="1638463"/>
                <a:ext cx="5673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7" extrusionOk="0">
                    <a:moveTo>
                      <a:pt x="134" y="1"/>
                    </a:moveTo>
                    <a:cubicBezTo>
                      <a:pt x="34" y="1"/>
                      <a:pt x="0" y="68"/>
                      <a:pt x="0" y="134"/>
                    </a:cubicBezTo>
                    <a:lnTo>
                      <a:pt x="0" y="201"/>
                    </a:lnTo>
                    <a:cubicBezTo>
                      <a:pt x="30" y="260"/>
                      <a:pt x="84" y="286"/>
                      <a:pt x="137" y="286"/>
                    </a:cubicBezTo>
                    <a:cubicBezTo>
                      <a:pt x="204" y="286"/>
                      <a:pt x="267" y="243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52"/>
              <p:cNvSpPr/>
              <p:nvPr/>
            </p:nvSpPr>
            <p:spPr>
              <a:xfrm>
                <a:off x="7047744" y="1691233"/>
                <a:ext cx="6054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20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4" y="10"/>
                    </a:cubicBezTo>
                    <a:cubicBezTo>
                      <a:pt x="34" y="10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16" y="285"/>
                      <a:pt x="78" y="320"/>
                      <a:pt x="139" y="320"/>
                    </a:cubicBezTo>
                    <a:cubicBezTo>
                      <a:pt x="213" y="320"/>
                      <a:pt x="286" y="268"/>
                      <a:pt x="267" y="177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52"/>
              <p:cNvSpPr/>
              <p:nvPr/>
            </p:nvSpPr>
            <p:spPr>
              <a:xfrm>
                <a:off x="7030788" y="1585523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34" y="0"/>
                    </a:moveTo>
                    <a:cubicBezTo>
                      <a:pt x="68" y="34"/>
                      <a:pt x="1" y="100"/>
                      <a:pt x="1" y="167"/>
                    </a:cubicBezTo>
                    <a:lnTo>
                      <a:pt x="1" y="200"/>
                    </a:lnTo>
                    <a:cubicBezTo>
                      <a:pt x="28" y="255"/>
                      <a:pt x="78" y="309"/>
                      <a:pt x="131" y="309"/>
                    </a:cubicBezTo>
                    <a:cubicBezTo>
                      <a:pt x="143" y="309"/>
                      <a:pt x="156" y="307"/>
                      <a:pt x="168" y="300"/>
                    </a:cubicBezTo>
                    <a:cubicBezTo>
                      <a:pt x="234" y="300"/>
                      <a:pt x="301" y="234"/>
                      <a:pt x="268" y="167"/>
                    </a:cubicBezTo>
                    <a:lnTo>
                      <a:pt x="268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52"/>
              <p:cNvSpPr/>
              <p:nvPr/>
            </p:nvSpPr>
            <p:spPr>
              <a:xfrm>
                <a:off x="7073166" y="1849588"/>
                <a:ext cx="5673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00" y="1"/>
                    </a:moveTo>
                    <a:cubicBezTo>
                      <a:pt x="34" y="1"/>
                      <a:pt x="0" y="67"/>
                      <a:pt x="0" y="134"/>
                    </a:cubicBezTo>
                    <a:lnTo>
                      <a:pt x="0" y="201"/>
                    </a:lnTo>
                    <a:cubicBezTo>
                      <a:pt x="0" y="268"/>
                      <a:pt x="67" y="301"/>
                      <a:pt x="134" y="301"/>
                    </a:cubicBezTo>
                    <a:cubicBezTo>
                      <a:pt x="234" y="301"/>
                      <a:pt x="267" y="234"/>
                      <a:pt x="267" y="168"/>
                    </a:cubicBezTo>
                    <a:lnTo>
                      <a:pt x="267" y="101"/>
                    </a:lnTo>
                    <a:cubicBezTo>
                      <a:pt x="234" y="34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52"/>
              <p:cNvSpPr/>
              <p:nvPr/>
            </p:nvSpPr>
            <p:spPr>
              <a:xfrm>
                <a:off x="7064699" y="1796626"/>
                <a:ext cx="5652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1" extrusionOk="0">
                    <a:moveTo>
                      <a:pt x="100" y="1"/>
                    </a:moveTo>
                    <a:cubicBezTo>
                      <a:pt x="67" y="1"/>
                      <a:pt x="0" y="68"/>
                      <a:pt x="0" y="101"/>
                    </a:cubicBezTo>
                    <a:cubicBezTo>
                      <a:pt x="0" y="134"/>
                      <a:pt x="0" y="134"/>
                      <a:pt x="0" y="168"/>
                    </a:cubicBezTo>
                    <a:lnTo>
                      <a:pt x="0" y="201"/>
                    </a:lnTo>
                    <a:cubicBezTo>
                      <a:pt x="0" y="256"/>
                      <a:pt x="67" y="310"/>
                      <a:pt x="128" y="310"/>
                    </a:cubicBezTo>
                    <a:cubicBezTo>
                      <a:pt x="141" y="310"/>
                      <a:pt x="155" y="307"/>
                      <a:pt x="167" y="301"/>
                    </a:cubicBezTo>
                    <a:cubicBezTo>
                      <a:pt x="234" y="301"/>
                      <a:pt x="267" y="234"/>
                      <a:pt x="267" y="168"/>
                    </a:cubicBezTo>
                    <a:lnTo>
                      <a:pt x="267" y="101"/>
                    </a:lnTo>
                    <a:cubicBezTo>
                      <a:pt x="267" y="101"/>
                      <a:pt x="267" y="68"/>
                      <a:pt x="267" y="68"/>
                    </a:cubicBezTo>
                    <a:cubicBezTo>
                      <a:pt x="234" y="34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52"/>
              <p:cNvSpPr/>
              <p:nvPr/>
            </p:nvSpPr>
            <p:spPr>
              <a:xfrm>
                <a:off x="7081633" y="1902358"/>
                <a:ext cx="5673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20" extrusionOk="0">
                    <a:moveTo>
                      <a:pt x="137" y="1"/>
                    </a:moveTo>
                    <a:cubicBezTo>
                      <a:pt x="125" y="1"/>
                      <a:pt x="113" y="3"/>
                      <a:pt x="101" y="10"/>
                    </a:cubicBezTo>
                    <a:cubicBezTo>
                      <a:pt x="34" y="10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16" y="285"/>
                      <a:pt x="71" y="319"/>
                      <a:pt x="128" y="319"/>
                    </a:cubicBezTo>
                    <a:cubicBezTo>
                      <a:pt x="197" y="319"/>
                      <a:pt x="268" y="268"/>
                      <a:pt x="268" y="176"/>
                    </a:cubicBezTo>
                    <a:lnTo>
                      <a:pt x="268" y="110"/>
                    </a:lnTo>
                    <a:cubicBezTo>
                      <a:pt x="240" y="55"/>
                      <a:pt x="191" y="1"/>
                      <a:pt x="137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52"/>
              <p:cNvSpPr/>
              <p:nvPr/>
            </p:nvSpPr>
            <p:spPr>
              <a:xfrm>
                <a:off x="7218608" y="1663885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1"/>
                    </a:moveTo>
                    <a:cubicBezTo>
                      <a:pt x="34" y="1"/>
                      <a:pt x="1" y="68"/>
                      <a:pt x="1" y="168"/>
                    </a:cubicBezTo>
                    <a:lnTo>
                      <a:pt x="1" y="201"/>
                    </a:lnTo>
                    <a:cubicBezTo>
                      <a:pt x="1" y="255"/>
                      <a:pt x="68" y="310"/>
                      <a:pt x="128" y="310"/>
                    </a:cubicBezTo>
                    <a:cubicBezTo>
                      <a:pt x="142" y="310"/>
                      <a:pt x="156" y="307"/>
                      <a:pt x="168" y="301"/>
                    </a:cubicBezTo>
                    <a:cubicBezTo>
                      <a:pt x="234" y="301"/>
                      <a:pt x="268" y="234"/>
                      <a:pt x="268" y="168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52"/>
              <p:cNvSpPr/>
              <p:nvPr/>
            </p:nvSpPr>
            <p:spPr>
              <a:xfrm>
                <a:off x="7210141" y="1611368"/>
                <a:ext cx="6371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4" extrusionOk="0">
                    <a:moveTo>
                      <a:pt x="183" y="1"/>
                    </a:moveTo>
                    <a:cubicBezTo>
                      <a:pt x="167" y="1"/>
                      <a:pt x="151" y="5"/>
                      <a:pt x="134" y="13"/>
                    </a:cubicBezTo>
                    <a:cubicBezTo>
                      <a:pt x="67" y="13"/>
                      <a:pt x="1" y="80"/>
                      <a:pt x="1" y="147"/>
                    </a:cubicBezTo>
                    <a:lnTo>
                      <a:pt x="1" y="180"/>
                    </a:lnTo>
                    <a:cubicBezTo>
                      <a:pt x="34" y="280"/>
                      <a:pt x="101" y="314"/>
                      <a:pt x="167" y="314"/>
                    </a:cubicBezTo>
                    <a:cubicBezTo>
                      <a:pt x="234" y="280"/>
                      <a:pt x="301" y="214"/>
                      <a:pt x="268" y="147"/>
                    </a:cubicBezTo>
                    <a:lnTo>
                      <a:pt x="268" y="113"/>
                    </a:lnTo>
                    <a:cubicBezTo>
                      <a:pt x="268" y="38"/>
                      <a:pt x="230" y="1"/>
                      <a:pt x="183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52"/>
              <p:cNvSpPr/>
              <p:nvPr/>
            </p:nvSpPr>
            <p:spPr>
              <a:xfrm>
                <a:off x="7252518" y="1875010"/>
                <a:ext cx="5652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0" extrusionOk="0">
                    <a:moveTo>
                      <a:pt x="100" y="1"/>
                    </a:moveTo>
                    <a:cubicBezTo>
                      <a:pt x="33" y="1"/>
                      <a:pt x="0" y="67"/>
                      <a:pt x="0" y="167"/>
                    </a:cubicBezTo>
                    <a:lnTo>
                      <a:pt x="0" y="201"/>
                    </a:lnTo>
                    <a:cubicBezTo>
                      <a:pt x="0" y="255"/>
                      <a:pt x="45" y="310"/>
                      <a:pt x="97" y="310"/>
                    </a:cubicBezTo>
                    <a:cubicBezTo>
                      <a:pt x="109" y="310"/>
                      <a:pt x="121" y="307"/>
                      <a:pt x="134" y="301"/>
                    </a:cubicBezTo>
                    <a:cubicBezTo>
                      <a:pt x="234" y="301"/>
                      <a:pt x="267" y="234"/>
                      <a:pt x="267" y="167"/>
                    </a:cubicBezTo>
                    <a:lnTo>
                      <a:pt x="267" y="101"/>
                    </a:lnTo>
                    <a:cubicBezTo>
                      <a:pt x="234" y="34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52"/>
              <p:cNvSpPr/>
              <p:nvPr/>
            </p:nvSpPr>
            <p:spPr>
              <a:xfrm>
                <a:off x="7201674" y="1558492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10"/>
                    </a:cubicBezTo>
                    <a:cubicBezTo>
                      <a:pt x="67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34" y="276"/>
                      <a:pt x="100" y="310"/>
                      <a:pt x="167" y="310"/>
                    </a:cubicBezTo>
                    <a:cubicBezTo>
                      <a:pt x="234" y="310"/>
                      <a:pt x="301" y="243"/>
                      <a:pt x="267" y="176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52"/>
              <p:cNvSpPr/>
              <p:nvPr/>
            </p:nvSpPr>
            <p:spPr>
              <a:xfrm>
                <a:off x="7244030" y="1822049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01" y="1"/>
                    </a:moveTo>
                    <a:cubicBezTo>
                      <a:pt x="34" y="34"/>
                      <a:pt x="1" y="101"/>
                      <a:pt x="1" y="168"/>
                    </a:cubicBezTo>
                    <a:lnTo>
                      <a:pt x="1" y="201"/>
                    </a:lnTo>
                    <a:cubicBezTo>
                      <a:pt x="1" y="276"/>
                      <a:pt x="38" y="314"/>
                      <a:pt x="99" y="314"/>
                    </a:cubicBezTo>
                    <a:cubicBezTo>
                      <a:pt x="120" y="314"/>
                      <a:pt x="143" y="309"/>
                      <a:pt x="168" y="301"/>
                    </a:cubicBezTo>
                    <a:cubicBezTo>
                      <a:pt x="234" y="301"/>
                      <a:pt x="268" y="234"/>
                      <a:pt x="268" y="168"/>
                    </a:cubicBezTo>
                    <a:lnTo>
                      <a:pt x="268" y="101"/>
                    </a:lnTo>
                    <a:cubicBezTo>
                      <a:pt x="268" y="34"/>
                      <a:pt x="168" y="1"/>
                      <a:pt x="101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52"/>
              <p:cNvSpPr/>
              <p:nvPr/>
            </p:nvSpPr>
            <p:spPr>
              <a:xfrm>
                <a:off x="7235563" y="1769511"/>
                <a:ext cx="5673" cy="666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5" extrusionOk="0">
                    <a:moveTo>
                      <a:pt x="158" y="1"/>
                    </a:moveTo>
                    <a:cubicBezTo>
                      <a:pt x="140" y="1"/>
                      <a:pt x="120" y="5"/>
                      <a:pt x="101" y="14"/>
                    </a:cubicBezTo>
                    <a:cubicBezTo>
                      <a:pt x="67" y="14"/>
                      <a:pt x="34" y="48"/>
                      <a:pt x="1" y="81"/>
                    </a:cubicBezTo>
                    <a:cubicBezTo>
                      <a:pt x="1" y="114"/>
                      <a:pt x="1" y="148"/>
                      <a:pt x="1" y="148"/>
                    </a:cubicBezTo>
                    <a:lnTo>
                      <a:pt x="1" y="215"/>
                    </a:lnTo>
                    <a:cubicBezTo>
                      <a:pt x="1" y="281"/>
                      <a:pt x="101" y="315"/>
                      <a:pt x="167" y="315"/>
                    </a:cubicBezTo>
                    <a:cubicBezTo>
                      <a:pt x="234" y="315"/>
                      <a:pt x="267" y="248"/>
                      <a:pt x="267" y="148"/>
                    </a:cubicBezTo>
                    <a:lnTo>
                      <a:pt x="267" y="114"/>
                    </a:lnTo>
                    <a:cubicBezTo>
                      <a:pt x="267" y="81"/>
                      <a:pt x="267" y="81"/>
                      <a:pt x="267" y="48"/>
                    </a:cubicBezTo>
                    <a:cubicBezTo>
                      <a:pt x="244" y="24"/>
                      <a:pt x="204" y="1"/>
                      <a:pt x="158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52"/>
              <p:cNvSpPr/>
              <p:nvPr/>
            </p:nvSpPr>
            <p:spPr>
              <a:xfrm>
                <a:off x="6957358" y="1489295"/>
                <a:ext cx="5673" cy="624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5" extrusionOk="0">
                    <a:moveTo>
                      <a:pt x="137" y="1"/>
                    </a:moveTo>
                    <a:cubicBezTo>
                      <a:pt x="125" y="1"/>
                      <a:pt x="113" y="3"/>
                      <a:pt x="101" y="10"/>
                    </a:cubicBezTo>
                    <a:cubicBezTo>
                      <a:pt x="34" y="10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15" y="268"/>
                      <a:pt x="69" y="295"/>
                      <a:pt x="124" y="295"/>
                    </a:cubicBezTo>
                    <a:cubicBezTo>
                      <a:pt x="194" y="295"/>
                      <a:pt x="268" y="251"/>
                      <a:pt x="268" y="176"/>
                    </a:cubicBezTo>
                    <a:lnTo>
                      <a:pt x="268" y="110"/>
                    </a:lnTo>
                    <a:cubicBezTo>
                      <a:pt x="240" y="55"/>
                      <a:pt x="191" y="1"/>
                      <a:pt x="137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52"/>
              <p:cNvSpPr/>
              <p:nvPr/>
            </p:nvSpPr>
            <p:spPr>
              <a:xfrm>
                <a:off x="6900164" y="1498398"/>
                <a:ext cx="6096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88" h="310" extrusionOk="0">
                    <a:moveTo>
                      <a:pt x="183" y="1"/>
                    </a:moveTo>
                    <a:cubicBezTo>
                      <a:pt x="168" y="1"/>
                      <a:pt x="151" y="5"/>
                      <a:pt x="134" y="13"/>
                    </a:cubicBezTo>
                    <a:cubicBezTo>
                      <a:pt x="34" y="13"/>
                      <a:pt x="1" y="80"/>
                      <a:pt x="1" y="147"/>
                    </a:cubicBezTo>
                    <a:lnTo>
                      <a:pt x="1" y="213"/>
                    </a:lnTo>
                    <a:cubicBezTo>
                      <a:pt x="14" y="281"/>
                      <a:pt x="66" y="310"/>
                      <a:pt x="120" y="310"/>
                    </a:cubicBezTo>
                    <a:cubicBezTo>
                      <a:pt x="201" y="310"/>
                      <a:pt x="288" y="246"/>
                      <a:pt x="268" y="147"/>
                    </a:cubicBezTo>
                    <a:lnTo>
                      <a:pt x="268" y="113"/>
                    </a:lnTo>
                    <a:cubicBezTo>
                      <a:pt x="268" y="38"/>
                      <a:pt x="230" y="1"/>
                      <a:pt x="183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52"/>
              <p:cNvSpPr/>
              <p:nvPr/>
            </p:nvSpPr>
            <p:spPr>
              <a:xfrm>
                <a:off x="7184719" y="1452782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34" y="0"/>
                    </a:moveTo>
                    <a:cubicBezTo>
                      <a:pt x="68" y="33"/>
                      <a:pt x="1" y="67"/>
                      <a:pt x="34" y="167"/>
                    </a:cubicBezTo>
                    <a:lnTo>
                      <a:pt x="34" y="200"/>
                    </a:lnTo>
                    <a:cubicBezTo>
                      <a:pt x="34" y="255"/>
                      <a:pt x="79" y="309"/>
                      <a:pt x="131" y="309"/>
                    </a:cubicBezTo>
                    <a:cubicBezTo>
                      <a:pt x="143" y="309"/>
                      <a:pt x="155" y="306"/>
                      <a:pt x="168" y="300"/>
                    </a:cubicBezTo>
                    <a:cubicBezTo>
                      <a:pt x="234" y="300"/>
                      <a:pt x="301" y="234"/>
                      <a:pt x="301" y="167"/>
                    </a:cubicBezTo>
                    <a:lnTo>
                      <a:pt x="301" y="100"/>
                    </a:lnTo>
                    <a:cubicBezTo>
                      <a:pt x="268" y="33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52"/>
              <p:cNvSpPr/>
              <p:nvPr/>
            </p:nvSpPr>
            <p:spPr>
              <a:xfrm>
                <a:off x="7013854" y="1480130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34" y="142"/>
                    </a:cubicBezTo>
                    <a:lnTo>
                      <a:pt x="34" y="209"/>
                    </a:lnTo>
                    <a:cubicBezTo>
                      <a:pt x="34" y="276"/>
                      <a:pt x="100" y="309"/>
                      <a:pt x="167" y="309"/>
                    </a:cubicBezTo>
                    <a:cubicBezTo>
                      <a:pt x="234" y="309"/>
                      <a:pt x="301" y="242"/>
                      <a:pt x="301" y="176"/>
                    </a:cubicBezTo>
                    <a:lnTo>
                      <a:pt x="301" y="109"/>
                    </a:lnTo>
                    <a:cubicBezTo>
                      <a:pt x="273" y="55"/>
                      <a:pt x="224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52"/>
              <p:cNvSpPr/>
              <p:nvPr/>
            </p:nvSpPr>
            <p:spPr>
              <a:xfrm>
                <a:off x="6908652" y="1550914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1"/>
                    </a:moveTo>
                    <a:cubicBezTo>
                      <a:pt x="34" y="34"/>
                      <a:pt x="0" y="67"/>
                      <a:pt x="0" y="167"/>
                    </a:cubicBezTo>
                    <a:lnTo>
                      <a:pt x="0" y="201"/>
                    </a:lnTo>
                    <a:cubicBezTo>
                      <a:pt x="0" y="255"/>
                      <a:pt x="67" y="310"/>
                      <a:pt x="128" y="310"/>
                    </a:cubicBezTo>
                    <a:cubicBezTo>
                      <a:pt x="141" y="310"/>
                      <a:pt x="155" y="307"/>
                      <a:pt x="167" y="301"/>
                    </a:cubicBezTo>
                    <a:cubicBezTo>
                      <a:pt x="234" y="301"/>
                      <a:pt x="267" y="234"/>
                      <a:pt x="267" y="167"/>
                    </a:cubicBezTo>
                    <a:lnTo>
                      <a:pt x="267" y="101"/>
                    </a:ln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52"/>
              <p:cNvSpPr/>
              <p:nvPr/>
            </p:nvSpPr>
            <p:spPr>
              <a:xfrm>
                <a:off x="6965127" y="1542172"/>
                <a:ext cx="6371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4" extrusionOk="0">
                    <a:moveTo>
                      <a:pt x="184" y="1"/>
                    </a:moveTo>
                    <a:cubicBezTo>
                      <a:pt x="168" y="1"/>
                      <a:pt x="151" y="5"/>
                      <a:pt x="134" y="13"/>
                    </a:cubicBezTo>
                    <a:cubicBezTo>
                      <a:pt x="67" y="13"/>
                      <a:pt x="1" y="80"/>
                      <a:pt x="34" y="147"/>
                    </a:cubicBezTo>
                    <a:lnTo>
                      <a:pt x="34" y="214"/>
                    </a:lnTo>
                    <a:cubicBezTo>
                      <a:pt x="34" y="280"/>
                      <a:pt x="101" y="314"/>
                      <a:pt x="168" y="314"/>
                    </a:cubicBezTo>
                    <a:cubicBezTo>
                      <a:pt x="268" y="280"/>
                      <a:pt x="301" y="214"/>
                      <a:pt x="301" y="147"/>
                    </a:cubicBezTo>
                    <a:lnTo>
                      <a:pt x="301" y="113"/>
                    </a:lnTo>
                    <a:cubicBezTo>
                      <a:pt x="276" y="38"/>
                      <a:pt x="232" y="1"/>
                      <a:pt x="18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52"/>
              <p:cNvSpPr/>
              <p:nvPr/>
            </p:nvSpPr>
            <p:spPr>
              <a:xfrm>
                <a:off x="7022321" y="1533070"/>
                <a:ext cx="6371" cy="649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7" extrusionOk="0">
                    <a:moveTo>
                      <a:pt x="171" y="1"/>
                    </a:moveTo>
                    <a:cubicBezTo>
                      <a:pt x="159" y="1"/>
                      <a:pt x="146" y="4"/>
                      <a:pt x="134" y="10"/>
                    </a:cubicBezTo>
                    <a:cubicBezTo>
                      <a:pt x="67" y="10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28" y="277"/>
                      <a:pt x="82" y="307"/>
                      <a:pt x="137" y="307"/>
                    </a:cubicBezTo>
                    <a:cubicBezTo>
                      <a:pt x="218" y="307"/>
                      <a:pt x="301" y="243"/>
                      <a:pt x="301" y="143"/>
                    </a:cubicBezTo>
                    <a:lnTo>
                      <a:pt x="301" y="110"/>
                    </a:lnTo>
                    <a:cubicBezTo>
                      <a:pt x="274" y="55"/>
                      <a:pt x="224" y="1"/>
                      <a:pt x="171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52"/>
              <p:cNvSpPr/>
              <p:nvPr/>
            </p:nvSpPr>
            <p:spPr>
              <a:xfrm>
                <a:off x="7193207" y="1505721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1"/>
                      <a:pt x="0" y="68"/>
                      <a:pt x="0" y="134"/>
                    </a:cubicBezTo>
                    <a:lnTo>
                      <a:pt x="0" y="201"/>
                    </a:lnTo>
                    <a:cubicBezTo>
                      <a:pt x="27" y="255"/>
                      <a:pt x="77" y="310"/>
                      <a:pt x="130" y="310"/>
                    </a:cubicBezTo>
                    <a:cubicBezTo>
                      <a:pt x="142" y="310"/>
                      <a:pt x="155" y="307"/>
                      <a:pt x="167" y="301"/>
                    </a:cubicBezTo>
                    <a:cubicBezTo>
                      <a:pt x="234" y="301"/>
                      <a:pt x="300" y="234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52"/>
              <p:cNvSpPr/>
              <p:nvPr/>
            </p:nvSpPr>
            <p:spPr>
              <a:xfrm>
                <a:off x="7104938" y="1682258"/>
                <a:ext cx="5673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01" y="0"/>
                    </a:moveTo>
                    <a:cubicBezTo>
                      <a:pt x="34" y="0"/>
                      <a:pt x="0" y="67"/>
                      <a:pt x="0" y="134"/>
                    </a:cubicBezTo>
                    <a:lnTo>
                      <a:pt x="0" y="200"/>
                    </a:lnTo>
                    <a:cubicBezTo>
                      <a:pt x="0" y="267"/>
                      <a:pt x="67" y="300"/>
                      <a:pt x="134" y="300"/>
                    </a:cubicBezTo>
                    <a:cubicBezTo>
                      <a:pt x="234" y="300"/>
                      <a:pt x="267" y="234"/>
                      <a:pt x="267" y="167"/>
                    </a:cubicBezTo>
                    <a:lnTo>
                      <a:pt x="267" y="100"/>
                    </a:lnTo>
                    <a:cubicBezTo>
                      <a:pt x="234" y="33"/>
                      <a:pt x="167" y="0"/>
                      <a:pt x="101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52"/>
              <p:cNvSpPr/>
              <p:nvPr/>
            </p:nvSpPr>
            <p:spPr>
              <a:xfrm>
                <a:off x="7096471" y="1629297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00" y="0"/>
                    </a:moveTo>
                    <a:cubicBezTo>
                      <a:pt x="34" y="0"/>
                      <a:pt x="0" y="67"/>
                      <a:pt x="0" y="167"/>
                    </a:cubicBezTo>
                    <a:lnTo>
                      <a:pt x="0" y="200"/>
                    </a:lnTo>
                    <a:cubicBezTo>
                      <a:pt x="15" y="276"/>
                      <a:pt x="71" y="310"/>
                      <a:pt x="127" y="310"/>
                    </a:cubicBezTo>
                    <a:cubicBezTo>
                      <a:pt x="197" y="310"/>
                      <a:pt x="267" y="259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167" y="0"/>
                      <a:pt x="10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52"/>
              <p:cNvSpPr/>
              <p:nvPr/>
            </p:nvSpPr>
            <p:spPr>
              <a:xfrm>
                <a:off x="7087983" y="1576781"/>
                <a:ext cx="5673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6" extrusionOk="0">
                    <a:moveTo>
                      <a:pt x="169" y="0"/>
                    </a:moveTo>
                    <a:cubicBezTo>
                      <a:pt x="149" y="0"/>
                      <a:pt x="126" y="5"/>
                      <a:pt x="101" y="13"/>
                    </a:cubicBezTo>
                    <a:cubicBezTo>
                      <a:pt x="34" y="13"/>
                      <a:pt x="1" y="80"/>
                      <a:pt x="1" y="146"/>
                    </a:cubicBezTo>
                    <a:lnTo>
                      <a:pt x="1" y="213"/>
                    </a:lnTo>
                    <a:cubicBezTo>
                      <a:pt x="15" y="269"/>
                      <a:pt x="64" y="295"/>
                      <a:pt x="116" y="295"/>
                    </a:cubicBezTo>
                    <a:cubicBezTo>
                      <a:pt x="189" y="295"/>
                      <a:pt x="268" y="243"/>
                      <a:pt x="268" y="146"/>
                    </a:cubicBezTo>
                    <a:lnTo>
                      <a:pt x="268" y="113"/>
                    </a:lnTo>
                    <a:cubicBezTo>
                      <a:pt x="268" y="38"/>
                      <a:pt x="230" y="0"/>
                      <a:pt x="169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52"/>
              <p:cNvSpPr/>
              <p:nvPr/>
            </p:nvSpPr>
            <p:spPr>
              <a:xfrm>
                <a:off x="7138129" y="1893193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0" y="142"/>
                    </a:cubicBezTo>
                    <a:lnTo>
                      <a:pt x="0" y="209"/>
                    </a:lnTo>
                    <a:cubicBezTo>
                      <a:pt x="34" y="276"/>
                      <a:pt x="100" y="309"/>
                      <a:pt x="167" y="309"/>
                    </a:cubicBezTo>
                    <a:cubicBezTo>
                      <a:pt x="234" y="309"/>
                      <a:pt x="300" y="242"/>
                      <a:pt x="300" y="176"/>
                    </a:cubicBezTo>
                    <a:lnTo>
                      <a:pt x="300" y="109"/>
                    </a:lnTo>
                    <a:cubicBezTo>
                      <a:pt x="273" y="55"/>
                      <a:pt x="224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52"/>
              <p:cNvSpPr/>
              <p:nvPr/>
            </p:nvSpPr>
            <p:spPr>
              <a:xfrm>
                <a:off x="7121174" y="1787461"/>
                <a:ext cx="6371" cy="707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34" extrusionOk="0">
                    <a:moveTo>
                      <a:pt x="134" y="0"/>
                    </a:moveTo>
                    <a:cubicBezTo>
                      <a:pt x="67" y="34"/>
                      <a:pt x="34" y="67"/>
                      <a:pt x="34" y="100"/>
                    </a:cubicBezTo>
                    <a:cubicBezTo>
                      <a:pt x="1" y="134"/>
                      <a:pt x="1" y="134"/>
                      <a:pt x="34" y="167"/>
                    </a:cubicBezTo>
                    <a:lnTo>
                      <a:pt x="34" y="200"/>
                    </a:lnTo>
                    <a:cubicBezTo>
                      <a:pt x="34" y="301"/>
                      <a:pt x="101" y="334"/>
                      <a:pt x="167" y="334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0"/>
                    </a:lnTo>
                    <a:cubicBezTo>
                      <a:pt x="301" y="100"/>
                      <a:pt x="301" y="67"/>
                      <a:pt x="301" y="67"/>
                    </a:cubicBez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52"/>
              <p:cNvSpPr/>
              <p:nvPr/>
            </p:nvSpPr>
            <p:spPr>
              <a:xfrm>
                <a:off x="7130360" y="1840422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0"/>
                    </a:moveTo>
                    <a:cubicBezTo>
                      <a:pt x="34" y="0"/>
                      <a:pt x="0" y="67"/>
                      <a:pt x="0" y="134"/>
                    </a:cubicBezTo>
                    <a:lnTo>
                      <a:pt x="0" y="200"/>
                    </a:lnTo>
                    <a:cubicBezTo>
                      <a:pt x="0" y="255"/>
                      <a:pt x="45" y="309"/>
                      <a:pt x="116" y="309"/>
                    </a:cubicBezTo>
                    <a:cubicBezTo>
                      <a:pt x="132" y="309"/>
                      <a:pt x="149" y="306"/>
                      <a:pt x="167" y="300"/>
                    </a:cubicBezTo>
                    <a:cubicBezTo>
                      <a:pt x="234" y="300"/>
                      <a:pt x="267" y="234"/>
                      <a:pt x="267" y="167"/>
                    </a:cubicBezTo>
                    <a:lnTo>
                      <a:pt x="267" y="100"/>
                    </a:lnTo>
                    <a:cubicBezTo>
                      <a:pt x="267" y="33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52"/>
              <p:cNvSpPr/>
              <p:nvPr/>
            </p:nvSpPr>
            <p:spPr>
              <a:xfrm>
                <a:off x="7161434" y="1673072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3" y="0"/>
                    </a:moveTo>
                    <a:cubicBezTo>
                      <a:pt x="67" y="0"/>
                      <a:pt x="0" y="67"/>
                      <a:pt x="33" y="134"/>
                    </a:cubicBezTo>
                    <a:lnTo>
                      <a:pt x="33" y="201"/>
                    </a:lnTo>
                    <a:cubicBezTo>
                      <a:pt x="33" y="255"/>
                      <a:pt x="78" y="310"/>
                      <a:pt x="131" y="310"/>
                    </a:cubicBezTo>
                    <a:cubicBezTo>
                      <a:pt x="142" y="310"/>
                      <a:pt x="155" y="307"/>
                      <a:pt x="167" y="301"/>
                    </a:cubicBezTo>
                    <a:cubicBezTo>
                      <a:pt x="234" y="301"/>
                      <a:pt x="300" y="234"/>
                      <a:pt x="300" y="167"/>
                    </a:cubicBezTo>
                    <a:lnTo>
                      <a:pt x="300" y="101"/>
                    </a:lnTo>
                    <a:cubicBezTo>
                      <a:pt x="267" y="34"/>
                      <a:pt x="200" y="0"/>
                      <a:pt x="133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52"/>
              <p:cNvSpPr/>
              <p:nvPr/>
            </p:nvSpPr>
            <p:spPr>
              <a:xfrm>
                <a:off x="7152946" y="1620111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34"/>
                      <a:pt x="1" y="101"/>
                      <a:pt x="34" y="167"/>
                    </a:cubicBezTo>
                    <a:lnTo>
                      <a:pt x="34" y="201"/>
                    </a:lnTo>
                    <a:cubicBezTo>
                      <a:pt x="34" y="255"/>
                      <a:pt x="79" y="310"/>
                      <a:pt x="131" y="310"/>
                    </a:cubicBezTo>
                    <a:cubicBezTo>
                      <a:pt x="143" y="310"/>
                      <a:pt x="155" y="307"/>
                      <a:pt x="168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52"/>
              <p:cNvSpPr/>
              <p:nvPr/>
            </p:nvSpPr>
            <p:spPr>
              <a:xfrm>
                <a:off x="7144479" y="1567679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34" y="143"/>
                    </a:cubicBezTo>
                    <a:lnTo>
                      <a:pt x="34" y="209"/>
                    </a:lnTo>
                    <a:cubicBezTo>
                      <a:pt x="34" y="276"/>
                      <a:pt x="101" y="309"/>
                      <a:pt x="167" y="309"/>
                    </a:cubicBezTo>
                    <a:cubicBezTo>
                      <a:pt x="234" y="276"/>
                      <a:pt x="301" y="243"/>
                      <a:pt x="301" y="143"/>
                    </a:cubicBezTo>
                    <a:lnTo>
                      <a:pt x="301" y="109"/>
                    </a:lnTo>
                    <a:cubicBezTo>
                      <a:pt x="273" y="55"/>
                      <a:pt x="224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52"/>
              <p:cNvSpPr/>
              <p:nvPr/>
            </p:nvSpPr>
            <p:spPr>
              <a:xfrm>
                <a:off x="7195323" y="1884196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0"/>
                    </a:moveTo>
                    <a:cubicBezTo>
                      <a:pt x="34" y="0"/>
                      <a:pt x="0" y="67"/>
                      <a:pt x="0" y="134"/>
                    </a:cubicBezTo>
                    <a:lnTo>
                      <a:pt x="0" y="200"/>
                    </a:lnTo>
                    <a:cubicBezTo>
                      <a:pt x="27" y="255"/>
                      <a:pt x="77" y="309"/>
                      <a:pt x="130" y="309"/>
                    </a:cubicBezTo>
                    <a:cubicBezTo>
                      <a:pt x="143" y="309"/>
                      <a:pt x="155" y="307"/>
                      <a:pt x="167" y="301"/>
                    </a:cubicBezTo>
                    <a:cubicBezTo>
                      <a:pt x="234" y="301"/>
                      <a:pt x="267" y="234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52"/>
              <p:cNvSpPr/>
              <p:nvPr/>
            </p:nvSpPr>
            <p:spPr>
              <a:xfrm>
                <a:off x="7178368" y="1778698"/>
                <a:ext cx="6371" cy="666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5" extrusionOk="0">
                    <a:moveTo>
                      <a:pt x="170" y="0"/>
                    </a:moveTo>
                    <a:cubicBezTo>
                      <a:pt x="156" y="0"/>
                      <a:pt x="144" y="4"/>
                      <a:pt x="134" y="14"/>
                    </a:cubicBezTo>
                    <a:cubicBezTo>
                      <a:pt x="67" y="14"/>
                      <a:pt x="34" y="47"/>
                      <a:pt x="1" y="81"/>
                    </a:cubicBezTo>
                    <a:cubicBezTo>
                      <a:pt x="1" y="114"/>
                      <a:pt x="1" y="114"/>
                      <a:pt x="1" y="147"/>
                    </a:cubicBezTo>
                    <a:lnTo>
                      <a:pt x="1" y="214"/>
                    </a:lnTo>
                    <a:cubicBezTo>
                      <a:pt x="34" y="281"/>
                      <a:pt x="101" y="314"/>
                      <a:pt x="167" y="314"/>
                    </a:cubicBezTo>
                    <a:cubicBezTo>
                      <a:pt x="234" y="281"/>
                      <a:pt x="301" y="214"/>
                      <a:pt x="301" y="147"/>
                    </a:cubicBezTo>
                    <a:lnTo>
                      <a:pt x="301" y="114"/>
                    </a:lnTo>
                    <a:cubicBezTo>
                      <a:pt x="267" y="81"/>
                      <a:pt x="267" y="81"/>
                      <a:pt x="267" y="47"/>
                    </a:cubicBezTo>
                    <a:cubicBezTo>
                      <a:pt x="244" y="24"/>
                      <a:pt x="204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52"/>
              <p:cNvSpPr/>
              <p:nvPr/>
            </p:nvSpPr>
            <p:spPr>
              <a:xfrm>
                <a:off x="7186835" y="1831235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0"/>
                    </a:moveTo>
                    <a:cubicBezTo>
                      <a:pt x="34" y="34"/>
                      <a:pt x="1" y="67"/>
                      <a:pt x="1" y="167"/>
                    </a:cubicBezTo>
                    <a:lnTo>
                      <a:pt x="1" y="201"/>
                    </a:lnTo>
                    <a:cubicBezTo>
                      <a:pt x="28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8" y="301"/>
                    </a:cubicBezTo>
                    <a:cubicBezTo>
                      <a:pt x="234" y="301"/>
                      <a:pt x="268" y="234"/>
                      <a:pt x="268" y="167"/>
                    </a:cubicBezTo>
                    <a:lnTo>
                      <a:pt x="268" y="101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52"/>
              <p:cNvSpPr/>
              <p:nvPr/>
            </p:nvSpPr>
            <p:spPr>
              <a:xfrm>
                <a:off x="7267335" y="1602266"/>
                <a:ext cx="6075" cy="671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317" extrusionOk="0">
                    <a:moveTo>
                      <a:pt x="140" y="1"/>
                    </a:moveTo>
                    <a:cubicBezTo>
                      <a:pt x="126" y="1"/>
                      <a:pt x="113" y="4"/>
                      <a:pt x="101" y="10"/>
                    </a:cubicBezTo>
                    <a:cubicBezTo>
                      <a:pt x="34" y="10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15" y="282"/>
                      <a:pt x="73" y="317"/>
                      <a:pt x="132" y="317"/>
                    </a:cubicBezTo>
                    <a:cubicBezTo>
                      <a:pt x="209" y="317"/>
                      <a:pt x="286" y="257"/>
                      <a:pt x="267" y="143"/>
                    </a:cubicBezTo>
                    <a:lnTo>
                      <a:pt x="267" y="110"/>
                    </a:lnTo>
                    <a:cubicBezTo>
                      <a:pt x="267" y="55"/>
                      <a:pt x="201" y="1"/>
                      <a:pt x="14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52"/>
              <p:cNvSpPr/>
              <p:nvPr/>
            </p:nvSpPr>
            <p:spPr>
              <a:xfrm>
                <a:off x="7275802" y="1654720"/>
                <a:ext cx="5673" cy="707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34" extrusionOk="0">
                    <a:moveTo>
                      <a:pt x="101" y="0"/>
                    </a:moveTo>
                    <a:cubicBezTo>
                      <a:pt x="34" y="34"/>
                      <a:pt x="1" y="100"/>
                      <a:pt x="1" y="167"/>
                    </a:cubicBezTo>
                    <a:lnTo>
                      <a:pt x="1" y="200"/>
                    </a:lnTo>
                    <a:cubicBezTo>
                      <a:pt x="1" y="267"/>
                      <a:pt x="68" y="334"/>
                      <a:pt x="168" y="334"/>
                    </a:cubicBezTo>
                    <a:cubicBezTo>
                      <a:pt x="234" y="300"/>
                      <a:pt x="268" y="234"/>
                      <a:pt x="268" y="167"/>
                    </a:cubicBezTo>
                    <a:lnTo>
                      <a:pt x="268" y="100"/>
                    </a:lnTo>
                    <a:cubicBezTo>
                      <a:pt x="234" y="34"/>
                      <a:pt x="168" y="0"/>
                      <a:pt x="101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52"/>
              <p:cNvSpPr/>
              <p:nvPr/>
            </p:nvSpPr>
            <p:spPr>
              <a:xfrm>
                <a:off x="7258868" y="1549496"/>
                <a:ext cx="5673" cy="639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2" extrusionOk="0">
                    <a:moveTo>
                      <a:pt x="134" y="1"/>
                    </a:moveTo>
                    <a:cubicBezTo>
                      <a:pt x="34" y="1"/>
                      <a:pt x="0" y="68"/>
                      <a:pt x="0" y="134"/>
                    </a:cubicBezTo>
                    <a:lnTo>
                      <a:pt x="0" y="201"/>
                    </a:lnTo>
                    <a:cubicBezTo>
                      <a:pt x="0" y="268"/>
                      <a:pt x="100" y="301"/>
                      <a:pt x="167" y="301"/>
                    </a:cubicBezTo>
                    <a:cubicBezTo>
                      <a:pt x="234" y="301"/>
                      <a:pt x="267" y="234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52"/>
              <p:cNvSpPr/>
              <p:nvPr/>
            </p:nvSpPr>
            <p:spPr>
              <a:xfrm>
                <a:off x="7308993" y="1865844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33"/>
                      <a:pt x="1" y="67"/>
                      <a:pt x="34" y="167"/>
                    </a:cubicBezTo>
                    <a:lnTo>
                      <a:pt x="34" y="200"/>
                    </a:lnTo>
                    <a:cubicBezTo>
                      <a:pt x="49" y="275"/>
                      <a:pt x="98" y="310"/>
                      <a:pt x="150" y="310"/>
                    </a:cubicBezTo>
                    <a:cubicBezTo>
                      <a:pt x="214" y="310"/>
                      <a:pt x="283" y="258"/>
                      <a:pt x="301" y="167"/>
                    </a:cubicBezTo>
                    <a:lnTo>
                      <a:pt x="301" y="100"/>
                    </a:lnTo>
                    <a:cubicBezTo>
                      <a:pt x="268" y="33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52"/>
              <p:cNvSpPr/>
              <p:nvPr/>
            </p:nvSpPr>
            <p:spPr>
              <a:xfrm>
                <a:off x="7292757" y="1760324"/>
                <a:ext cx="5673" cy="6879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25" extrusionOk="0">
                    <a:moveTo>
                      <a:pt x="151" y="1"/>
                    </a:moveTo>
                    <a:cubicBezTo>
                      <a:pt x="137" y="1"/>
                      <a:pt x="120" y="5"/>
                      <a:pt x="101" y="15"/>
                    </a:cubicBezTo>
                    <a:cubicBezTo>
                      <a:pt x="67" y="15"/>
                      <a:pt x="0" y="48"/>
                      <a:pt x="0" y="115"/>
                    </a:cubicBezTo>
                    <a:cubicBezTo>
                      <a:pt x="0" y="115"/>
                      <a:pt x="0" y="148"/>
                      <a:pt x="0" y="148"/>
                    </a:cubicBezTo>
                    <a:lnTo>
                      <a:pt x="0" y="215"/>
                    </a:lnTo>
                    <a:cubicBezTo>
                      <a:pt x="16" y="290"/>
                      <a:pt x="71" y="325"/>
                      <a:pt x="128" y="325"/>
                    </a:cubicBezTo>
                    <a:cubicBezTo>
                      <a:pt x="197" y="325"/>
                      <a:pt x="267" y="273"/>
                      <a:pt x="267" y="182"/>
                    </a:cubicBezTo>
                    <a:lnTo>
                      <a:pt x="267" y="115"/>
                    </a:lnTo>
                    <a:cubicBezTo>
                      <a:pt x="267" y="81"/>
                      <a:pt x="267" y="81"/>
                      <a:pt x="234" y="48"/>
                    </a:cubicBezTo>
                    <a:cubicBezTo>
                      <a:pt x="210" y="25"/>
                      <a:pt x="187" y="1"/>
                      <a:pt x="151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52"/>
              <p:cNvSpPr/>
              <p:nvPr/>
            </p:nvSpPr>
            <p:spPr>
              <a:xfrm>
                <a:off x="7300526" y="1813391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10"/>
                    </a:cubicBezTo>
                    <a:cubicBezTo>
                      <a:pt x="67" y="10"/>
                      <a:pt x="0" y="76"/>
                      <a:pt x="34" y="143"/>
                    </a:cubicBezTo>
                    <a:lnTo>
                      <a:pt x="34" y="210"/>
                    </a:lnTo>
                    <a:cubicBezTo>
                      <a:pt x="34" y="276"/>
                      <a:pt x="100" y="310"/>
                      <a:pt x="167" y="310"/>
                    </a:cubicBezTo>
                    <a:cubicBezTo>
                      <a:pt x="234" y="276"/>
                      <a:pt x="301" y="243"/>
                      <a:pt x="301" y="143"/>
                    </a:cubicBezTo>
                    <a:lnTo>
                      <a:pt x="301" y="110"/>
                    </a:lnTo>
                    <a:cubicBezTo>
                      <a:pt x="273" y="55"/>
                      <a:pt x="224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52"/>
              <p:cNvSpPr/>
              <p:nvPr/>
            </p:nvSpPr>
            <p:spPr>
              <a:xfrm>
                <a:off x="7324530" y="1593101"/>
                <a:ext cx="5673" cy="618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2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34" y="9"/>
                      <a:pt x="1" y="76"/>
                      <a:pt x="1" y="143"/>
                    </a:cubicBezTo>
                    <a:lnTo>
                      <a:pt x="1" y="209"/>
                    </a:lnTo>
                    <a:cubicBezTo>
                      <a:pt x="28" y="265"/>
                      <a:pt x="80" y="292"/>
                      <a:pt x="130" y="292"/>
                    </a:cubicBezTo>
                    <a:cubicBezTo>
                      <a:pt x="199" y="292"/>
                      <a:pt x="267" y="240"/>
                      <a:pt x="267" y="143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52"/>
              <p:cNvSpPr/>
              <p:nvPr/>
            </p:nvSpPr>
            <p:spPr>
              <a:xfrm>
                <a:off x="7315343" y="1540330"/>
                <a:ext cx="6393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86" extrusionOk="0">
                    <a:moveTo>
                      <a:pt x="134" y="0"/>
                    </a:moveTo>
                    <a:cubicBezTo>
                      <a:pt x="68" y="0"/>
                      <a:pt x="1" y="67"/>
                      <a:pt x="34" y="134"/>
                    </a:cubicBezTo>
                    <a:lnTo>
                      <a:pt x="34" y="200"/>
                    </a:lnTo>
                    <a:cubicBezTo>
                      <a:pt x="49" y="259"/>
                      <a:pt x="96" y="285"/>
                      <a:pt x="146" y="285"/>
                    </a:cubicBezTo>
                    <a:cubicBezTo>
                      <a:pt x="211" y="285"/>
                      <a:pt x="282" y="242"/>
                      <a:pt x="301" y="167"/>
                    </a:cubicBezTo>
                    <a:lnTo>
                      <a:pt x="301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52"/>
              <p:cNvSpPr/>
              <p:nvPr/>
            </p:nvSpPr>
            <p:spPr>
              <a:xfrm>
                <a:off x="7332298" y="1645977"/>
                <a:ext cx="6371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4" extrusionOk="0">
                    <a:moveTo>
                      <a:pt x="183" y="0"/>
                    </a:moveTo>
                    <a:cubicBezTo>
                      <a:pt x="167" y="0"/>
                      <a:pt x="151" y="5"/>
                      <a:pt x="134" y="13"/>
                    </a:cubicBezTo>
                    <a:cubicBezTo>
                      <a:pt x="67" y="13"/>
                      <a:pt x="0" y="80"/>
                      <a:pt x="34" y="146"/>
                    </a:cubicBezTo>
                    <a:lnTo>
                      <a:pt x="34" y="213"/>
                    </a:lnTo>
                    <a:cubicBezTo>
                      <a:pt x="34" y="280"/>
                      <a:pt x="101" y="313"/>
                      <a:pt x="167" y="313"/>
                    </a:cubicBezTo>
                    <a:cubicBezTo>
                      <a:pt x="234" y="280"/>
                      <a:pt x="301" y="213"/>
                      <a:pt x="301" y="146"/>
                    </a:cubicBezTo>
                    <a:lnTo>
                      <a:pt x="301" y="113"/>
                    </a:lnTo>
                    <a:cubicBezTo>
                      <a:pt x="276" y="38"/>
                      <a:pt x="232" y="0"/>
                      <a:pt x="183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52"/>
              <p:cNvSpPr/>
              <p:nvPr/>
            </p:nvSpPr>
            <p:spPr>
              <a:xfrm>
                <a:off x="7349253" y="1751455"/>
                <a:ext cx="5652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86" extrusionOk="0">
                    <a:moveTo>
                      <a:pt x="133" y="0"/>
                    </a:moveTo>
                    <a:cubicBezTo>
                      <a:pt x="67" y="0"/>
                      <a:pt x="33" y="33"/>
                      <a:pt x="0" y="100"/>
                    </a:cubicBezTo>
                    <a:cubicBezTo>
                      <a:pt x="0" y="100"/>
                      <a:pt x="0" y="134"/>
                      <a:pt x="0" y="134"/>
                    </a:cubicBezTo>
                    <a:lnTo>
                      <a:pt x="0" y="200"/>
                    </a:lnTo>
                    <a:cubicBezTo>
                      <a:pt x="29" y="259"/>
                      <a:pt x="84" y="285"/>
                      <a:pt x="137" y="285"/>
                    </a:cubicBezTo>
                    <a:cubicBezTo>
                      <a:pt x="204" y="285"/>
                      <a:pt x="267" y="242"/>
                      <a:pt x="267" y="167"/>
                    </a:cubicBezTo>
                    <a:lnTo>
                      <a:pt x="267" y="100"/>
                    </a:lnTo>
                    <a:cubicBezTo>
                      <a:pt x="267" y="100"/>
                      <a:pt x="267" y="67"/>
                      <a:pt x="267" y="67"/>
                    </a:cubicBezTo>
                    <a:cubicBezTo>
                      <a:pt x="234" y="0"/>
                      <a:pt x="167" y="0"/>
                      <a:pt x="133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52"/>
              <p:cNvSpPr/>
              <p:nvPr/>
            </p:nvSpPr>
            <p:spPr>
              <a:xfrm>
                <a:off x="7366187" y="1857102"/>
                <a:ext cx="6054" cy="6139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90" extrusionOk="0">
                    <a:moveTo>
                      <a:pt x="183" y="0"/>
                    </a:moveTo>
                    <a:cubicBezTo>
                      <a:pt x="167" y="0"/>
                      <a:pt x="151" y="4"/>
                      <a:pt x="134" y="13"/>
                    </a:cubicBezTo>
                    <a:cubicBezTo>
                      <a:pt x="34" y="13"/>
                      <a:pt x="1" y="79"/>
                      <a:pt x="1" y="146"/>
                    </a:cubicBezTo>
                    <a:lnTo>
                      <a:pt x="1" y="180"/>
                    </a:lnTo>
                    <a:cubicBezTo>
                      <a:pt x="16" y="255"/>
                      <a:pt x="78" y="289"/>
                      <a:pt x="139" y="289"/>
                    </a:cubicBezTo>
                    <a:cubicBezTo>
                      <a:pt x="213" y="289"/>
                      <a:pt x="286" y="238"/>
                      <a:pt x="267" y="146"/>
                    </a:cubicBezTo>
                    <a:lnTo>
                      <a:pt x="267" y="113"/>
                    </a:lnTo>
                    <a:cubicBezTo>
                      <a:pt x="267" y="38"/>
                      <a:pt x="230" y="0"/>
                      <a:pt x="183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52"/>
              <p:cNvSpPr/>
              <p:nvPr/>
            </p:nvSpPr>
            <p:spPr>
              <a:xfrm>
                <a:off x="7357720" y="1804226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0" y="142"/>
                    </a:cubicBezTo>
                    <a:lnTo>
                      <a:pt x="0" y="209"/>
                    </a:lnTo>
                    <a:cubicBezTo>
                      <a:pt x="34" y="276"/>
                      <a:pt x="100" y="309"/>
                      <a:pt x="167" y="309"/>
                    </a:cubicBezTo>
                    <a:cubicBezTo>
                      <a:pt x="234" y="309"/>
                      <a:pt x="301" y="242"/>
                      <a:pt x="267" y="176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52"/>
              <p:cNvSpPr/>
              <p:nvPr/>
            </p:nvSpPr>
            <p:spPr>
              <a:xfrm>
                <a:off x="7389493" y="1636875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34" y="276"/>
                      <a:pt x="100" y="309"/>
                      <a:pt x="167" y="309"/>
                    </a:cubicBezTo>
                    <a:cubicBezTo>
                      <a:pt x="234" y="276"/>
                      <a:pt x="267" y="243"/>
                      <a:pt x="267" y="143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52"/>
              <p:cNvSpPr/>
              <p:nvPr/>
            </p:nvSpPr>
            <p:spPr>
              <a:xfrm>
                <a:off x="7381026" y="1584105"/>
                <a:ext cx="6371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1" extrusionOk="0">
                    <a:moveTo>
                      <a:pt x="134" y="0"/>
                    </a:moveTo>
                    <a:cubicBezTo>
                      <a:pt x="67" y="0"/>
                      <a:pt x="0" y="67"/>
                      <a:pt x="0" y="134"/>
                    </a:cubicBezTo>
                    <a:lnTo>
                      <a:pt x="0" y="201"/>
                    </a:lnTo>
                    <a:cubicBezTo>
                      <a:pt x="33" y="267"/>
                      <a:pt x="100" y="301"/>
                      <a:pt x="167" y="301"/>
                    </a:cubicBezTo>
                    <a:cubicBezTo>
                      <a:pt x="234" y="301"/>
                      <a:pt x="300" y="234"/>
                      <a:pt x="267" y="167"/>
                    </a:cubicBezTo>
                    <a:lnTo>
                      <a:pt x="267" y="101"/>
                    </a:lnTo>
                    <a:cubicBezTo>
                      <a:pt x="267" y="34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52"/>
              <p:cNvSpPr/>
              <p:nvPr/>
            </p:nvSpPr>
            <p:spPr>
              <a:xfrm>
                <a:off x="7423382" y="1848000"/>
                <a:ext cx="5673" cy="618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2" extrusionOk="0">
                    <a:moveTo>
                      <a:pt x="137" y="0"/>
                    </a:moveTo>
                    <a:cubicBezTo>
                      <a:pt x="125" y="0"/>
                      <a:pt x="113" y="3"/>
                      <a:pt x="101" y="9"/>
                    </a:cubicBezTo>
                    <a:cubicBezTo>
                      <a:pt x="34" y="9"/>
                      <a:pt x="1" y="76"/>
                      <a:pt x="1" y="142"/>
                    </a:cubicBezTo>
                    <a:lnTo>
                      <a:pt x="1" y="209"/>
                    </a:lnTo>
                    <a:cubicBezTo>
                      <a:pt x="14" y="265"/>
                      <a:pt x="63" y="292"/>
                      <a:pt x="115" y="292"/>
                    </a:cubicBezTo>
                    <a:cubicBezTo>
                      <a:pt x="188" y="292"/>
                      <a:pt x="267" y="240"/>
                      <a:pt x="267" y="142"/>
                    </a:cubicBezTo>
                    <a:lnTo>
                      <a:pt x="267" y="109"/>
                    </a:lnTo>
                    <a:cubicBezTo>
                      <a:pt x="240" y="55"/>
                      <a:pt x="191" y="0"/>
                      <a:pt x="137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52"/>
              <p:cNvSpPr/>
              <p:nvPr/>
            </p:nvSpPr>
            <p:spPr>
              <a:xfrm>
                <a:off x="7372538" y="1531144"/>
                <a:ext cx="639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1" extrusionOk="0">
                    <a:moveTo>
                      <a:pt x="134" y="1"/>
                    </a:moveTo>
                    <a:cubicBezTo>
                      <a:pt x="68" y="1"/>
                      <a:pt x="1" y="67"/>
                      <a:pt x="1" y="167"/>
                    </a:cubicBezTo>
                    <a:lnTo>
                      <a:pt x="1" y="201"/>
                    </a:lnTo>
                    <a:cubicBezTo>
                      <a:pt x="31" y="276"/>
                      <a:pt x="95" y="310"/>
                      <a:pt x="156" y="310"/>
                    </a:cubicBezTo>
                    <a:cubicBezTo>
                      <a:pt x="231" y="310"/>
                      <a:pt x="301" y="259"/>
                      <a:pt x="301" y="167"/>
                    </a:cubicBezTo>
                    <a:lnTo>
                      <a:pt x="301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52"/>
              <p:cNvSpPr/>
              <p:nvPr/>
            </p:nvSpPr>
            <p:spPr>
              <a:xfrm>
                <a:off x="7414915" y="1795039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40" y="0"/>
                    </a:moveTo>
                    <a:cubicBezTo>
                      <a:pt x="126" y="0"/>
                      <a:pt x="113" y="3"/>
                      <a:pt x="100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0" y="276"/>
                      <a:pt x="67" y="309"/>
                      <a:pt x="167" y="309"/>
                    </a:cubicBezTo>
                    <a:cubicBezTo>
                      <a:pt x="234" y="309"/>
                      <a:pt x="267" y="243"/>
                      <a:pt x="267" y="176"/>
                    </a:cubicBezTo>
                    <a:lnTo>
                      <a:pt x="267" y="109"/>
                    </a:lnTo>
                    <a:cubicBezTo>
                      <a:pt x="267" y="55"/>
                      <a:pt x="200" y="0"/>
                      <a:pt x="14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52"/>
              <p:cNvSpPr/>
              <p:nvPr/>
            </p:nvSpPr>
            <p:spPr>
              <a:xfrm>
                <a:off x="7406427" y="1741993"/>
                <a:ext cx="5673" cy="683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23" extrusionOk="0">
                    <a:moveTo>
                      <a:pt x="167" y="0"/>
                    </a:moveTo>
                    <a:cubicBezTo>
                      <a:pt x="155" y="0"/>
                      <a:pt x="143" y="5"/>
                      <a:pt x="134" y="13"/>
                    </a:cubicBezTo>
                    <a:cubicBezTo>
                      <a:pt x="68" y="13"/>
                      <a:pt x="34" y="47"/>
                      <a:pt x="1" y="114"/>
                    </a:cubicBezTo>
                    <a:cubicBezTo>
                      <a:pt x="1" y="114"/>
                      <a:pt x="1" y="147"/>
                      <a:pt x="1" y="147"/>
                    </a:cubicBezTo>
                    <a:lnTo>
                      <a:pt x="1" y="214"/>
                    </a:lnTo>
                    <a:cubicBezTo>
                      <a:pt x="28" y="268"/>
                      <a:pt x="78" y="323"/>
                      <a:pt x="131" y="323"/>
                    </a:cubicBezTo>
                    <a:cubicBezTo>
                      <a:pt x="143" y="323"/>
                      <a:pt x="156" y="320"/>
                      <a:pt x="168" y="314"/>
                    </a:cubicBezTo>
                    <a:cubicBezTo>
                      <a:pt x="234" y="314"/>
                      <a:pt x="268" y="247"/>
                      <a:pt x="268" y="180"/>
                    </a:cubicBezTo>
                    <a:lnTo>
                      <a:pt x="268" y="114"/>
                    </a:lnTo>
                    <a:cubicBezTo>
                      <a:pt x="268" y="114"/>
                      <a:pt x="268" y="80"/>
                      <a:pt x="268" y="80"/>
                    </a:cubicBezTo>
                    <a:cubicBezTo>
                      <a:pt x="243" y="31"/>
                      <a:pt x="201" y="0"/>
                      <a:pt x="167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52"/>
              <p:cNvSpPr/>
              <p:nvPr/>
            </p:nvSpPr>
            <p:spPr>
              <a:xfrm>
                <a:off x="7429732" y="1521978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0"/>
                    </a:moveTo>
                    <a:cubicBezTo>
                      <a:pt x="34" y="33"/>
                      <a:pt x="1" y="100"/>
                      <a:pt x="1" y="167"/>
                    </a:cubicBezTo>
                    <a:lnTo>
                      <a:pt x="1" y="200"/>
                    </a:lnTo>
                    <a:cubicBezTo>
                      <a:pt x="1" y="255"/>
                      <a:pt x="45" y="309"/>
                      <a:pt x="116" y="309"/>
                    </a:cubicBezTo>
                    <a:cubicBezTo>
                      <a:pt x="132" y="309"/>
                      <a:pt x="149" y="306"/>
                      <a:pt x="168" y="300"/>
                    </a:cubicBezTo>
                    <a:cubicBezTo>
                      <a:pt x="234" y="300"/>
                      <a:pt x="268" y="234"/>
                      <a:pt x="268" y="167"/>
                    </a:cubicBezTo>
                    <a:lnTo>
                      <a:pt x="268" y="100"/>
                    </a:lnTo>
                    <a:cubicBezTo>
                      <a:pt x="268" y="33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52"/>
              <p:cNvSpPr/>
              <p:nvPr/>
            </p:nvSpPr>
            <p:spPr>
              <a:xfrm>
                <a:off x="7446687" y="1627689"/>
                <a:ext cx="5673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20" extrusionOk="0">
                    <a:moveTo>
                      <a:pt x="140" y="1"/>
                    </a:moveTo>
                    <a:cubicBezTo>
                      <a:pt x="126" y="1"/>
                      <a:pt x="113" y="3"/>
                      <a:pt x="100" y="10"/>
                    </a:cubicBezTo>
                    <a:cubicBezTo>
                      <a:pt x="34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15" y="285"/>
                      <a:pt x="71" y="319"/>
                      <a:pt x="128" y="319"/>
                    </a:cubicBezTo>
                    <a:cubicBezTo>
                      <a:pt x="197" y="319"/>
                      <a:pt x="267" y="268"/>
                      <a:pt x="267" y="176"/>
                    </a:cubicBezTo>
                    <a:lnTo>
                      <a:pt x="267" y="110"/>
                    </a:lnTo>
                    <a:cubicBezTo>
                      <a:pt x="267" y="55"/>
                      <a:pt x="200" y="1"/>
                      <a:pt x="14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52"/>
              <p:cNvSpPr/>
              <p:nvPr/>
            </p:nvSpPr>
            <p:spPr>
              <a:xfrm>
                <a:off x="7438220" y="1574918"/>
                <a:ext cx="5652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0" extrusionOk="0">
                    <a:moveTo>
                      <a:pt x="100" y="1"/>
                    </a:moveTo>
                    <a:cubicBezTo>
                      <a:pt x="33" y="1"/>
                      <a:pt x="0" y="68"/>
                      <a:pt x="0" y="134"/>
                    </a:cubicBezTo>
                    <a:lnTo>
                      <a:pt x="0" y="201"/>
                    </a:lnTo>
                    <a:cubicBezTo>
                      <a:pt x="0" y="255"/>
                      <a:pt x="67" y="310"/>
                      <a:pt x="128" y="310"/>
                    </a:cubicBezTo>
                    <a:cubicBezTo>
                      <a:pt x="141" y="310"/>
                      <a:pt x="155" y="307"/>
                      <a:pt x="167" y="301"/>
                    </a:cubicBezTo>
                    <a:cubicBezTo>
                      <a:pt x="234" y="301"/>
                      <a:pt x="267" y="234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52"/>
              <p:cNvSpPr/>
              <p:nvPr/>
            </p:nvSpPr>
            <p:spPr>
              <a:xfrm>
                <a:off x="7463621" y="1733082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01" y="1"/>
                    </a:moveTo>
                    <a:cubicBezTo>
                      <a:pt x="68" y="1"/>
                      <a:pt x="1" y="68"/>
                      <a:pt x="1" y="101"/>
                    </a:cubicBezTo>
                    <a:cubicBezTo>
                      <a:pt x="1" y="134"/>
                      <a:pt x="1" y="134"/>
                      <a:pt x="1" y="168"/>
                    </a:cubicBezTo>
                    <a:lnTo>
                      <a:pt x="1" y="201"/>
                    </a:lnTo>
                    <a:cubicBezTo>
                      <a:pt x="1" y="255"/>
                      <a:pt x="45" y="310"/>
                      <a:pt x="98" y="310"/>
                    </a:cubicBezTo>
                    <a:cubicBezTo>
                      <a:pt x="110" y="310"/>
                      <a:pt x="122" y="307"/>
                      <a:pt x="134" y="301"/>
                    </a:cubicBezTo>
                    <a:cubicBezTo>
                      <a:pt x="201" y="301"/>
                      <a:pt x="268" y="234"/>
                      <a:pt x="268" y="168"/>
                    </a:cubicBezTo>
                    <a:lnTo>
                      <a:pt x="268" y="101"/>
                    </a:lnTo>
                    <a:cubicBezTo>
                      <a:pt x="268" y="101"/>
                      <a:pt x="268" y="68"/>
                      <a:pt x="268" y="68"/>
                    </a:cubicBezTo>
                    <a:cubicBezTo>
                      <a:pt x="234" y="1"/>
                      <a:pt x="168" y="1"/>
                      <a:pt x="101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52"/>
              <p:cNvSpPr/>
              <p:nvPr/>
            </p:nvSpPr>
            <p:spPr>
              <a:xfrm>
                <a:off x="7471390" y="1786043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34" y="1"/>
                    </a:moveTo>
                    <a:cubicBezTo>
                      <a:pt x="68" y="1"/>
                      <a:pt x="1" y="67"/>
                      <a:pt x="34" y="134"/>
                    </a:cubicBezTo>
                    <a:lnTo>
                      <a:pt x="34" y="201"/>
                    </a:lnTo>
                    <a:cubicBezTo>
                      <a:pt x="34" y="255"/>
                      <a:pt x="79" y="310"/>
                      <a:pt x="131" y="310"/>
                    </a:cubicBezTo>
                    <a:cubicBezTo>
                      <a:pt x="143" y="310"/>
                      <a:pt x="155" y="307"/>
                      <a:pt x="168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52"/>
              <p:cNvSpPr/>
              <p:nvPr/>
            </p:nvSpPr>
            <p:spPr>
              <a:xfrm>
                <a:off x="7479878" y="1838813"/>
                <a:ext cx="6371" cy="671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7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33" y="143"/>
                    </a:cubicBezTo>
                    <a:lnTo>
                      <a:pt x="33" y="210"/>
                    </a:lnTo>
                    <a:cubicBezTo>
                      <a:pt x="48" y="282"/>
                      <a:pt x="100" y="316"/>
                      <a:pt x="154" y="316"/>
                    </a:cubicBezTo>
                    <a:cubicBezTo>
                      <a:pt x="225" y="316"/>
                      <a:pt x="300" y="256"/>
                      <a:pt x="300" y="143"/>
                    </a:cubicBezTo>
                    <a:lnTo>
                      <a:pt x="300" y="109"/>
                    </a:lnTo>
                    <a:cubicBezTo>
                      <a:pt x="273" y="55"/>
                      <a:pt x="224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52"/>
              <p:cNvSpPr/>
              <p:nvPr/>
            </p:nvSpPr>
            <p:spPr>
              <a:xfrm>
                <a:off x="7520118" y="1723916"/>
                <a:ext cx="6371" cy="707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34" extrusionOk="0">
                    <a:moveTo>
                      <a:pt x="134" y="0"/>
                    </a:moveTo>
                    <a:cubicBezTo>
                      <a:pt x="67" y="34"/>
                      <a:pt x="34" y="67"/>
                      <a:pt x="0" y="100"/>
                    </a:cubicBezTo>
                    <a:cubicBezTo>
                      <a:pt x="0" y="134"/>
                      <a:pt x="0" y="134"/>
                      <a:pt x="0" y="167"/>
                    </a:cubicBezTo>
                    <a:lnTo>
                      <a:pt x="0" y="234"/>
                    </a:lnTo>
                    <a:cubicBezTo>
                      <a:pt x="34" y="300"/>
                      <a:pt x="101" y="334"/>
                      <a:pt x="167" y="334"/>
                    </a:cubicBezTo>
                    <a:cubicBezTo>
                      <a:pt x="234" y="300"/>
                      <a:pt x="301" y="234"/>
                      <a:pt x="301" y="167"/>
                    </a:cubicBezTo>
                    <a:lnTo>
                      <a:pt x="301" y="100"/>
                    </a:lnTo>
                    <a:cubicBezTo>
                      <a:pt x="301" y="100"/>
                      <a:pt x="301" y="67"/>
                      <a:pt x="301" y="67"/>
                    </a:cubicBezTo>
                    <a:cubicBezTo>
                      <a:pt x="234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52"/>
              <p:cNvSpPr/>
              <p:nvPr/>
            </p:nvSpPr>
            <p:spPr>
              <a:xfrm>
                <a:off x="7486927" y="1513236"/>
                <a:ext cx="5673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3" extrusionOk="0">
                    <a:moveTo>
                      <a:pt x="150" y="0"/>
                    </a:moveTo>
                    <a:cubicBezTo>
                      <a:pt x="134" y="0"/>
                      <a:pt x="117" y="4"/>
                      <a:pt x="101" y="13"/>
                    </a:cubicBezTo>
                    <a:cubicBezTo>
                      <a:pt x="34" y="13"/>
                      <a:pt x="1" y="79"/>
                      <a:pt x="1" y="146"/>
                    </a:cubicBezTo>
                    <a:lnTo>
                      <a:pt x="1" y="213"/>
                    </a:lnTo>
                    <a:cubicBezTo>
                      <a:pt x="1" y="280"/>
                      <a:pt x="67" y="313"/>
                      <a:pt x="134" y="313"/>
                    </a:cubicBezTo>
                    <a:cubicBezTo>
                      <a:pt x="234" y="280"/>
                      <a:pt x="268" y="213"/>
                      <a:pt x="268" y="146"/>
                    </a:cubicBezTo>
                    <a:lnTo>
                      <a:pt x="268" y="113"/>
                    </a:lnTo>
                    <a:cubicBezTo>
                      <a:pt x="243" y="38"/>
                      <a:pt x="199" y="0"/>
                      <a:pt x="15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52"/>
              <p:cNvSpPr/>
              <p:nvPr/>
            </p:nvSpPr>
            <p:spPr>
              <a:xfrm>
                <a:off x="7494695" y="1565753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0"/>
                      <a:pt x="1" y="67"/>
                      <a:pt x="34" y="167"/>
                    </a:cubicBezTo>
                    <a:lnTo>
                      <a:pt x="34" y="200"/>
                    </a:lnTo>
                    <a:cubicBezTo>
                      <a:pt x="49" y="275"/>
                      <a:pt x="105" y="310"/>
                      <a:pt x="161" y="310"/>
                    </a:cubicBezTo>
                    <a:cubicBezTo>
                      <a:pt x="230" y="310"/>
                      <a:pt x="301" y="259"/>
                      <a:pt x="301" y="167"/>
                    </a:cubicBezTo>
                    <a:lnTo>
                      <a:pt x="301" y="100"/>
                    </a:lnTo>
                    <a:cubicBezTo>
                      <a:pt x="267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52"/>
              <p:cNvSpPr/>
              <p:nvPr/>
            </p:nvSpPr>
            <p:spPr>
              <a:xfrm>
                <a:off x="7537073" y="1829627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3" y="10"/>
                    </a:cubicBezTo>
                    <a:cubicBezTo>
                      <a:pt x="67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33" y="277"/>
                      <a:pt x="100" y="310"/>
                      <a:pt x="167" y="310"/>
                    </a:cubicBezTo>
                    <a:cubicBezTo>
                      <a:pt x="234" y="310"/>
                      <a:pt x="300" y="243"/>
                      <a:pt x="267" y="177"/>
                    </a:cubicBezTo>
                    <a:lnTo>
                      <a:pt x="267" y="110"/>
                    </a:lnTo>
                    <a:cubicBezTo>
                      <a:pt x="267" y="55"/>
                      <a:pt x="222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52"/>
              <p:cNvSpPr/>
              <p:nvPr/>
            </p:nvSpPr>
            <p:spPr>
              <a:xfrm>
                <a:off x="7528585" y="1776856"/>
                <a:ext cx="6371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1" extrusionOk="0">
                    <a:moveTo>
                      <a:pt x="134" y="1"/>
                    </a:moveTo>
                    <a:cubicBezTo>
                      <a:pt x="67" y="1"/>
                      <a:pt x="1" y="68"/>
                      <a:pt x="1" y="168"/>
                    </a:cubicBezTo>
                    <a:lnTo>
                      <a:pt x="1" y="201"/>
                    </a:lnTo>
                    <a:cubicBezTo>
                      <a:pt x="28" y="256"/>
                      <a:pt x="77" y="310"/>
                      <a:pt x="131" y="310"/>
                    </a:cubicBezTo>
                    <a:cubicBezTo>
                      <a:pt x="143" y="310"/>
                      <a:pt x="155" y="307"/>
                      <a:pt x="168" y="301"/>
                    </a:cubicBezTo>
                    <a:cubicBezTo>
                      <a:pt x="234" y="301"/>
                      <a:pt x="301" y="234"/>
                      <a:pt x="268" y="168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52"/>
              <p:cNvSpPr/>
              <p:nvPr/>
            </p:nvSpPr>
            <p:spPr>
              <a:xfrm>
                <a:off x="7503162" y="1618692"/>
                <a:ext cx="6393" cy="6393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02" extrusionOk="0">
                    <a:moveTo>
                      <a:pt x="134" y="1"/>
                    </a:moveTo>
                    <a:cubicBezTo>
                      <a:pt x="68" y="1"/>
                      <a:pt x="1" y="68"/>
                      <a:pt x="34" y="134"/>
                    </a:cubicBezTo>
                    <a:lnTo>
                      <a:pt x="34" y="201"/>
                    </a:lnTo>
                    <a:cubicBezTo>
                      <a:pt x="34" y="268"/>
                      <a:pt x="101" y="301"/>
                      <a:pt x="168" y="301"/>
                    </a:cubicBezTo>
                    <a:cubicBezTo>
                      <a:pt x="234" y="301"/>
                      <a:pt x="301" y="234"/>
                      <a:pt x="301" y="168"/>
                    </a:cubicBezTo>
                    <a:lnTo>
                      <a:pt x="301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52"/>
              <p:cNvSpPr/>
              <p:nvPr/>
            </p:nvSpPr>
            <p:spPr>
              <a:xfrm>
                <a:off x="7585779" y="1767690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01" y="0"/>
                    </a:moveTo>
                    <a:cubicBezTo>
                      <a:pt x="34" y="34"/>
                      <a:pt x="1" y="67"/>
                      <a:pt x="1" y="167"/>
                    </a:cubicBezTo>
                    <a:lnTo>
                      <a:pt x="1" y="200"/>
                    </a:lnTo>
                    <a:cubicBezTo>
                      <a:pt x="1" y="255"/>
                      <a:pt x="45" y="309"/>
                      <a:pt x="116" y="309"/>
                    </a:cubicBezTo>
                    <a:cubicBezTo>
                      <a:pt x="132" y="309"/>
                      <a:pt x="149" y="307"/>
                      <a:pt x="167" y="301"/>
                    </a:cubicBezTo>
                    <a:cubicBezTo>
                      <a:pt x="234" y="301"/>
                      <a:pt x="268" y="234"/>
                      <a:pt x="268" y="167"/>
                    </a:cubicBezTo>
                    <a:lnTo>
                      <a:pt x="268" y="100"/>
                    </a:lnTo>
                    <a:cubicBezTo>
                      <a:pt x="234" y="34"/>
                      <a:pt x="167" y="0"/>
                      <a:pt x="101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52"/>
              <p:cNvSpPr/>
              <p:nvPr/>
            </p:nvSpPr>
            <p:spPr>
              <a:xfrm>
                <a:off x="7560357" y="1609527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34" y="0"/>
                    </a:moveTo>
                    <a:cubicBezTo>
                      <a:pt x="68" y="0"/>
                      <a:pt x="1" y="67"/>
                      <a:pt x="1" y="134"/>
                    </a:cubicBezTo>
                    <a:lnTo>
                      <a:pt x="1" y="200"/>
                    </a:lnTo>
                    <a:cubicBezTo>
                      <a:pt x="28" y="255"/>
                      <a:pt x="78" y="309"/>
                      <a:pt x="131" y="309"/>
                    </a:cubicBezTo>
                    <a:cubicBezTo>
                      <a:pt x="143" y="309"/>
                      <a:pt x="155" y="307"/>
                      <a:pt x="168" y="301"/>
                    </a:cubicBezTo>
                    <a:cubicBezTo>
                      <a:pt x="234" y="301"/>
                      <a:pt x="301" y="234"/>
                      <a:pt x="268" y="167"/>
                    </a:cubicBezTo>
                    <a:lnTo>
                      <a:pt x="268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52"/>
              <p:cNvSpPr/>
              <p:nvPr/>
            </p:nvSpPr>
            <p:spPr>
              <a:xfrm>
                <a:off x="7551890" y="1556566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34" y="1"/>
                    </a:moveTo>
                    <a:cubicBezTo>
                      <a:pt x="67" y="34"/>
                      <a:pt x="1" y="101"/>
                      <a:pt x="1" y="167"/>
                    </a:cubicBezTo>
                    <a:lnTo>
                      <a:pt x="1" y="201"/>
                    </a:lnTo>
                    <a:cubicBezTo>
                      <a:pt x="31" y="276"/>
                      <a:pt x="88" y="310"/>
                      <a:pt x="141" y="310"/>
                    </a:cubicBezTo>
                    <a:cubicBezTo>
                      <a:pt x="207" y="310"/>
                      <a:pt x="267" y="259"/>
                      <a:pt x="267" y="167"/>
                    </a:cubicBezTo>
                    <a:lnTo>
                      <a:pt x="267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52"/>
              <p:cNvSpPr/>
              <p:nvPr/>
            </p:nvSpPr>
            <p:spPr>
              <a:xfrm>
                <a:off x="7594246" y="1820376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55" y="1"/>
                    </a:moveTo>
                    <a:cubicBezTo>
                      <a:pt x="137" y="1"/>
                      <a:pt x="118" y="5"/>
                      <a:pt x="101" y="13"/>
                    </a:cubicBezTo>
                    <a:cubicBezTo>
                      <a:pt x="34" y="13"/>
                      <a:pt x="1" y="80"/>
                      <a:pt x="1" y="147"/>
                    </a:cubicBezTo>
                    <a:lnTo>
                      <a:pt x="1" y="213"/>
                    </a:lnTo>
                    <a:cubicBezTo>
                      <a:pt x="1" y="280"/>
                      <a:pt x="68" y="313"/>
                      <a:pt x="168" y="313"/>
                    </a:cubicBezTo>
                    <a:cubicBezTo>
                      <a:pt x="234" y="280"/>
                      <a:pt x="268" y="213"/>
                      <a:pt x="268" y="147"/>
                    </a:cubicBezTo>
                    <a:lnTo>
                      <a:pt x="268" y="113"/>
                    </a:lnTo>
                    <a:cubicBezTo>
                      <a:pt x="268" y="38"/>
                      <a:pt x="212" y="1"/>
                      <a:pt x="155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52"/>
              <p:cNvSpPr/>
              <p:nvPr/>
            </p:nvSpPr>
            <p:spPr>
              <a:xfrm>
                <a:off x="7543423" y="1504134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34" y="276"/>
                      <a:pt x="100" y="309"/>
                      <a:pt x="167" y="309"/>
                    </a:cubicBezTo>
                    <a:cubicBezTo>
                      <a:pt x="234" y="276"/>
                      <a:pt x="300" y="243"/>
                      <a:pt x="300" y="143"/>
                    </a:cubicBezTo>
                    <a:lnTo>
                      <a:pt x="300" y="109"/>
                    </a:lnTo>
                    <a:cubicBezTo>
                      <a:pt x="273" y="55"/>
                      <a:pt x="224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52"/>
              <p:cNvSpPr/>
              <p:nvPr/>
            </p:nvSpPr>
            <p:spPr>
              <a:xfrm>
                <a:off x="7577312" y="1715153"/>
                <a:ext cx="5673" cy="666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5" extrusionOk="0">
                    <a:moveTo>
                      <a:pt x="170" y="0"/>
                    </a:moveTo>
                    <a:cubicBezTo>
                      <a:pt x="156" y="0"/>
                      <a:pt x="144" y="4"/>
                      <a:pt x="134" y="14"/>
                    </a:cubicBezTo>
                    <a:cubicBezTo>
                      <a:pt x="67" y="14"/>
                      <a:pt x="34" y="47"/>
                      <a:pt x="0" y="81"/>
                    </a:cubicBezTo>
                    <a:cubicBezTo>
                      <a:pt x="0" y="114"/>
                      <a:pt x="0" y="114"/>
                      <a:pt x="0" y="147"/>
                    </a:cubicBezTo>
                    <a:lnTo>
                      <a:pt x="0" y="214"/>
                    </a:lnTo>
                    <a:cubicBezTo>
                      <a:pt x="34" y="281"/>
                      <a:pt x="100" y="314"/>
                      <a:pt x="167" y="314"/>
                    </a:cubicBezTo>
                    <a:cubicBezTo>
                      <a:pt x="234" y="281"/>
                      <a:pt x="267" y="247"/>
                      <a:pt x="267" y="147"/>
                    </a:cubicBezTo>
                    <a:lnTo>
                      <a:pt x="267" y="114"/>
                    </a:lnTo>
                    <a:cubicBezTo>
                      <a:pt x="267" y="81"/>
                      <a:pt x="267" y="81"/>
                      <a:pt x="267" y="47"/>
                    </a:cubicBezTo>
                    <a:cubicBezTo>
                      <a:pt x="244" y="24"/>
                      <a:pt x="203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52"/>
              <p:cNvSpPr/>
              <p:nvPr/>
            </p:nvSpPr>
            <p:spPr>
              <a:xfrm>
                <a:off x="7609085" y="1547824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69" y="1"/>
                    </a:moveTo>
                    <a:cubicBezTo>
                      <a:pt x="149" y="1"/>
                      <a:pt x="126" y="5"/>
                      <a:pt x="101" y="13"/>
                    </a:cubicBezTo>
                    <a:cubicBezTo>
                      <a:pt x="34" y="13"/>
                      <a:pt x="0" y="80"/>
                      <a:pt x="0" y="147"/>
                    </a:cubicBezTo>
                    <a:lnTo>
                      <a:pt x="0" y="213"/>
                    </a:lnTo>
                    <a:cubicBezTo>
                      <a:pt x="0" y="280"/>
                      <a:pt x="101" y="313"/>
                      <a:pt x="167" y="313"/>
                    </a:cubicBezTo>
                    <a:cubicBezTo>
                      <a:pt x="234" y="280"/>
                      <a:pt x="267" y="213"/>
                      <a:pt x="267" y="147"/>
                    </a:cubicBezTo>
                    <a:lnTo>
                      <a:pt x="267" y="113"/>
                    </a:lnTo>
                    <a:cubicBezTo>
                      <a:pt x="267" y="38"/>
                      <a:pt x="230" y="1"/>
                      <a:pt x="169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52"/>
              <p:cNvSpPr/>
              <p:nvPr/>
            </p:nvSpPr>
            <p:spPr>
              <a:xfrm>
                <a:off x="7600618" y="1494947"/>
                <a:ext cx="5673" cy="624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5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29" y="268"/>
                      <a:pt x="84" y="295"/>
                      <a:pt x="137" y="295"/>
                    </a:cubicBezTo>
                    <a:cubicBezTo>
                      <a:pt x="204" y="295"/>
                      <a:pt x="267" y="251"/>
                      <a:pt x="267" y="176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52"/>
              <p:cNvSpPr/>
              <p:nvPr/>
            </p:nvSpPr>
            <p:spPr>
              <a:xfrm>
                <a:off x="7617552" y="1600340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01" y="1"/>
                    </a:moveTo>
                    <a:cubicBezTo>
                      <a:pt x="34" y="34"/>
                      <a:pt x="1" y="67"/>
                      <a:pt x="1" y="167"/>
                    </a:cubicBezTo>
                    <a:lnTo>
                      <a:pt x="1" y="201"/>
                    </a:lnTo>
                    <a:cubicBezTo>
                      <a:pt x="1" y="255"/>
                      <a:pt x="45" y="310"/>
                      <a:pt x="116" y="310"/>
                    </a:cubicBezTo>
                    <a:cubicBezTo>
                      <a:pt x="132" y="310"/>
                      <a:pt x="149" y="307"/>
                      <a:pt x="168" y="301"/>
                    </a:cubicBezTo>
                    <a:cubicBezTo>
                      <a:pt x="234" y="301"/>
                      <a:pt x="268" y="234"/>
                      <a:pt x="268" y="167"/>
                    </a:cubicBezTo>
                    <a:lnTo>
                      <a:pt x="268" y="101"/>
                    </a:lnTo>
                    <a:cubicBezTo>
                      <a:pt x="268" y="34"/>
                      <a:pt x="168" y="1"/>
                      <a:pt x="101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52"/>
              <p:cNvSpPr/>
              <p:nvPr/>
            </p:nvSpPr>
            <p:spPr>
              <a:xfrm>
                <a:off x="7128244" y="1461947"/>
                <a:ext cx="5673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0" extrusionOk="0">
                    <a:moveTo>
                      <a:pt x="100" y="1"/>
                    </a:moveTo>
                    <a:cubicBezTo>
                      <a:pt x="34" y="1"/>
                      <a:pt x="0" y="67"/>
                      <a:pt x="0" y="167"/>
                    </a:cubicBezTo>
                    <a:lnTo>
                      <a:pt x="0" y="201"/>
                    </a:lnTo>
                    <a:cubicBezTo>
                      <a:pt x="14" y="271"/>
                      <a:pt x="64" y="300"/>
                      <a:pt x="116" y="300"/>
                    </a:cubicBezTo>
                    <a:cubicBezTo>
                      <a:pt x="189" y="300"/>
                      <a:pt x="267" y="245"/>
                      <a:pt x="267" y="167"/>
                    </a:cubicBezTo>
                    <a:lnTo>
                      <a:pt x="267" y="101"/>
                    </a:lnTo>
                    <a:cubicBezTo>
                      <a:pt x="234" y="34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52"/>
              <p:cNvSpPr/>
              <p:nvPr/>
            </p:nvSpPr>
            <p:spPr>
              <a:xfrm>
                <a:off x="7592129" y="1442177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1"/>
                    </a:moveTo>
                    <a:cubicBezTo>
                      <a:pt x="34" y="1"/>
                      <a:pt x="1" y="67"/>
                      <a:pt x="1" y="134"/>
                    </a:cubicBezTo>
                    <a:lnTo>
                      <a:pt x="1" y="201"/>
                    </a:lnTo>
                    <a:cubicBezTo>
                      <a:pt x="28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8" y="301"/>
                    </a:cubicBezTo>
                    <a:cubicBezTo>
                      <a:pt x="234" y="301"/>
                      <a:pt x="268" y="234"/>
                      <a:pt x="268" y="167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52"/>
              <p:cNvSpPr/>
              <p:nvPr/>
            </p:nvSpPr>
            <p:spPr>
              <a:xfrm>
                <a:off x="7650742" y="1811465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0"/>
                      <a:pt x="1" y="67"/>
                      <a:pt x="34" y="134"/>
                    </a:cubicBezTo>
                    <a:lnTo>
                      <a:pt x="34" y="201"/>
                    </a:lnTo>
                    <a:cubicBezTo>
                      <a:pt x="34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7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52"/>
              <p:cNvSpPr/>
              <p:nvPr/>
            </p:nvSpPr>
            <p:spPr>
              <a:xfrm>
                <a:off x="7583662" y="1389216"/>
                <a:ext cx="6054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1" extrusionOk="0">
                    <a:moveTo>
                      <a:pt x="134" y="1"/>
                    </a:moveTo>
                    <a:cubicBezTo>
                      <a:pt x="67" y="34"/>
                      <a:pt x="1" y="68"/>
                      <a:pt x="1" y="168"/>
                    </a:cubicBezTo>
                    <a:lnTo>
                      <a:pt x="1" y="201"/>
                    </a:lnTo>
                    <a:cubicBezTo>
                      <a:pt x="16" y="276"/>
                      <a:pt x="78" y="311"/>
                      <a:pt x="139" y="311"/>
                    </a:cubicBezTo>
                    <a:cubicBezTo>
                      <a:pt x="213" y="311"/>
                      <a:pt x="286" y="259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52"/>
              <p:cNvSpPr/>
              <p:nvPr/>
            </p:nvSpPr>
            <p:spPr>
              <a:xfrm>
                <a:off x="7634507" y="1705966"/>
                <a:ext cx="5673" cy="666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5" extrusionOk="0">
                    <a:moveTo>
                      <a:pt x="158" y="0"/>
                    </a:moveTo>
                    <a:cubicBezTo>
                      <a:pt x="140" y="0"/>
                      <a:pt x="120" y="5"/>
                      <a:pt x="100" y="14"/>
                    </a:cubicBezTo>
                    <a:cubicBezTo>
                      <a:pt x="67" y="14"/>
                      <a:pt x="0" y="48"/>
                      <a:pt x="0" y="114"/>
                    </a:cubicBezTo>
                    <a:cubicBezTo>
                      <a:pt x="0" y="114"/>
                      <a:pt x="0" y="148"/>
                      <a:pt x="0" y="148"/>
                    </a:cubicBezTo>
                    <a:lnTo>
                      <a:pt x="0" y="214"/>
                    </a:lnTo>
                    <a:cubicBezTo>
                      <a:pt x="0" y="281"/>
                      <a:pt x="67" y="314"/>
                      <a:pt x="134" y="314"/>
                    </a:cubicBezTo>
                    <a:cubicBezTo>
                      <a:pt x="234" y="314"/>
                      <a:pt x="267" y="248"/>
                      <a:pt x="267" y="181"/>
                    </a:cubicBezTo>
                    <a:lnTo>
                      <a:pt x="267" y="114"/>
                    </a:lnTo>
                    <a:cubicBezTo>
                      <a:pt x="267" y="81"/>
                      <a:pt x="267" y="81"/>
                      <a:pt x="267" y="48"/>
                    </a:cubicBezTo>
                    <a:cubicBezTo>
                      <a:pt x="244" y="24"/>
                      <a:pt x="203" y="0"/>
                      <a:pt x="158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52"/>
              <p:cNvSpPr/>
              <p:nvPr/>
            </p:nvSpPr>
            <p:spPr>
              <a:xfrm>
                <a:off x="7642275" y="1758313"/>
                <a:ext cx="6054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20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4" y="10"/>
                    </a:cubicBezTo>
                    <a:cubicBezTo>
                      <a:pt x="34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15" y="285"/>
                      <a:pt x="78" y="320"/>
                      <a:pt x="139" y="320"/>
                    </a:cubicBezTo>
                    <a:cubicBezTo>
                      <a:pt x="213" y="320"/>
                      <a:pt x="285" y="268"/>
                      <a:pt x="267" y="176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52"/>
              <p:cNvSpPr/>
              <p:nvPr/>
            </p:nvSpPr>
            <p:spPr>
              <a:xfrm>
                <a:off x="7526468" y="1398402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1"/>
                      <a:pt x="1" y="67"/>
                      <a:pt x="34" y="167"/>
                    </a:cubicBezTo>
                    <a:lnTo>
                      <a:pt x="34" y="201"/>
                    </a:lnTo>
                    <a:cubicBezTo>
                      <a:pt x="34" y="255"/>
                      <a:pt x="79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52"/>
              <p:cNvSpPr/>
              <p:nvPr/>
            </p:nvSpPr>
            <p:spPr>
              <a:xfrm>
                <a:off x="7071049" y="1471134"/>
                <a:ext cx="6054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1" extrusionOk="0">
                    <a:moveTo>
                      <a:pt x="134" y="0"/>
                    </a:moveTo>
                    <a:cubicBezTo>
                      <a:pt x="34" y="0"/>
                      <a:pt x="0" y="67"/>
                      <a:pt x="0" y="134"/>
                    </a:cubicBezTo>
                    <a:lnTo>
                      <a:pt x="0" y="200"/>
                    </a:lnTo>
                    <a:cubicBezTo>
                      <a:pt x="15" y="276"/>
                      <a:pt x="78" y="310"/>
                      <a:pt x="139" y="310"/>
                    </a:cubicBezTo>
                    <a:cubicBezTo>
                      <a:pt x="213" y="310"/>
                      <a:pt x="286" y="259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52"/>
              <p:cNvSpPr/>
              <p:nvPr/>
            </p:nvSpPr>
            <p:spPr>
              <a:xfrm>
                <a:off x="7299108" y="1434853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55" y="1"/>
                    </a:moveTo>
                    <a:cubicBezTo>
                      <a:pt x="136" y="1"/>
                      <a:pt x="117" y="5"/>
                      <a:pt x="101" y="13"/>
                    </a:cubicBezTo>
                    <a:cubicBezTo>
                      <a:pt x="34" y="13"/>
                      <a:pt x="1" y="80"/>
                      <a:pt x="1" y="147"/>
                    </a:cubicBezTo>
                    <a:lnTo>
                      <a:pt x="1" y="213"/>
                    </a:lnTo>
                    <a:cubicBezTo>
                      <a:pt x="14" y="281"/>
                      <a:pt x="60" y="310"/>
                      <a:pt x="110" y="310"/>
                    </a:cubicBezTo>
                    <a:cubicBezTo>
                      <a:pt x="185" y="310"/>
                      <a:pt x="268" y="246"/>
                      <a:pt x="268" y="147"/>
                    </a:cubicBezTo>
                    <a:lnTo>
                      <a:pt x="268" y="113"/>
                    </a:lnTo>
                    <a:cubicBezTo>
                      <a:pt x="268" y="38"/>
                      <a:pt x="211" y="1"/>
                      <a:pt x="155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52"/>
              <p:cNvSpPr/>
              <p:nvPr/>
            </p:nvSpPr>
            <p:spPr>
              <a:xfrm>
                <a:off x="7469993" y="1407589"/>
                <a:ext cx="5652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0" extrusionOk="0">
                    <a:moveTo>
                      <a:pt x="100" y="0"/>
                    </a:moveTo>
                    <a:cubicBezTo>
                      <a:pt x="33" y="0"/>
                      <a:pt x="0" y="67"/>
                      <a:pt x="0" y="134"/>
                    </a:cubicBezTo>
                    <a:lnTo>
                      <a:pt x="0" y="200"/>
                    </a:lnTo>
                    <a:cubicBezTo>
                      <a:pt x="0" y="255"/>
                      <a:pt x="45" y="309"/>
                      <a:pt x="115" y="309"/>
                    </a:cubicBezTo>
                    <a:cubicBezTo>
                      <a:pt x="131" y="309"/>
                      <a:pt x="149" y="307"/>
                      <a:pt x="167" y="300"/>
                    </a:cubicBezTo>
                    <a:cubicBezTo>
                      <a:pt x="234" y="300"/>
                      <a:pt x="267" y="234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167" y="0"/>
                      <a:pt x="10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52"/>
              <p:cNvSpPr/>
              <p:nvPr/>
            </p:nvSpPr>
            <p:spPr>
              <a:xfrm>
                <a:off x="7412798" y="1416564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4" y="10"/>
                    </a:cubicBezTo>
                    <a:cubicBezTo>
                      <a:pt x="34" y="10"/>
                      <a:pt x="0" y="77"/>
                      <a:pt x="0" y="143"/>
                    </a:cubicBezTo>
                    <a:lnTo>
                      <a:pt x="0" y="210"/>
                    </a:lnTo>
                    <a:cubicBezTo>
                      <a:pt x="34" y="277"/>
                      <a:pt x="100" y="310"/>
                      <a:pt x="167" y="310"/>
                    </a:cubicBezTo>
                    <a:cubicBezTo>
                      <a:pt x="234" y="310"/>
                      <a:pt x="267" y="243"/>
                      <a:pt x="267" y="177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52"/>
              <p:cNvSpPr/>
              <p:nvPr/>
            </p:nvSpPr>
            <p:spPr>
              <a:xfrm>
                <a:off x="7241913" y="1444039"/>
                <a:ext cx="5673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6" extrusionOk="0">
                    <a:moveTo>
                      <a:pt x="183" y="0"/>
                    </a:moveTo>
                    <a:cubicBezTo>
                      <a:pt x="168" y="0"/>
                      <a:pt x="151" y="4"/>
                      <a:pt x="134" y="13"/>
                    </a:cubicBezTo>
                    <a:cubicBezTo>
                      <a:pt x="67" y="13"/>
                      <a:pt x="1" y="79"/>
                      <a:pt x="1" y="146"/>
                    </a:cubicBezTo>
                    <a:lnTo>
                      <a:pt x="1" y="213"/>
                    </a:lnTo>
                    <a:cubicBezTo>
                      <a:pt x="29" y="269"/>
                      <a:pt x="80" y="295"/>
                      <a:pt x="130" y="295"/>
                    </a:cubicBezTo>
                    <a:cubicBezTo>
                      <a:pt x="200" y="295"/>
                      <a:pt x="268" y="243"/>
                      <a:pt x="268" y="146"/>
                    </a:cubicBezTo>
                    <a:lnTo>
                      <a:pt x="268" y="113"/>
                    </a:lnTo>
                    <a:cubicBezTo>
                      <a:pt x="268" y="38"/>
                      <a:pt x="230" y="0"/>
                      <a:pt x="183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52"/>
              <p:cNvSpPr/>
              <p:nvPr/>
            </p:nvSpPr>
            <p:spPr>
              <a:xfrm>
                <a:off x="7355604" y="1425751"/>
                <a:ext cx="6371" cy="624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5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34" y="143"/>
                    </a:cubicBezTo>
                    <a:lnTo>
                      <a:pt x="34" y="210"/>
                    </a:lnTo>
                    <a:cubicBezTo>
                      <a:pt x="48" y="268"/>
                      <a:pt x="95" y="295"/>
                      <a:pt x="146" y="295"/>
                    </a:cubicBezTo>
                    <a:cubicBezTo>
                      <a:pt x="210" y="295"/>
                      <a:pt x="282" y="251"/>
                      <a:pt x="300" y="176"/>
                    </a:cubicBezTo>
                    <a:lnTo>
                      <a:pt x="300" y="110"/>
                    </a:lnTo>
                    <a:cubicBezTo>
                      <a:pt x="273" y="55"/>
                      <a:pt x="224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52"/>
              <p:cNvSpPr/>
              <p:nvPr/>
            </p:nvSpPr>
            <p:spPr>
              <a:xfrm>
                <a:off x="7079516" y="1523904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70" y="0"/>
                    </a:moveTo>
                    <a:cubicBezTo>
                      <a:pt x="159" y="0"/>
                      <a:pt x="146" y="3"/>
                      <a:pt x="134" y="9"/>
                    </a:cubicBezTo>
                    <a:cubicBezTo>
                      <a:pt x="34" y="9"/>
                      <a:pt x="1" y="76"/>
                      <a:pt x="1" y="143"/>
                    </a:cubicBezTo>
                    <a:lnTo>
                      <a:pt x="1" y="209"/>
                    </a:lnTo>
                    <a:cubicBezTo>
                      <a:pt x="1" y="276"/>
                      <a:pt x="67" y="309"/>
                      <a:pt x="167" y="309"/>
                    </a:cubicBezTo>
                    <a:cubicBezTo>
                      <a:pt x="234" y="309"/>
                      <a:pt x="267" y="243"/>
                      <a:pt x="267" y="176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52"/>
              <p:cNvSpPr/>
              <p:nvPr/>
            </p:nvSpPr>
            <p:spPr>
              <a:xfrm>
                <a:off x="7136012" y="1514718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34" y="143"/>
                    </a:cubicBezTo>
                    <a:lnTo>
                      <a:pt x="34" y="210"/>
                    </a:lnTo>
                    <a:cubicBezTo>
                      <a:pt x="34" y="276"/>
                      <a:pt x="100" y="310"/>
                      <a:pt x="167" y="310"/>
                    </a:cubicBezTo>
                    <a:cubicBezTo>
                      <a:pt x="267" y="310"/>
                      <a:pt x="300" y="243"/>
                      <a:pt x="300" y="176"/>
                    </a:cubicBezTo>
                    <a:lnTo>
                      <a:pt x="300" y="110"/>
                    </a:lnTo>
                    <a:cubicBezTo>
                      <a:pt x="273" y="55"/>
                      <a:pt x="224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52"/>
              <p:cNvSpPr/>
              <p:nvPr/>
            </p:nvSpPr>
            <p:spPr>
              <a:xfrm>
                <a:off x="7250401" y="1496556"/>
                <a:ext cx="6054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0" extrusionOk="0">
                    <a:moveTo>
                      <a:pt x="133" y="0"/>
                    </a:moveTo>
                    <a:cubicBezTo>
                      <a:pt x="33" y="0"/>
                      <a:pt x="0" y="67"/>
                      <a:pt x="0" y="167"/>
                    </a:cubicBezTo>
                    <a:lnTo>
                      <a:pt x="0" y="200"/>
                    </a:lnTo>
                    <a:cubicBezTo>
                      <a:pt x="15" y="275"/>
                      <a:pt x="77" y="310"/>
                      <a:pt x="139" y="310"/>
                    </a:cubicBezTo>
                    <a:cubicBezTo>
                      <a:pt x="213" y="310"/>
                      <a:pt x="285" y="259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200" y="0"/>
                      <a:pt x="133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52"/>
              <p:cNvSpPr/>
              <p:nvPr/>
            </p:nvSpPr>
            <p:spPr>
              <a:xfrm>
                <a:off x="7307575" y="1487369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01" y="1"/>
                    </a:moveTo>
                    <a:cubicBezTo>
                      <a:pt x="34" y="34"/>
                      <a:pt x="1" y="101"/>
                      <a:pt x="1" y="167"/>
                    </a:cubicBezTo>
                    <a:lnTo>
                      <a:pt x="1" y="201"/>
                    </a:lnTo>
                    <a:cubicBezTo>
                      <a:pt x="1" y="255"/>
                      <a:pt x="45" y="310"/>
                      <a:pt x="98" y="310"/>
                    </a:cubicBezTo>
                    <a:cubicBezTo>
                      <a:pt x="110" y="310"/>
                      <a:pt x="122" y="307"/>
                      <a:pt x="134" y="301"/>
                    </a:cubicBezTo>
                    <a:cubicBezTo>
                      <a:pt x="234" y="301"/>
                      <a:pt x="268" y="234"/>
                      <a:pt x="268" y="167"/>
                    </a:cubicBezTo>
                    <a:lnTo>
                      <a:pt x="268" y="101"/>
                    </a:lnTo>
                    <a:cubicBezTo>
                      <a:pt x="234" y="34"/>
                      <a:pt x="168" y="1"/>
                      <a:pt x="101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52"/>
              <p:cNvSpPr/>
              <p:nvPr/>
            </p:nvSpPr>
            <p:spPr>
              <a:xfrm>
                <a:off x="7364071" y="1478627"/>
                <a:ext cx="6371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4" extrusionOk="0">
                    <a:moveTo>
                      <a:pt x="184" y="1"/>
                    </a:moveTo>
                    <a:cubicBezTo>
                      <a:pt x="167" y="1"/>
                      <a:pt x="151" y="5"/>
                      <a:pt x="134" y="13"/>
                    </a:cubicBezTo>
                    <a:cubicBezTo>
                      <a:pt x="67" y="13"/>
                      <a:pt x="1" y="80"/>
                      <a:pt x="34" y="147"/>
                    </a:cubicBezTo>
                    <a:lnTo>
                      <a:pt x="34" y="213"/>
                    </a:lnTo>
                    <a:cubicBezTo>
                      <a:pt x="34" y="280"/>
                      <a:pt x="101" y="313"/>
                      <a:pt x="167" y="313"/>
                    </a:cubicBezTo>
                    <a:cubicBezTo>
                      <a:pt x="234" y="280"/>
                      <a:pt x="301" y="213"/>
                      <a:pt x="301" y="147"/>
                    </a:cubicBezTo>
                    <a:lnTo>
                      <a:pt x="301" y="113"/>
                    </a:lnTo>
                    <a:cubicBezTo>
                      <a:pt x="276" y="38"/>
                      <a:pt x="232" y="1"/>
                      <a:pt x="18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52"/>
              <p:cNvSpPr/>
              <p:nvPr/>
            </p:nvSpPr>
            <p:spPr>
              <a:xfrm>
                <a:off x="7421265" y="1469525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10"/>
                    </a:cubicBezTo>
                    <a:cubicBezTo>
                      <a:pt x="67" y="10"/>
                      <a:pt x="0" y="76"/>
                      <a:pt x="34" y="143"/>
                    </a:cubicBezTo>
                    <a:lnTo>
                      <a:pt x="34" y="210"/>
                    </a:lnTo>
                    <a:cubicBezTo>
                      <a:pt x="34" y="276"/>
                      <a:pt x="101" y="310"/>
                      <a:pt x="167" y="310"/>
                    </a:cubicBezTo>
                    <a:cubicBezTo>
                      <a:pt x="234" y="276"/>
                      <a:pt x="301" y="243"/>
                      <a:pt x="301" y="143"/>
                    </a:cubicBezTo>
                    <a:lnTo>
                      <a:pt x="301" y="110"/>
                    </a:lnTo>
                    <a:cubicBezTo>
                      <a:pt x="273" y="55"/>
                      <a:pt x="224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52"/>
              <p:cNvSpPr/>
              <p:nvPr/>
            </p:nvSpPr>
            <p:spPr>
              <a:xfrm>
                <a:off x="7478460" y="1460360"/>
                <a:ext cx="5673" cy="624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5" extrusionOk="0">
                    <a:moveTo>
                      <a:pt x="137" y="0"/>
                    </a:moveTo>
                    <a:cubicBezTo>
                      <a:pt x="125" y="0"/>
                      <a:pt x="113" y="3"/>
                      <a:pt x="100" y="9"/>
                    </a:cubicBezTo>
                    <a:cubicBezTo>
                      <a:pt x="34" y="9"/>
                      <a:pt x="0" y="76"/>
                      <a:pt x="0" y="142"/>
                    </a:cubicBezTo>
                    <a:lnTo>
                      <a:pt x="0" y="209"/>
                    </a:lnTo>
                    <a:cubicBezTo>
                      <a:pt x="15" y="268"/>
                      <a:pt x="68" y="294"/>
                      <a:pt x="123" y="294"/>
                    </a:cubicBezTo>
                    <a:cubicBezTo>
                      <a:pt x="194" y="294"/>
                      <a:pt x="267" y="251"/>
                      <a:pt x="267" y="176"/>
                    </a:cubicBezTo>
                    <a:lnTo>
                      <a:pt x="267" y="109"/>
                    </a:lnTo>
                    <a:cubicBezTo>
                      <a:pt x="240" y="55"/>
                      <a:pt x="191" y="0"/>
                      <a:pt x="137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52"/>
              <p:cNvSpPr/>
              <p:nvPr/>
            </p:nvSpPr>
            <p:spPr>
              <a:xfrm>
                <a:off x="7534935" y="1451173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71" y="0"/>
                    </a:moveTo>
                    <a:cubicBezTo>
                      <a:pt x="159" y="0"/>
                      <a:pt x="147" y="3"/>
                      <a:pt x="134" y="9"/>
                    </a:cubicBezTo>
                    <a:cubicBezTo>
                      <a:pt x="68" y="9"/>
                      <a:pt x="1" y="76"/>
                      <a:pt x="34" y="143"/>
                    </a:cubicBezTo>
                    <a:lnTo>
                      <a:pt x="34" y="209"/>
                    </a:lnTo>
                    <a:cubicBezTo>
                      <a:pt x="34" y="276"/>
                      <a:pt x="101" y="310"/>
                      <a:pt x="168" y="310"/>
                    </a:cubicBezTo>
                    <a:cubicBezTo>
                      <a:pt x="234" y="310"/>
                      <a:pt x="301" y="243"/>
                      <a:pt x="301" y="176"/>
                    </a:cubicBezTo>
                    <a:lnTo>
                      <a:pt x="301" y="109"/>
                    </a:lnTo>
                    <a:cubicBezTo>
                      <a:pt x="274" y="55"/>
                      <a:pt x="224" y="0"/>
                      <a:pt x="171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03" name="Google Shape;2603;p52"/>
          <p:cNvGrpSpPr/>
          <p:nvPr/>
        </p:nvGrpSpPr>
        <p:grpSpPr>
          <a:xfrm>
            <a:off x="7520486" y="1372582"/>
            <a:ext cx="366746" cy="428751"/>
            <a:chOff x="8241024" y="2392966"/>
            <a:chExt cx="320582" cy="374749"/>
          </a:xfrm>
        </p:grpSpPr>
        <p:sp>
          <p:nvSpPr>
            <p:cNvPr id="2604" name="Google Shape;2604;p52"/>
            <p:cNvSpPr/>
            <p:nvPr/>
          </p:nvSpPr>
          <p:spPr>
            <a:xfrm>
              <a:off x="8555933" y="2672927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34" y="0"/>
                  </a:moveTo>
                  <a:cubicBezTo>
                    <a:pt x="34" y="34"/>
                    <a:pt x="1" y="67"/>
                    <a:pt x="1" y="167"/>
                  </a:cubicBezTo>
                  <a:lnTo>
                    <a:pt x="1" y="200"/>
                  </a:lnTo>
                  <a:cubicBezTo>
                    <a:pt x="16" y="276"/>
                    <a:pt x="72" y="310"/>
                    <a:pt x="128" y="310"/>
                  </a:cubicBezTo>
                  <a:cubicBezTo>
                    <a:pt x="197" y="310"/>
                    <a:pt x="268" y="259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52"/>
            <p:cNvSpPr/>
            <p:nvPr/>
          </p:nvSpPr>
          <p:spPr>
            <a:xfrm>
              <a:off x="8241024" y="2392966"/>
              <a:ext cx="234451" cy="374749"/>
            </a:xfrm>
            <a:custGeom>
              <a:avLst/>
              <a:gdLst/>
              <a:ahLst/>
              <a:cxnLst/>
              <a:rect l="l" t="t" r="r" b="b"/>
              <a:pathLst>
                <a:path w="11076" h="17704" extrusionOk="0">
                  <a:moveTo>
                    <a:pt x="7848" y="1"/>
                  </a:moveTo>
                  <a:cubicBezTo>
                    <a:pt x="6676" y="1"/>
                    <a:pt x="5588" y="746"/>
                    <a:pt x="5171" y="1918"/>
                  </a:cubicBezTo>
                  <a:lnTo>
                    <a:pt x="434" y="14594"/>
                  </a:lnTo>
                  <a:cubicBezTo>
                    <a:pt x="1" y="15795"/>
                    <a:pt x="601" y="17096"/>
                    <a:pt x="1802" y="17563"/>
                  </a:cubicBezTo>
                  <a:cubicBezTo>
                    <a:pt x="2066" y="17658"/>
                    <a:pt x="2335" y="17703"/>
                    <a:pt x="2598" y="17703"/>
                  </a:cubicBezTo>
                  <a:cubicBezTo>
                    <a:pt x="3534" y="17703"/>
                    <a:pt x="4406" y="17132"/>
                    <a:pt x="4771" y="16195"/>
                  </a:cubicBezTo>
                  <a:lnTo>
                    <a:pt x="8874" y="5221"/>
                  </a:lnTo>
                  <a:cubicBezTo>
                    <a:pt x="9401" y="3808"/>
                    <a:pt x="8263" y="2782"/>
                    <a:pt x="7143" y="2782"/>
                  </a:cubicBezTo>
                  <a:cubicBezTo>
                    <a:pt x="6491" y="2782"/>
                    <a:pt x="5845" y="3130"/>
                    <a:pt x="5538" y="3953"/>
                  </a:cubicBezTo>
                  <a:lnTo>
                    <a:pt x="2469" y="12192"/>
                  </a:lnTo>
                  <a:cubicBezTo>
                    <a:pt x="2436" y="12259"/>
                    <a:pt x="2469" y="12359"/>
                    <a:pt x="2569" y="12392"/>
                  </a:cubicBezTo>
                  <a:cubicBezTo>
                    <a:pt x="2586" y="12401"/>
                    <a:pt x="2605" y="12405"/>
                    <a:pt x="2624" y="12405"/>
                  </a:cubicBezTo>
                  <a:cubicBezTo>
                    <a:pt x="2682" y="12405"/>
                    <a:pt x="2744" y="12367"/>
                    <a:pt x="2769" y="12292"/>
                  </a:cubicBezTo>
                  <a:lnTo>
                    <a:pt x="5838" y="4086"/>
                  </a:lnTo>
                  <a:cubicBezTo>
                    <a:pt x="6085" y="3419"/>
                    <a:pt x="6612" y="3136"/>
                    <a:pt x="7143" y="3136"/>
                  </a:cubicBezTo>
                  <a:cubicBezTo>
                    <a:pt x="8045" y="3136"/>
                    <a:pt x="8960" y="3953"/>
                    <a:pt x="8540" y="5087"/>
                  </a:cubicBezTo>
                  <a:lnTo>
                    <a:pt x="4437" y="16095"/>
                  </a:lnTo>
                  <a:cubicBezTo>
                    <a:pt x="4105" y="16994"/>
                    <a:pt x="3390" y="17375"/>
                    <a:pt x="2668" y="17375"/>
                  </a:cubicBezTo>
                  <a:cubicBezTo>
                    <a:pt x="1435" y="17375"/>
                    <a:pt x="179" y="16263"/>
                    <a:pt x="768" y="14727"/>
                  </a:cubicBezTo>
                  <a:lnTo>
                    <a:pt x="5505" y="2018"/>
                  </a:lnTo>
                  <a:cubicBezTo>
                    <a:pt x="5967" y="983"/>
                    <a:pt x="6835" y="539"/>
                    <a:pt x="7706" y="539"/>
                  </a:cubicBezTo>
                  <a:cubicBezTo>
                    <a:pt x="9221" y="539"/>
                    <a:pt x="10746" y="1880"/>
                    <a:pt x="10175" y="3786"/>
                  </a:cubicBezTo>
                  <a:lnTo>
                    <a:pt x="6405" y="13793"/>
                  </a:lnTo>
                  <a:cubicBezTo>
                    <a:pt x="6364" y="13917"/>
                    <a:pt x="6463" y="14003"/>
                    <a:pt x="6568" y="14003"/>
                  </a:cubicBezTo>
                  <a:cubicBezTo>
                    <a:pt x="6633" y="14003"/>
                    <a:pt x="6701" y="13970"/>
                    <a:pt x="6739" y="13893"/>
                  </a:cubicBezTo>
                  <a:lnTo>
                    <a:pt x="10475" y="3886"/>
                  </a:lnTo>
                  <a:cubicBezTo>
                    <a:pt x="11075" y="2419"/>
                    <a:pt x="10341" y="717"/>
                    <a:pt x="8840" y="184"/>
                  </a:cubicBezTo>
                  <a:cubicBezTo>
                    <a:pt x="8512" y="59"/>
                    <a:pt x="8176" y="1"/>
                    <a:pt x="78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6" name="Google Shape;2606;p52"/>
          <p:cNvSpPr/>
          <p:nvPr/>
        </p:nvSpPr>
        <p:spPr>
          <a:xfrm>
            <a:off x="7014251" y="1433060"/>
            <a:ext cx="417485" cy="307586"/>
          </a:xfrm>
          <a:custGeom>
            <a:avLst/>
            <a:gdLst/>
            <a:ahLst/>
            <a:cxnLst/>
            <a:rect l="l" t="t" r="r" b="b"/>
            <a:pathLst>
              <a:path w="17239" h="12701" extrusionOk="0">
                <a:moveTo>
                  <a:pt x="3221" y="1"/>
                </a:moveTo>
                <a:cubicBezTo>
                  <a:pt x="2278" y="1"/>
                  <a:pt x="1365" y="475"/>
                  <a:pt x="834" y="1315"/>
                </a:cubicBezTo>
                <a:cubicBezTo>
                  <a:pt x="0" y="2616"/>
                  <a:pt x="367" y="4317"/>
                  <a:pt x="1635" y="5185"/>
                </a:cubicBezTo>
                <a:lnTo>
                  <a:pt x="13110" y="12356"/>
                </a:lnTo>
                <a:cubicBezTo>
                  <a:pt x="13495" y="12590"/>
                  <a:pt x="13916" y="12701"/>
                  <a:pt x="14330" y="12701"/>
                </a:cubicBezTo>
                <a:cubicBezTo>
                  <a:pt x="15100" y="12701"/>
                  <a:pt x="15845" y="12317"/>
                  <a:pt x="16279" y="11623"/>
                </a:cubicBezTo>
                <a:cubicBezTo>
                  <a:pt x="16979" y="10522"/>
                  <a:pt x="16646" y="9121"/>
                  <a:pt x="15578" y="8454"/>
                </a:cubicBezTo>
                <a:lnTo>
                  <a:pt x="5604" y="2216"/>
                </a:lnTo>
                <a:cubicBezTo>
                  <a:pt x="5275" y="2012"/>
                  <a:pt x="4947" y="1924"/>
                  <a:pt x="4640" y="1924"/>
                </a:cubicBezTo>
                <a:cubicBezTo>
                  <a:pt x="3083" y="1924"/>
                  <a:pt x="2037" y="4193"/>
                  <a:pt x="3736" y="5251"/>
                </a:cubicBezTo>
                <a:lnTo>
                  <a:pt x="11175" y="9888"/>
                </a:lnTo>
                <a:cubicBezTo>
                  <a:pt x="11199" y="9900"/>
                  <a:pt x="11228" y="9908"/>
                  <a:pt x="11258" y="9908"/>
                </a:cubicBezTo>
                <a:cubicBezTo>
                  <a:pt x="11311" y="9908"/>
                  <a:pt x="11366" y="9885"/>
                  <a:pt x="11409" y="9821"/>
                </a:cubicBezTo>
                <a:cubicBezTo>
                  <a:pt x="11442" y="9755"/>
                  <a:pt x="11409" y="9655"/>
                  <a:pt x="11342" y="9588"/>
                </a:cubicBezTo>
                <a:lnTo>
                  <a:pt x="3903" y="4951"/>
                </a:lnTo>
                <a:cubicBezTo>
                  <a:pt x="2495" y="4123"/>
                  <a:pt x="3326" y="2245"/>
                  <a:pt x="4599" y="2245"/>
                </a:cubicBezTo>
                <a:cubicBezTo>
                  <a:pt x="4865" y="2245"/>
                  <a:pt x="5150" y="2326"/>
                  <a:pt x="5438" y="2516"/>
                </a:cubicBezTo>
                <a:lnTo>
                  <a:pt x="15378" y="8721"/>
                </a:lnTo>
                <a:cubicBezTo>
                  <a:pt x="17238" y="9887"/>
                  <a:pt x="16094" y="12393"/>
                  <a:pt x="14389" y="12393"/>
                </a:cubicBezTo>
                <a:cubicBezTo>
                  <a:pt x="14045" y="12393"/>
                  <a:pt x="13679" y="12291"/>
                  <a:pt x="13310" y="12056"/>
                </a:cubicBezTo>
                <a:lnTo>
                  <a:pt x="1835" y="4884"/>
                </a:lnTo>
                <a:cubicBezTo>
                  <a:pt x="534" y="4217"/>
                  <a:pt x="100" y="2583"/>
                  <a:pt x="868" y="1349"/>
                </a:cubicBezTo>
                <a:cubicBezTo>
                  <a:pt x="1344" y="582"/>
                  <a:pt x="2168" y="163"/>
                  <a:pt x="3003" y="163"/>
                </a:cubicBezTo>
                <a:cubicBezTo>
                  <a:pt x="3513" y="163"/>
                  <a:pt x="4028" y="319"/>
                  <a:pt x="4470" y="648"/>
                </a:cubicBezTo>
                <a:lnTo>
                  <a:pt x="13510" y="6319"/>
                </a:lnTo>
                <a:cubicBezTo>
                  <a:pt x="13540" y="6334"/>
                  <a:pt x="13570" y="6341"/>
                  <a:pt x="13598" y="6341"/>
                </a:cubicBezTo>
                <a:cubicBezTo>
                  <a:pt x="13752" y="6341"/>
                  <a:pt x="13847" y="6132"/>
                  <a:pt x="13677" y="6019"/>
                </a:cubicBezTo>
                <a:lnTo>
                  <a:pt x="4637" y="381"/>
                </a:lnTo>
                <a:cubicBezTo>
                  <a:pt x="4188" y="123"/>
                  <a:pt x="3700" y="1"/>
                  <a:pt x="322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7" name="Google Shape;2607;p52"/>
          <p:cNvSpPr/>
          <p:nvPr/>
        </p:nvSpPr>
        <p:spPr>
          <a:xfrm>
            <a:off x="7976701" y="1398158"/>
            <a:ext cx="266610" cy="426906"/>
          </a:xfrm>
          <a:custGeom>
            <a:avLst/>
            <a:gdLst/>
            <a:ahLst/>
            <a:cxnLst/>
            <a:rect l="l" t="t" r="r" b="b"/>
            <a:pathLst>
              <a:path w="11009" h="17628" extrusionOk="0">
                <a:moveTo>
                  <a:pt x="7824" y="0"/>
                </a:moveTo>
                <a:cubicBezTo>
                  <a:pt x="6671" y="0"/>
                  <a:pt x="5587" y="698"/>
                  <a:pt x="5171" y="1842"/>
                </a:cubicBezTo>
                <a:lnTo>
                  <a:pt x="434" y="14518"/>
                </a:lnTo>
                <a:cubicBezTo>
                  <a:pt x="1" y="15719"/>
                  <a:pt x="601" y="17053"/>
                  <a:pt x="1802" y="17487"/>
                </a:cubicBezTo>
                <a:cubicBezTo>
                  <a:pt x="2060" y="17582"/>
                  <a:pt x="2326" y="17628"/>
                  <a:pt x="2588" y="17628"/>
                </a:cubicBezTo>
                <a:cubicBezTo>
                  <a:pt x="3515" y="17628"/>
                  <a:pt x="4400" y="17062"/>
                  <a:pt x="4738" y="16152"/>
                </a:cubicBezTo>
                <a:lnTo>
                  <a:pt x="8874" y="5144"/>
                </a:lnTo>
                <a:cubicBezTo>
                  <a:pt x="9377" y="3739"/>
                  <a:pt x="8245" y="2729"/>
                  <a:pt x="7136" y="2729"/>
                </a:cubicBezTo>
                <a:cubicBezTo>
                  <a:pt x="6482" y="2729"/>
                  <a:pt x="5835" y="3081"/>
                  <a:pt x="5538" y="3910"/>
                </a:cubicBezTo>
                <a:lnTo>
                  <a:pt x="2469" y="12116"/>
                </a:lnTo>
                <a:cubicBezTo>
                  <a:pt x="2436" y="12216"/>
                  <a:pt x="2469" y="12316"/>
                  <a:pt x="2569" y="12350"/>
                </a:cubicBezTo>
                <a:cubicBezTo>
                  <a:pt x="2636" y="12350"/>
                  <a:pt x="2736" y="12316"/>
                  <a:pt x="2769" y="12250"/>
                </a:cubicBezTo>
                <a:lnTo>
                  <a:pt x="5838" y="4010"/>
                </a:lnTo>
                <a:cubicBezTo>
                  <a:pt x="6085" y="3343"/>
                  <a:pt x="6612" y="3060"/>
                  <a:pt x="7143" y="3060"/>
                </a:cubicBezTo>
                <a:cubicBezTo>
                  <a:pt x="8045" y="3060"/>
                  <a:pt x="8960" y="3877"/>
                  <a:pt x="8540" y="5011"/>
                </a:cubicBezTo>
                <a:lnTo>
                  <a:pt x="4437" y="16019"/>
                </a:lnTo>
                <a:cubicBezTo>
                  <a:pt x="4149" y="16859"/>
                  <a:pt x="3385" y="17369"/>
                  <a:pt x="2552" y="17369"/>
                </a:cubicBezTo>
                <a:cubicBezTo>
                  <a:pt x="2326" y="17369"/>
                  <a:pt x="2096" y="17331"/>
                  <a:pt x="1869" y="17253"/>
                </a:cubicBezTo>
                <a:cubicBezTo>
                  <a:pt x="835" y="16853"/>
                  <a:pt x="334" y="15685"/>
                  <a:pt x="768" y="14651"/>
                </a:cubicBezTo>
                <a:lnTo>
                  <a:pt x="5505" y="1975"/>
                </a:lnTo>
                <a:cubicBezTo>
                  <a:pt x="5820" y="846"/>
                  <a:pt x="6818" y="151"/>
                  <a:pt x="7896" y="151"/>
                </a:cubicBezTo>
                <a:cubicBezTo>
                  <a:pt x="8187" y="151"/>
                  <a:pt x="8483" y="201"/>
                  <a:pt x="8774" y="308"/>
                </a:cubicBezTo>
                <a:cubicBezTo>
                  <a:pt x="10141" y="808"/>
                  <a:pt x="10775" y="2376"/>
                  <a:pt x="10175" y="3710"/>
                </a:cubicBezTo>
                <a:lnTo>
                  <a:pt x="6405" y="13717"/>
                </a:lnTo>
                <a:cubicBezTo>
                  <a:pt x="6372" y="13784"/>
                  <a:pt x="6439" y="13884"/>
                  <a:pt x="6505" y="13917"/>
                </a:cubicBezTo>
                <a:cubicBezTo>
                  <a:pt x="6531" y="13926"/>
                  <a:pt x="6556" y="13930"/>
                  <a:pt x="6580" y="13930"/>
                </a:cubicBezTo>
                <a:cubicBezTo>
                  <a:pt x="6651" y="13930"/>
                  <a:pt x="6714" y="13892"/>
                  <a:pt x="6739" y="13817"/>
                </a:cubicBezTo>
                <a:lnTo>
                  <a:pt x="10475" y="3810"/>
                </a:lnTo>
                <a:cubicBezTo>
                  <a:pt x="11009" y="2342"/>
                  <a:pt x="10275" y="741"/>
                  <a:pt x="8807" y="174"/>
                </a:cubicBezTo>
                <a:cubicBezTo>
                  <a:pt x="8483" y="56"/>
                  <a:pt x="8151" y="0"/>
                  <a:pt x="782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8" name="Google Shape;2608;p52"/>
          <p:cNvGrpSpPr/>
          <p:nvPr/>
        </p:nvGrpSpPr>
        <p:grpSpPr>
          <a:xfrm>
            <a:off x="6880675" y="3007552"/>
            <a:ext cx="1490819" cy="1086782"/>
            <a:chOff x="6626650" y="3105752"/>
            <a:chExt cx="1490819" cy="1086782"/>
          </a:xfrm>
        </p:grpSpPr>
        <p:grpSp>
          <p:nvGrpSpPr>
            <p:cNvPr id="2609" name="Google Shape;2609;p52"/>
            <p:cNvGrpSpPr/>
            <p:nvPr/>
          </p:nvGrpSpPr>
          <p:grpSpPr>
            <a:xfrm>
              <a:off x="7169885" y="3253438"/>
              <a:ext cx="941933" cy="939096"/>
              <a:chOff x="7043510" y="2506013"/>
              <a:chExt cx="941933" cy="939096"/>
            </a:xfrm>
          </p:grpSpPr>
          <p:sp>
            <p:nvSpPr>
              <p:cNvPr id="2610" name="Google Shape;2610;p52"/>
              <p:cNvSpPr/>
              <p:nvPr/>
            </p:nvSpPr>
            <p:spPr>
              <a:xfrm>
                <a:off x="7065397" y="2586746"/>
                <a:ext cx="795072" cy="151136"/>
              </a:xfrm>
              <a:custGeom>
                <a:avLst/>
                <a:gdLst/>
                <a:ahLst/>
                <a:cxnLst/>
                <a:rect l="l" t="t" r="r" b="b"/>
                <a:pathLst>
                  <a:path w="37561" h="7140" extrusionOk="0">
                    <a:moveTo>
                      <a:pt x="37561" y="1"/>
                    </a:moveTo>
                    <a:lnTo>
                      <a:pt x="0" y="7039"/>
                    </a:lnTo>
                    <a:lnTo>
                      <a:pt x="0" y="7139"/>
                    </a:lnTo>
                    <a:lnTo>
                      <a:pt x="37561" y="101"/>
                    </a:lnTo>
                    <a:lnTo>
                      <a:pt x="37561" y="1"/>
                    </a:ln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52"/>
              <p:cNvSpPr/>
              <p:nvPr/>
            </p:nvSpPr>
            <p:spPr>
              <a:xfrm>
                <a:off x="7043510" y="2506013"/>
                <a:ext cx="941933" cy="939096"/>
              </a:xfrm>
              <a:custGeom>
                <a:avLst/>
                <a:gdLst/>
                <a:ahLst/>
                <a:cxnLst/>
                <a:rect l="l" t="t" r="r" b="b"/>
                <a:pathLst>
                  <a:path w="44499" h="44365" extrusionOk="0">
                    <a:moveTo>
                      <a:pt x="36962" y="1"/>
                    </a:moveTo>
                    <a:cubicBezTo>
                      <a:pt x="36918" y="1"/>
                      <a:pt x="36872" y="4"/>
                      <a:pt x="36827" y="12"/>
                    </a:cubicBezTo>
                    <a:lnTo>
                      <a:pt x="634" y="6784"/>
                    </a:lnTo>
                    <a:cubicBezTo>
                      <a:pt x="267" y="6850"/>
                      <a:pt x="0" y="7217"/>
                      <a:pt x="100" y="7617"/>
                    </a:cubicBezTo>
                    <a:lnTo>
                      <a:pt x="6872" y="43810"/>
                    </a:lnTo>
                    <a:cubicBezTo>
                      <a:pt x="6929" y="44124"/>
                      <a:pt x="7206" y="44365"/>
                      <a:pt x="7515" y="44365"/>
                    </a:cubicBezTo>
                    <a:cubicBezTo>
                      <a:pt x="7567" y="44365"/>
                      <a:pt x="7620" y="44358"/>
                      <a:pt x="7673" y="44344"/>
                    </a:cubicBezTo>
                    <a:lnTo>
                      <a:pt x="43865" y="37572"/>
                    </a:lnTo>
                    <a:cubicBezTo>
                      <a:pt x="44232" y="37506"/>
                      <a:pt x="44499" y="37139"/>
                      <a:pt x="44432" y="36772"/>
                    </a:cubicBezTo>
                    <a:lnTo>
                      <a:pt x="37661" y="579"/>
                    </a:lnTo>
                    <a:cubicBezTo>
                      <a:pt x="37602" y="224"/>
                      <a:pt x="37307" y="1"/>
                      <a:pt x="369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52"/>
              <p:cNvSpPr/>
              <p:nvPr/>
            </p:nvSpPr>
            <p:spPr>
              <a:xfrm>
                <a:off x="7128942" y="2636172"/>
                <a:ext cx="151136" cy="794374"/>
              </a:xfrm>
              <a:custGeom>
                <a:avLst/>
                <a:gdLst/>
                <a:ahLst/>
                <a:cxnLst/>
                <a:rect l="l" t="t" r="r" b="b"/>
                <a:pathLst>
                  <a:path w="7140" h="37528" extrusionOk="0">
                    <a:moveTo>
                      <a:pt x="101" y="1"/>
                    </a:moveTo>
                    <a:lnTo>
                      <a:pt x="1" y="34"/>
                    </a:lnTo>
                    <a:lnTo>
                      <a:pt x="7039" y="37528"/>
                    </a:lnTo>
                    <a:lnTo>
                      <a:pt x="7139" y="37528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52"/>
              <p:cNvSpPr/>
              <p:nvPr/>
            </p:nvSpPr>
            <p:spPr>
              <a:xfrm>
                <a:off x="7056211" y="2578279"/>
                <a:ext cx="795792" cy="150416"/>
              </a:xfrm>
              <a:custGeom>
                <a:avLst/>
                <a:gdLst/>
                <a:ahLst/>
                <a:cxnLst/>
                <a:rect l="l" t="t" r="r" b="b"/>
                <a:pathLst>
                  <a:path w="37595" h="7106" extrusionOk="0">
                    <a:moveTo>
                      <a:pt x="37594" y="0"/>
                    </a:moveTo>
                    <a:lnTo>
                      <a:pt x="1" y="7005"/>
                    </a:lnTo>
                    <a:lnTo>
                      <a:pt x="34" y="7106"/>
                    </a:lnTo>
                    <a:lnTo>
                      <a:pt x="37594" y="100"/>
                    </a:lnTo>
                    <a:lnTo>
                      <a:pt x="37594" y="0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52"/>
              <p:cNvSpPr/>
              <p:nvPr/>
            </p:nvSpPr>
            <p:spPr>
              <a:xfrm>
                <a:off x="7071748" y="2658779"/>
                <a:ext cx="795792" cy="150416"/>
              </a:xfrm>
              <a:custGeom>
                <a:avLst/>
                <a:gdLst/>
                <a:ahLst/>
                <a:cxnLst/>
                <a:rect l="l" t="t" r="r" b="b"/>
                <a:pathLst>
                  <a:path w="37595" h="7106" extrusionOk="0">
                    <a:moveTo>
                      <a:pt x="37561" y="0"/>
                    </a:moveTo>
                    <a:lnTo>
                      <a:pt x="1" y="7005"/>
                    </a:lnTo>
                    <a:lnTo>
                      <a:pt x="1" y="7105"/>
                    </a:lnTo>
                    <a:lnTo>
                      <a:pt x="37594" y="100"/>
                    </a:lnTo>
                    <a:lnTo>
                      <a:pt x="37561" y="0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52"/>
              <p:cNvSpPr/>
              <p:nvPr/>
            </p:nvSpPr>
            <p:spPr>
              <a:xfrm>
                <a:off x="7086586" y="2739258"/>
                <a:ext cx="795771" cy="151136"/>
              </a:xfrm>
              <a:custGeom>
                <a:avLst/>
                <a:gdLst/>
                <a:ahLst/>
                <a:cxnLst/>
                <a:rect l="l" t="t" r="r" b="b"/>
                <a:pathLst>
                  <a:path w="37594" h="7140" extrusionOk="0">
                    <a:moveTo>
                      <a:pt x="37560" y="1"/>
                    </a:moveTo>
                    <a:lnTo>
                      <a:pt x="0" y="7039"/>
                    </a:lnTo>
                    <a:lnTo>
                      <a:pt x="34" y="7139"/>
                    </a:lnTo>
                    <a:lnTo>
                      <a:pt x="37594" y="101"/>
                    </a:lnTo>
                    <a:lnTo>
                      <a:pt x="37560" y="1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52"/>
              <p:cNvSpPr/>
              <p:nvPr/>
            </p:nvSpPr>
            <p:spPr>
              <a:xfrm>
                <a:off x="7101403" y="2819758"/>
                <a:ext cx="795792" cy="151136"/>
              </a:xfrm>
              <a:custGeom>
                <a:avLst/>
                <a:gdLst/>
                <a:ahLst/>
                <a:cxnLst/>
                <a:rect l="l" t="t" r="r" b="b"/>
                <a:pathLst>
                  <a:path w="37595" h="7140" extrusionOk="0">
                    <a:moveTo>
                      <a:pt x="37594" y="1"/>
                    </a:moveTo>
                    <a:lnTo>
                      <a:pt x="1" y="7039"/>
                    </a:lnTo>
                    <a:lnTo>
                      <a:pt x="34" y="7139"/>
                    </a:lnTo>
                    <a:lnTo>
                      <a:pt x="37594" y="101"/>
                    </a:lnTo>
                    <a:lnTo>
                      <a:pt x="37594" y="1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52"/>
              <p:cNvSpPr/>
              <p:nvPr/>
            </p:nvSpPr>
            <p:spPr>
              <a:xfrm>
                <a:off x="7116940" y="2900258"/>
                <a:ext cx="795792" cy="151115"/>
              </a:xfrm>
              <a:custGeom>
                <a:avLst/>
                <a:gdLst/>
                <a:ahLst/>
                <a:cxnLst/>
                <a:rect l="l" t="t" r="r" b="b"/>
                <a:pathLst>
                  <a:path w="37595" h="7139" extrusionOk="0">
                    <a:moveTo>
                      <a:pt x="37561" y="0"/>
                    </a:moveTo>
                    <a:lnTo>
                      <a:pt x="1" y="7039"/>
                    </a:lnTo>
                    <a:lnTo>
                      <a:pt x="1" y="7139"/>
                    </a:lnTo>
                    <a:lnTo>
                      <a:pt x="37594" y="100"/>
                    </a:lnTo>
                    <a:lnTo>
                      <a:pt x="37561" y="0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52"/>
              <p:cNvSpPr/>
              <p:nvPr/>
            </p:nvSpPr>
            <p:spPr>
              <a:xfrm>
                <a:off x="7131779" y="2980758"/>
                <a:ext cx="795771" cy="151115"/>
              </a:xfrm>
              <a:custGeom>
                <a:avLst/>
                <a:gdLst/>
                <a:ahLst/>
                <a:cxnLst/>
                <a:rect l="l" t="t" r="r" b="b"/>
                <a:pathLst>
                  <a:path w="37594" h="7139" extrusionOk="0">
                    <a:moveTo>
                      <a:pt x="37560" y="0"/>
                    </a:moveTo>
                    <a:lnTo>
                      <a:pt x="0" y="7038"/>
                    </a:lnTo>
                    <a:lnTo>
                      <a:pt x="33" y="7138"/>
                    </a:lnTo>
                    <a:lnTo>
                      <a:pt x="37594" y="100"/>
                    </a:lnTo>
                    <a:lnTo>
                      <a:pt x="37560" y="0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52"/>
              <p:cNvSpPr/>
              <p:nvPr/>
            </p:nvSpPr>
            <p:spPr>
              <a:xfrm>
                <a:off x="7147294" y="3061236"/>
                <a:ext cx="795094" cy="151136"/>
              </a:xfrm>
              <a:custGeom>
                <a:avLst/>
                <a:gdLst/>
                <a:ahLst/>
                <a:cxnLst/>
                <a:rect l="l" t="t" r="r" b="b"/>
                <a:pathLst>
                  <a:path w="37562" h="7140" extrusionOk="0">
                    <a:moveTo>
                      <a:pt x="37561" y="1"/>
                    </a:moveTo>
                    <a:lnTo>
                      <a:pt x="1" y="7039"/>
                    </a:lnTo>
                    <a:lnTo>
                      <a:pt x="1" y="7139"/>
                    </a:lnTo>
                    <a:lnTo>
                      <a:pt x="37561" y="101"/>
                    </a:lnTo>
                    <a:lnTo>
                      <a:pt x="37561" y="1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52"/>
              <p:cNvSpPr/>
              <p:nvPr/>
            </p:nvSpPr>
            <p:spPr>
              <a:xfrm>
                <a:off x="7162133" y="3141736"/>
                <a:ext cx="795771" cy="151115"/>
              </a:xfrm>
              <a:custGeom>
                <a:avLst/>
                <a:gdLst/>
                <a:ahLst/>
                <a:cxnLst/>
                <a:rect l="l" t="t" r="r" b="b"/>
                <a:pathLst>
                  <a:path w="37594" h="7139" extrusionOk="0">
                    <a:moveTo>
                      <a:pt x="37561" y="0"/>
                    </a:moveTo>
                    <a:lnTo>
                      <a:pt x="0" y="7039"/>
                    </a:lnTo>
                    <a:lnTo>
                      <a:pt x="34" y="7139"/>
                    </a:lnTo>
                    <a:lnTo>
                      <a:pt x="37594" y="101"/>
                    </a:lnTo>
                    <a:lnTo>
                      <a:pt x="37561" y="0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52"/>
              <p:cNvSpPr/>
              <p:nvPr/>
            </p:nvSpPr>
            <p:spPr>
              <a:xfrm>
                <a:off x="7176950" y="3222236"/>
                <a:ext cx="795792" cy="151115"/>
              </a:xfrm>
              <a:custGeom>
                <a:avLst/>
                <a:gdLst/>
                <a:ahLst/>
                <a:cxnLst/>
                <a:rect l="l" t="t" r="r" b="b"/>
                <a:pathLst>
                  <a:path w="37595" h="7139" extrusionOk="0">
                    <a:moveTo>
                      <a:pt x="37561" y="0"/>
                    </a:moveTo>
                    <a:lnTo>
                      <a:pt x="1" y="7039"/>
                    </a:lnTo>
                    <a:lnTo>
                      <a:pt x="34" y="7139"/>
                    </a:lnTo>
                    <a:lnTo>
                      <a:pt x="37594" y="100"/>
                    </a:lnTo>
                    <a:lnTo>
                      <a:pt x="37561" y="0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22" name="Google Shape;2622;p52"/>
            <p:cNvGrpSpPr/>
            <p:nvPr/>
          </p:nvGrpSpPr>
          <p:grpSpPr>
            <a:xfrm>
              <a:off x="6626650" y="3133650"/>
              <a:ext cx="861790" cy="855840"/>
              <a:chOff x="6500275" y="2386225"/>
              <a:chExt cx="861790" cy="855840"/>
            </a:xfrm>
          </p:grpSpPr>
          <p:sp>
            <p:nvSpPr>
              <p:cNvPr id="2623" name="Google Shape;2623;p52"/>
              <p:cNvSpPr/>
              <p:nvPr/>
            </p:nvSpPr>
            <p:spPr>
              <a:xfrm>
                <a:off x="6502725" y="2387575"/>
                <a:ext cx="859340" cy="854490"/>
              </a:xfrm>
              <a:custGeom>
                <a:avLst/>
                <a:gdLst/>
                <a:ahLst/>
                <a:cxnLst/>
                <a:rect l="l" t="t" r="r" b="b"/>
                <a:pathLst>
                  <a:path w="40430" h="40368" extrusionOk="0">
                    <a:moveTo>
                      <a:pt x="37488" y="0"/>
                    </a:moveTo>
                    <a:cubicBezTo>
                      <a:pt x="37468" y="0"/>
                      <a:pt x="37448" y="1"/>
                      <a:pt x="37427" y="3"/>
                    </a:cubicBezTo>
                    <a:lnTo>
                      <a:pt x="668" y="2238"/>
                    </a:lnTo>
                    <a:cubicBezTo>
                      <a:pt x="301" y="2238"/>
                      <a:pt x="0" y="2571"/>
                      <a:pt x="34" y="2971"/>
                    </a:cubicBezTo>
                    <a:lnTo>
                      <a:pt x="2235" y="39698"/>
                    </a:lnTo>
                    <a:cubicBezTo>
                      <a:pt x="2267" y="40078"/>
                      <a:pt x="2569" y="40367"/>
                      <a:pt x="2942" y="40367"/>
                    </a:cubicBezTo>
                    <a:cubicBezTo>
                      <a:pt x="2962" y="40367"/>
                      <a:pt x="2982" y="40367"/>
                      <a:pt x="3003" y="40365"/>
                    </a:cubicBezTo>
                    <a:lnTo>
                      <a:pt x="39729" y="38130"/>
                    </a:lnTo>
                    <a:cubicBezTo>
                      <a:pt x="40129" y="38130"/>
                      <a:pt x="40429" y="37796"/>
                      <a:pt x="40396" y="37396"/>
                    </a:cubicBezTo>
                    <a:lnTo>
                      <a:pt x="38161" y="636"/>
                    </a:lnTo>
                    <a:cubicBezTo>
                      <a:pt x="38129" y="288"/>
                      <a:pt x="37857" y="0"/>
                      <a:pt x="374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52"/>
              <p:cNvSpPr/>
              <p:nvPr/>
            </p:nvSpPr>
            <p:spPr>
              <a:xfrm>
                <a:off x="6500275" y="2386225"/>
                <a:ext cx="859400" cy="854542"/>
              </a:xfrm>
              <a:custGeom>
                <a:avLst/>
                <a:gdLst/>
                <a:ahLst/>
                <a:cxnLst/>
                <a:rect l="l" t="t" r="r" b="b"/>
                <a:pathLst>
                  <a:path w="40997" h="41064" extrusionOk="0">
                    <a:moveTo>
                      <a:pt x="38628" y="101"/>
                    </a:moveTo>
                    <a:lnTo>
                      <a:pt x="38895" y="4304"/>
                    </a:lnTo>
                    <a:lnTo>
                      <a:pt x="34692" y="4571"/>
                    </a:lnTo>
                    <a:lnTo>
                      <a:pt x="34459" y="368"/>
                    </a:lnTo>
                    <a:lnTo>
                      <a:pt x="38628" y="101"/>
                    </a:lnTo>
                    <a:close/>
                    <a:moveTo>
                      <a:pt x="34359" y="368"/>
                    </a:moveTo>
                    <a:lnTo>
                      <a:pt x="34626" y="4571"/>
                    </a:lnTo>
                    <a:lnTo>
                      <a:pt x="30423" y="4837"/>
                    </a:lnTo>
                    <a:lnTo>
                      <a:pt x="30156" y="634"/>
                    </a:lnTo>
                    <a:lnTo>
                      <a:pt x="34359" y="368"/>
                    </a:lnTo>
                    <a:close/>
                    <a:moveTo>
                      <a:pt x="30056" y="634"/>
                    </a:moveTo>
                    <a:lnTo>
                      <a:pt x="30322" y="4837"/>
                    </a:lnTo>
                    <a:lnTo>
                      <a:pt x="26119" y="5071"/>
                    </a:lnTo>
                    <a:lnTo>
                      <a:pt x="25853" y="901"/>
                    </a:lnTo>
                    <a:lnTo>
                      <a:pt x="30056" y="634"/>
                    </a:lnTo>
                    <a:close/>
                    <a:moveTo>
                      <a:pt x="25753" y="868"/>
                    </a:moveTo>
                    <a:lnTo>
                      <a:pt x="26019" y="5071"/>
                    </a:lnTo>
                    <a:lnTo>
                      <a:pt x="21816" y="5338"/>
                    </a:lnTo>
                    <a:lnTo>
                      <a:pt x="21583" y="1135"/>
                    </a:lnTo>
                    <a:lnTo>
                      <a:pt x="25753" y="868"/>
                    </a:lnTo>
                    <a:close/>
                    <a:moveTo>
                      <a:pt x="21483" y="1168"/>
                    </a:moveTo>
                    <a:lnTo>
                      <a:pt x="21716" y="5371"/>
                    </a:lnTo>
                    <a:lnTo>
                      <a:pt x="17547" y="5605"/>
                    </a:lnTo>
                    <a:lnTo>
                      <a:pt x="17280" y="1435"/>
                    </a:lnTo>
                    <a:lnTo>
                      <a:pt x="21483" y="1168"/>
                    </a:lnTo>
                    <a:close/>
                    <a:moveTo>
                      <a:pt x="17180" y="1435"/>
                    </a:moveTo>
                    <a:lnTo>
                      <a:pt x="17447" y="5605"/>
                    </a:lnTo>
                    <a:lnTo>
                      <a:pt x="13244" y="5872"/>
                    </a:lnTo>
                    <a:lnTo>
                      <a:pt x="12977" y="1669"/>
                    </a:lnTo>
                    <a:lnTo>
                      <a:pt x="17180" y="1435"/>
                    </a:lnTo>
                    <a:close/>
                    <a:moveTo>
                      <a:pt x="12877" y="1669"/>
                    </a:moveTo>
                    <a:lnTo>
                      <a:pt x="13144" y="5872"/>
                    </a:lnTo>
                    <a:lnTo>
                      <a:pt x="8941" y="6138"/>
                    </a:lnTo>
                    <a:lnTo>
                      <a:pt x="8707" y="1935"/>
                    </a:lnTo>
                    <a:lnTo>
                      <a:pt x="12877" y="1669"/>
                    </a:lnTo>
                    <a:close/>
                    <a:moveTo>
                      <a:pt x="8607" y="1969"/>
                    </a:moveTo>
                    <a:lnTo>
                      <a:pt x="8874" y="6138"/>
                    </a:lnTo>
                    <a:lnTo>
                      <a:pt x="4671" y="6405"/>
                    </a:lnTo>
                    <a:lnTo>
                      <a:pt x="4404" y="2202"/>
                    </a:lnTo>
                    <a:lnTo>
                      <a:pt x="8607" y="1969"/>
                    </a:lnTo>
                    <a:close/>
                    <a:moveTo>
                      <a:pt x="4304" y="2202"/>
                    </a:moveTo>
                    <a:lnTo>
                      <a:pt x="4571" y="6405"/>
                    </a:lnTo>
                    <a:lnTo>
                      <a:pt x="368" y="6639"/>
                    </a:lnTo>
                    <a:lnTo>
                      <a:pt x="134" y="2436"/>
                    </a:lnTo>
                    <a:lnTo>
                      <a:pt x="4304" y="2202"/>
                    </a:lnTo>
                    <a:close/>
                    <a:moveTo>
                      <a:pt x="38895" y="4404"/>
                    </a:moveTo>
                    <a:lnTo>
                      <a:pt x="39162" y="8607"/>
                    </a:lnTo>
                    <a:lnTo>
                      <a:pt x="34959" y="8840"/>
                    </a:lnTo>
                    <a:lnTo>
                      <a:pt x="34692" y="4671"/>
                    </a:lnTo>
                    <a:lnTo>
                      <a:pt x="38895" y="4404"/>
                    </a:lnTo>
                    <a:close/>
                    <a:moveTo>
                      <a:pt x="34626" y="4671"/>
                    </a:moveTo>
                    <a:lnTo>
                      <a:pt x="34892" y="8874"/>
                    </a:lnTo>
                    <a:lnTo>
                      <a:pt x="30689" y="9107"/>
                    </a:lnTo>
                    <a:lnTo>
                      <a:pt x="30423" y="4904"/>
                    </a:lnTo>
                    <a:lnTo>
                      <a:pt x="34626" y="4671"/>
                    </a:lnTo>
                    <a:close/>
                    <a:moveTo>
                      <a:pt x="30322" y="4938"/>
                    </a:moveTo>
                    <a:lnTo>
                      <a:pt x="30589" y="9107"/>
                    </a:lnTo>
                    <a:lnTo>
                      <a:pt x="26386" y="9374"/>
                    </a:lnTo>
                    <a:lnTo>
                      <a:pt x="26119" y="5171"/>
                    </a:lnTo>
                    <a:lnTo>
                      <a:pt x="30322" y="4938"/>
                    </a:lnTo>
                    <a:close/>
                    <a:moveTo>
                      <a:pt x="26019" y="5171"/>
                    </a:moveTo>
                    <a:lnTo>
                      <a:pt x="26286" y="9374"/>
                    </a:lnTo>
                    <a:lnTo>
                      <a:pt x="22083" y="9608"/>
                    </a:lnTo>
                    <a:lnTo>
                      <a:pt x="21816" y="5438"/>
                    </a:lnTo>
                    <a:lnTo>
                      <a:pt x="26019" y="5171"/>
                    </a:lnTo>
                    <a:close/>
                    <a:moveTo>
                      <a:pt x="21750" y="5471"/>
                    </a:moveTo>
                    <a:lnTo>
                      <a:pt x="21983" y="9641"/>
                    </a:lnTo>
                    <a:lnTo>
                      <a:pt x="17814" y="9908"/>
                    </a:lnTo>
                    <a:lnTo>
                      <a:pt x="17547" y="5705"/>
                    </a:lnTo>
                    <a:lnTo>
                      <a:pt x="21750" y="5471"/>
                    </a:lnTo>
                    <a:close/>
                    <a:moveTo>
                      <a:pt x="17447" y="5705"/>
                    </a:moveTo>
                    <a:lnTo>
                      <a:pt x="17713" y="9908"/>
                    </a:lnTo>
                    <a:lnTo>
                      <a:pt x="13510" y="10175"/>
                    </a:lnTo>
                    <a:lnTo>
                      <a:pt x="13244" y="5972"/>
                    </a:lnTo>
                    <a:lnTo>
                      <a:pt x="17447" y="5705"/>
                    </a:lnTo>
                    <a:close/>
                    <a:moveTo>
                      <a:pt x="13144" y="5972"/>
                    </a:moveTo>
                    <a:lnTo>
                      <a:pt x="13410" y="10141"/>
                    </a:lnTo>
                    <a:lnTo>
                      <a:pt x="9207" y="10408"/>
                    </a:lnTo>
                    <a:lnTo>
                      <a:pt x="8974" y="6205"/>
                    </a:lnTo>
                    <a:lnTo>
                      <a:pt x="13144" y="5972"/>
                    </a:lnTo>
                    <a:close/>
                    <a:moveTo>
                      <a:pt x="8874" y="6238"/>
                    </a:moveTo>
                    <a:lnTo>
                      <a:pt x="9141" y="10442"/>
                    </a:lnTo>
                    <a:lnTo>
                      <a:pt x="4938" y="10708"/>
                    </a:lnTo>
                    <a:lnTo>
                      <a:pt x="4671" y="6505"/>
                    </a:lnTo>
                    <a:lnTo>
                      <a:pt x="8874" y="6238"/>
                    </a:lnTo>
                    <a:close/>
                    <a:moveTo>
                      <a:pt x="4571" y="6472"/>
                    </a:moveTo>
                    <a:lnTo>
                      <a:pt x="4838" y="10675"/>
                    </a:lnTo>
                    <a:lnTo>
                      <a:pt x="635" y="10942"/>
                    </a:lnTo>
                    <a:lnTo>
                      <a:pt x="368" y="6739"/>
                    </a:lnTo>
                    <a:lnTo>
                      <a:pt x="4571" y="6472"/>
                    </a:lnTo>
                    <a:close/>
                    <a:moveTo>
                      <a:pt x="39162" y="8707"/>
                    </a:moveTo>
                    <a:lnTo>
                      <a:pt x="39429" y="12877"/>
                    </a:lnTo>
                    <a:lnTo>
                      <a:pt x="35226" y="13143"/>
                    </a:lnTo>
                    <a:lnTo>
                      <a:pt x="34959" y="8940"/>
                    </a:lnTo>
                    <a:lnTo>
                      <a:pt x="39162" y="8707"/>
                    </a:lnTo>
                    <a:close/>
                    <a:moveTo>
                      <a:pt x="34859" y="8940"/>
                    </a:moveTo>
                    <a:lnTo>
                      <a:pt x="35126" y="13143"/>
                    </a:lnTo>
                    <a:lnTo>
                      <a:pt x="30956" y="13410"/>
                    </a:lnTo>
                    <a:lnTo>
                      <a:pt x="30656" y="9207"/>
                    </a:lnTo>
                    <a:lnTo>
                      <a:pt x="34859" y="8940"/>
                    </a:lnTo>
                    <a:close/>
                    <a:moveTo>
                      <a:pt x="30589" y="9207"/>
                    </a:moveTo>
                    <a:lnTo>
                      <a:pt x="30823" y="13410"/>
                    </a:lnTo>
                    <a:lnTo>
                      <a:pt x="26653" y="13677"/>
                    </a:lnTo>
                    <a:lnTo>
                      <a:pt x="26386" y="9474"/>
                    </a:lnTo>
                    <a:lnTo>
                      <a:pt x="30589" y="9207"/>
                    </a:lnTo>
                    <a:close/>
                    <a:moveTo>
                      <a:pt x="26286" y="9474"/>
                    </a:moveTo>
                    <a:lnTo>
                      <a:pt x="26553" y="13644"/>
                    </a:lnTo>
                    <a:lnTo>
                      <a:pt x="22350" y="13911"/>
                    </a:lnTo>
                    <a:lnTo>
                      <a:pt x="22083" y="9741"/>
                    </a:lnTo>
                    <a:lnTo>
                      <a:pt x="26286" y="9474"/>
                    </a:lnTo>
                    <a:close/>
                    <a:moveTo>
                      <a:pt x="21983" y="9741"/>
                    </a:moveTo>
                    <a:lnTo>
                      <a:pt x="22250" y="13944"/>
                    </a:lnTo>
                    <a:lnTo>
                      <a:pt x="18047" y="14211"/>
                    </a:lnTo>
                    <a:lnTo>
                      <a:pt x="17814" y="10008"/>
                    </a:lnTo>
                    <a:lnTo>
                      <a:pt x="21983" y="9741"/>
                    </a:lnTo>
                    <a:close/>
                    <a:moveTo>
                      <a:pt x="17713" y="10008"/>
                    </a:moveTo>
                    <a:lnTo>
                      <a:pt x="17947" y="14178"/>
                    </a:lnTo>
                    <a:lnTo>
                      <a:pt x="13777" y="14444"/>
                    </a:lnTo>
                    <a:lnTo>
                      <a:pt x="13510" y="10241"/>
                    </a:lnTo>
                    <a:lnTo>
                      <a:pt x="17713" y="10008"/>
                    </a:lnTo>
                    <a:close/>
                    <a:moveTo>
                      <a:pt x="13410" y="10241"/>
                    </a:moveTo>
                    <a:lnTo>
                      <a:pt x="13677" y="14444"/>
                    </a:lnTo>
                    <a:lnTo>
                      <a:pt x="9474" y="14711"/>
                    </a:lnTo>
                    <a:lnTo>
                      <a:pt x="9207" y="10508"/>
                    </a:lnTo>
                    <a:lnTo>
                      <a:pt x="13410" y="10241"/>
                    </a:lnTo>
                    <a:close/>
                    <a:moveTo>
                      <a:pt x="9141" y="10542"/>
                    </a:moveTo>
                    <a:lnTo>
                      <a:pt x="9408" y="14745"/>
                    </a:lnTo>
                    <a:lnTo>
                      <a:pt x="5205" y="14978"/>
                    </a:lnTo>
                    <a:lnTo>
                      <a:pt x="4938" y="10775"/>
                    </a:lnTo>
                    <a:lnTo>
                      <a:pt x="9141" y="10542"/>
                    </a:lnTo>
                    <a:close/>
                    <a:moveTo>
                      <a:pt x="4838" y="10775"/>
                    </a:moveTo>
                    <a:lnTo>
                      <a:pt x="5104" y="14945"/>
                    </a:lnTo>
                    <a:lnTo>
                      <a:pt x="901" y="15212"/>
                    </a:lnTo>
                    <a:lnTo>
                      <a:pt x="635" y="11042"/>
                    </a:lnTo>
                    <a:lnTo>
                      <a:pt x="4838" y="10775"/>
                    </a:lnTo>
                    <a:close/>
                    <a:moveTo>
                      <a:pt x="39429" y="12977"/>
                    </a:moveTo>
                    <a:lnTo>
                      <a:pt x="39662" y="17146"/>
                    </a:lnTo>
                    <a:lnTo>
                      <a:pt x="35493" y="17413"/>
                    </a:lnTo>
                    <a:lnTo>
                      <a:pt x="35259" y="13244"/>
                    </a:lnTo>
                    <a:lnTo>
                      <a:pt x="39429" y="12977"/>
                    </a:lnTo>
                    <a:close/>
                    <a:moveTo>
                      <a:pt x="35126" y="13210"/>
                    </a:moveTo>
                    <a:lnTo>
                      <a:pt x="35393" y="17447"/>
                    </a:lnTo>
                    <a:lnTo>
                      <a:pt x="31190" y="17680"/>
                    </a:lnTo>
                    <a:lnTo>
                      <a:pt x="30923" y="13477"/>
                    </a:lnTo>
                    <a:lnTo>
                      <a:pt x="35126" y="13210"/>
                    </a:lnTo>
                    <a:close/>
                    <a:moveTo>
                      <a:pt x="30823" y="13510"/>
                    </a:moveTo>
                    <a:lnTo>
                      <a:pt x="31090" y="17713"/>
                    </a:lnTo>
                    <a:lnTo>
                      <a:pt x="26887" y="17947"/>
                    </a:lnTo>
                    <a:lnTo>
                      <a:pt x="26653" y="13744"/>
                    </a:lnTo>
                    <a:lnTo>
                      <a:pt x="30823" y="13510"/>
                    </a:lnTo>
                    <a:close/>
                    <a:moveTo>
                      <a:pt x="26553" y="13744"/>
                    </a:moveTo>
                    <a:lnTo>
                      <a:pt x="26820" y="17947"/>
                    </a:lnTo>
                    <a:lnTo>
                      <a:pt x="22617" y="18214"/>
                    </a:lnTo>
                    <a:lnTo>
                      <a:pt x="22350" y="14011"/>
                    </a:lnTo>
                    <a:lnTo>
                      <a:pt x="26553" y="13744"/>
                    </a:lnTo>
                    <a:close/>
                    <a:moveTo>
                      <a:pt x="22250" y="14044"/>
                    </a:moveTo>
                    <a:lnTo>
                      <a:pt x="22517" y="18247"/>
                    </a:lnTo>
                    <a:lnTo>
                      <a:pt x="18314" y="18481"/>
                    </a:lnTo>
                    <a:lnTo>
                      <a:pt x="18047" y="14311"/>
                    </a:lnTo>
                    <a:lnTo>
                      <a:pt x="22250" y="14044"/>
                    </a:lnTo>
                    <a:close/>
                    <a:moveTo>
                      <a:pt x="17980" y="14278"/>
                    </a:moveTo>
                    <a:lnTo>
                      <a:pt x="18214" y="18481"/>
                    </a:lnTo>
                    <a:lnTo>
                      <a:pt x="14044" y="18747"/>
                    </a:lnTo>
                    <a:lnTo>
                      <a:pt x="13777" y="14544"/>
                    </a:lnTo>
                    <a:lnTo>
                      <a:pt x="17980" y="14278"/>
                    </a:lnTo>
                    <a:close/>
                    <a:moveTo>
                      <a:pt x="13677" y="14544"/>
                    </a:moveTo>
                    <a:lnTo>
                      <a:pt x="13944" y="18747"/>
                    </a:lnTo>
                    <a:lnTo>
                      <a:pt x="9741" y="18981"/>
                    </a:lnTo>
                    <a:lnTo>
                      <a:pt x="9474" y="14811"/>
                    </a:lnTo>
                    <a:lnTo>
                      <a:pt x="13677" y="14544"/>
                    </a:lnTo>
                    <a:close/>
                    <a:moveTo>
                      <a:pt x="9374" y="14811"/>
                    </a:moveTo>
                    <a:lnTo>
                      <a:pt x="9641" y="18981"/>
                    </a:lnTo>
                    <a:lnTo>
                      <a:pt x="5438" y="19248"/>
                    </a:lnTo>
                    <a:lnTo>
                      <a:pt x="5205" y="15045"/>
                    </a:lnTo>
                    <a:lnTo>
                      <a:pt x="9374" y="14811"/>
                    </a:lnTo>
                    <a:close/>
                    <a:moveTo>
                      <a:pt x="5104" y="15045"/>
                    </a:moveTo>
                    <a:lnTo>
                      <a:pt x="5338" y="19248"/>
                    </a:lnTo>
                    <a:lnTo>
                      <a:pt x="1168" y="19515"/>
                    </a:lnTo>
                    <a:lnTo>
                      <a:pt x="901" y="15312"/>
                    </a:lnTo>
                    <a:lnTo>
                      <a:pt x="5104" y="15045"/>
                    </a:lnTo>
                    <a:close/>
                    <a:moveTo>
                      <a:pt x="39696" y="17246"/>
                    </a:moveTo>
                    <a:lnTo>
                      <a:pt x="39929" y="21449"/>
                    </a:lnTo>
                    <a:lnTo>
                      <a:pt x="35726" y="21716"/>
                    </a:lnTo>
                    <a:lnTo>
                      <a:pt x="35493" y="17513"/>
                    </a:lnTo>
                    <a:lnTo>
                      <a:pt x="39696" y="17246"/>
                    </a:lnTo>
                    <a:close/>
                    <a:moveTo>
                      <a:pt x="35393" y="17513"/>
                    </a:moveTo>
                    <a:lnTo>
                      <a:pt x="35660" y="21716"/>
                    </a:lnTo>
                    <a:lnTo>
                      <a:pt x="31457" y="21983"/>
                    </a:lnTo>
                    <a:lnTo>
                      <a:pt x="31223" y="17780"/>
                    </a:lnTo>
                    <a:lnTo>
                      <a:pt x="35393" y="17513"/>
                    </a:lnTo>
                    <a:close/>
                    <a:moveTo>
                      <a:pt x="31090" y="17813"/>
                    </a:moveTo>
                    <a:lnTo>
                      <a:pt x="31357" y="21983"/>
                    </a:lnTo>
                    <a:lnTo>
                      <a:pt x="27154" y="22250"/>
                    </a:lnTo>
                    <a:lnTo>
                      <a:pt x="26920" y="18080"/>
                    </a:lnTo>
                    <a:lnTo>
                      <a:pt x="31090" y="17813"/>
                    </a:lnTo>
                    <a:close/>
                    <a:moveTo>
                      <a:pt x="26820" y="18047"/>
                    </a:moveTo>
                    <a:lnTo>
                      <a:pt x="27053" y="22250"/>
                    </a:lnTo>
                    <a:lnTo>
                      <a:pt x="22884" y="22483"/>
                    </a:lnTo>
                    <a:lnTo>
                      <a:pt x="22617" y="18280"/>
                    </a:lnTo>
                    <a:lnTo>
                      <a:pt x="26820" y="18047"/>
                    </a:lnTo>
                    <a:close/>
                    <a:moveTo>
                      <a:pt x="22517" y="18347"/>
                    </a:moveTo>
                    <a:lnTo>
                      <a:pt x="22784" y="22517"/>
                    </a:lnTo>
                    <a:lnTo>
                      <a:pt x="18581" y="22784"/>
                    </a:lnTo>
                    <a:lnTo>
                      <a:pt x="18314" y="18581"/>
                    </a:lnTo>
                    <a:lnTo>
                      <a:pt x="22517" y="18347"/>
                    </a:lnTo>
                    <a:close/>
                    <a:moveTo>
                      <a:pt x="18214" y="18581"/>
                    </a:moveTo>
                    <a:lnTo>
                      <a:pt x="18481" y="22750"/>
                    </a:lnTo>
                    <a:lnTo>
                      <a:pt x="14278" y="23017"/>
                    </a:lnTo>
                    <a:lnTo>
                      <a:pt x="14011" y="18814"/>
                    </a:lnTo>
                    <a:lnTo>
                      <a:pt x="18214" y="18581"/>
                    </a:lnTo>
                    <a:close/>
                    <a:moveTo>
                      <a:pt x="13944" y="18848"/>
                    </a:moveTo>
                    <a:lnTo>
                      <a:pt x="14178" y="23017"/>
                    </a:lnTo>
                    <a:lnTo>
                      <a:pt x="10008" y="23284"/>
                    </a:lnTo>
                    <a:lnTo>
                      <a:pt x="9741" y="19081"/>
                    </a:lnTo>
                    <a:lnTo>
                      <a:pt x="13944" y="18848"/>
                    </a:lnTo>
                    <a:close/>
                    <a:moveTo>
                      <a:pt x="9641" y="19081"/>
                    </a:moveTo>
                    <a:lnTo>
                      <a:pt x="9908" y="23284"/>
                    </a:lnTo>
                    <a:lnTo>
                      <a:pt x="5705" y="23551"/>
                    </a:lnTo>
                    <a:lnTo>
                      <a:pt x="5438" y="19348"/>
                    </a:lnTo>
                    <a:lnTo>
                      <a:pt x="9641" y="19081"/>
                    </a:lnTo>
                    <a:close/>
                    <a:moveTo>
                      <a:pt x="5371" y="19348"/>
                    </a:moveTo>
                    <a:lnTo>
                      <a:pt x="5605" y="23551"/>
                    </a:lnTo>
                    <a:lnTo>
                      <a:pt x="1402" y="23784"/>
                    </a:lnTo>
                    <a:lnTo>
                      <a:pt x="1168" y="19615"/>
                    </a:lnTo>
                    <a:lnTo>
                      <a:pt x="5371" y="19348"/>
                    </a:lnTo>
                    <a:close/>
                    <a:moveTo>
                      <a:pt x="39929" y="21549"/>
                    </a:moveTo>
                    <a:lnTo>
                      <a:pt x="40196" y="25752"/>
                    </a:lnTo>
                    <a:lnTo>
                      <a:pt x="35993" y="25986"/>
                    </a:lnTo>
                    <a:lnTo>
                      <a:pt x="35760" y="21816"/>
                    </a:lnTo>
                    <a:lnTo>
                      <a:pt x="39929" y="21549"/>
                    </a:lnTo>
                    <a:close/>
                    <a:moveTo>
                      <a:pt x="35660" y="21816"/>
                    </a:moveTo>
                    <a:lnTo>
                      <a:pt x="35893" y="26019"/>
                    </a:lnTo>
                    <a:lnTo>
                      <a:pt x="31723" y="26286"/>
                    </a:lnTo>
                    <a:lnTo>
                      <a:pt x="31457" y="22083"/>
                    </a:lnTo>
                    <a:lnTo>
                      <a:pt x="35660" y="21816"/>
                    </a:lnTo>
                    <a:close/>
                    <a:moveTo>
                      <a:pt x="31357" y="22083"/>
                    </a:moveTo>
                    <a:lnTo>
                      <a:pt x="31623" y="26286"/>
                    </a:lnTo>
                    <a:lnTo>
                      <a:pt x="27420" y="26553"/>
                    </a:lnTo>
                    <a:lnTo>
                      <a:pt x="27154" y="22350"/>
                    </a:lnTo>
                    <a:lnTo>
                      <a:pt x="31357" y="22083"/>
                    </a:lnTo>
                    <a:close/>
                    <a:moveTo>
                      <a:pt x="27053" y="22350"/>
                    </a:moveTo>
                    <a:lnTo>
                      <a:pt x="27320" y="26553"/>
                    </a:lnTo>
                    <a:lnTo>
                      <a:pt x="23117" y="26787"/>
                    </a:lnTo>
                    <a:lnTo>
                      <a:pt x="22884" y="22584"/>
                    </a:lnTo>
                    <a:lnTo>
                      <a:pt x="27053" y="22350"/>
                    </a:lnTo>
                    <a:close/>
                    <a:moveTo>
                      <a:pt x="22750" y="22617"/>
                    </a:moveTo>
                    <a:lnTo>
                      <a:pt x="23051" y="26820"/>
                    </a:lnTo>
                    <a:lnTo>
                      <a:pt x="18848" y="27087"/>
                    </a:lnTo>
                    <a:lnTo>
                      <a:pt x="18581" y="22850"/>
                    </a:lnTo>
                    <a:lnTo>
                      <a:pt x="22750" y="22617"/>
                    </a:lnTo>
                    <a:close/>
                    <a:moveTo>
                      <a:pt x="18481" y="22850"/>
                    </a:moveTo>
                    <a:lnTo>
                      <a:pt x="18748" y="27053"/>
                    </a:lnTo>
                    <a:lnTo>
                      <a:pt x="14545" y="27320"/>
                    </a:lnTo>
                    <a:lnTo>
                      <a:pt x="14278" y="23117"/>
                    </a:lnTo>
                    <a:lnTo>
                      <a:pt x="18481" y="22850"/>
                    </a:lnTo>
                    <a:close/>
                    <a:moveTo>
                      <a:pt x="14211" y="23117"/>
                    </a:moveTo>
                    <a:lnTo>
                      <a:pt x="14444" y="27320"/>
                    </a:lnTo>
                    <a:lnTo>
                      <a:pt x="10241" y="27587"/>
                    </a:lnTo>
                    <a:lnTo>
                      <a:pt x="10008" y="23384"/>
                    </a:lnTo>
                    <a:lnTo>
                      <a:pt x="14211" y="23117"/>
                    </a:lnTo>
                    <a:close/>
                    <a:moveTo>
                      <a:pt x="9908" y="23384"/>
                    </a:moveTo>
                    <a:lnTo>
                      <a:pt x="10175" y="27587"/>
                    </a:lnTo>
                    <a:lnTo>
                      <a:pt x="5972" y="27821"/>
                    </a:lnTo>
                    <a:lnTo>
                      <a:pt x="5705" y="23651"/>
                    </a:lnTo>
                    <a:lnTo>
                      <a:pt x="9908" y="23384"/>
                    </a:lnTo>
                    <a:close/>
                    <a:moveTo>
                      <a:pt x="5605" y="23651"/>
                    </a:moveTo>
                    <a:lnTo>
                      <a:pt x="5872" y="27821"/>
                    </a:lnTo>
                    <a:lnTo>
                      <a:pt x="1669" y="28087"/>
                    </a:lnTo>
                    <a:lnTo>
                      <a:pt x="1435" y="23918"/>
                    </a:lnTo>
                    <a:lnTo>
                      <a:pt x="5605" y="23651"/>
                    </a:lnTo>
                    <a:close/>
                    <a:moveTo>
                      <a:pt x="40196" y="25853"/>
                    </a:moveTo>
                    <a:lnTo>
                      <a:pt x="40463" y="30022"/>
                    </a:lnTo>
                    <a:lnTo>
                      <a:pt x="36260" y="30289"/>
                    </a:lnTo>
                    <a:lnTo>
                      <a:pt x="35993" y="26086"/>
                    </a:lnTo>
                    <a:lnTo>
                      <a:pt x="40196" y="25853"/>
                    </a:lnTo>
                    <a:close/>
                    <a:moveTo>
                      <a:pt x="35926" y="26119"/>
                    </a:moveTo>
                    <a:lnTo>
                      <a:pt x="36160" y="30322"/>
                    </a:lnTo>
                    <a:lnTo>
                      <a:pt x="31957" y="30556"/>
                    </a:lnTo>
                    <a:lnTo>
                      <a:pt x="31723" y="26353"/>
                    </a:lnTo>
                    <a:lnTo>
                      <a:pt x="35926" y="26119"/>
                    </a:lnTo>
                    <a:close/>
                    <a:moveTo>
                      <a:pt x="31623" y="26386"/>
                    </a:moveTo>
                    <a:lnTo>
                      <a:pt x="31890" y="30589"/>
                    </a:lnTo>
                    <a:lnTo>
                      <a:pt x="27687" y="30823"/>
                    </a:lnTo>
                    <a:lnTo>
                      <a:pt x="27420" y="26620"/>
                    </a:lnTo>
                    <a:lnTo>
                      <a:pt x="31623" y="26386"/>
                    </a:lnTo>
                    <a:close/>
                    <a:moveTo>
                      <a:pt x="27354" y="26620"/>
                    </a:moveTo>
                    <a:lnTo>
                      <a:pt x="27587" y="30856"/>
                    </a:lnTo>
                    <a:lnTo>
                      <a:pt x="23384" y="31090"/>
                    </a:lnTo>
                    <a:lnTo>
                      <a:pt x="23151" y="26887"/>
                    </a:lnTo>
                    <a:lnTo>
                      <a:pt x="27354" y="26620"/>
                    </a:lnTo>
                    <a:close/>
                    <a:moveTo>
                      <a:pt x="23051" y="26887"/>
                    </a:moveTo>
                    <a:lnTo>
                      <a:pt x="23317" y="31090"/>
                    </a:lnTo>
                    <a:lnTo>
                      <a:pt x="19114" y="31356"/>
                    </a:lnTo>
                    <a:lnTo>
                      <a:pt x="18848" y="27153"/>
                    </a:lnTo>
                    <a:lnTo>
                      <a:pt x="23051" y="26887"/>
                    </a:lnTo>
                    <a:close/>
                    <a:moveTo>
                      <a:pt x="18748" y="27153"/>
                    </a:moveTo>
                    <a:lnTo>
                      <a:pt x="18981" y="31356"/>
                    </a:lnTo>
                    <a:lnTo>
                      <a:pt x="14811" y="31590"/>
                    </a:lnTo>
                    <a:lnTo>
                      <a:pt x="14545" y="27420"/>
                    </a:lnTo>
                    <a:lnTo>
                      <a:pt x="18748" y="27153"/>
                    </a:lnTo>
                    <a:close/>
                    <a:moveTo>
                      <a:pt x="14444" y="27387"/>
                    </a:moveTo>
                    <a:lnTo>
                      <a:pt x="14711" y="31623"/>
                    </a:lnTo>
                    <a:lnTo>
                      <a:pt x="10508" y="31857"/>
                    </a:lnTo>
                    <a:lnTo>
                      <a:pt x="10275" y="27654"/>
                    </a:lnTo>
                    <a:lnTo>
                      <a:pt x="14444" y="27387"/>
                    </a:lnTo>
                    <a:close/>
                    <a:moveTo>
                      <a:pt x="10175" y="27687"/>
                    </a:moveTo>
                    <a:lnTo>
                      <a:pt x="10408" y="31857"/>
                    </a:lnTo>
                    <a:lnTo>
                      <a:pt x="6239" y="32124"/>
                    </a:lnTo>
                    <a:lnTo>
                      <a:pt x="5972" y="27921"/>
                    </a:lnTo>
                    <a:lnTo>
                      <a:pt x="10175" y="27687"/>
                    </a:lnTo>
                    <a:close/>
                    <a:moveTo>
                      <a:pt x="5872" y="27921"/>
                    </a:moveTo>
                    <a:lnTo>
                      <a:pt x="6139" y="32124"/>
                    </a:lnTo>
                    <a:lnTo>
                      <a:pt x="1936" y="32391"/>
                    </a:lnTo>
                    <a:lnTo>
                      <a:pt x="1669" y="28188"/>
                    </a:lnTo>
                    <a:lnTo>
                      <a:pt x="5872" y="27921"/>
                    </a:lnTo>
                    <a:close/>
                    <a:moveTo>
                      <a:pt x="40463" y="30122"/>
                    </a:moveTo>
                    <a:lnTo>
                      <a:pt x="40730" y="34325"/>
                    </a:lnTo>
                    <a:lnTo>
                      <a:pt x="36527" y="34592"/>
                    </a:lnTo>
                    <a:lnTo>
                      <a:pt x="36260" y="30389"/>
                    </a:lnTo>
                    <a:lnTo>
                      <a:pt x="40463" y="30122"/>
                    </a:lnTo>
                    <a:close/>
                    <a:moveTo>
                      <a:pt x="36160" y="30389"/>
                    </a:moveTo>
                    <a:lnTo>
                      <a:pt x="36427" y="34592"/>
                    </a:lnTo>
                    <a:lnTo>
                      <a:pt x="32224" y="34859"/>
                    </a:lnTo>
                    <a:lnTo>
                      <a:pt x="31990" y="30656"/>
                    </a:lnTo>
                    <a:lnTo>
                      <a:pt x="36160" y="30389"/>
                    </a:lnTo>
                    <a:close/>
                    <a:moveTo>
                      <a:pt x="31890" y="30656"/>
                    </a:moveTo>
                    <a:lnTo>
                      <a:pt x="32124" y="34826"/>
                    </a:lnTo>
                    <a:lnTo>
                      <a:pt x="27954" y="35092"/>
                    </a:lnTo>
                    <a:lnTo>
                      <a:pt x="27687" y="30889"/>
                    </a:lnTo>
                    <a:lnTo>
                      <a:pt x="31890" y="30656"/>
                    </a:lnTo>
                    <a:close/>
                    <a:moveTo>
                      <a:pt x="27587" y="30956"/>
                    </a:moveTo>
                    <a:lnTo>
                      <a:pt x="27854" y="35126"/>
                    </a:lnTo>
                    <a:lnTo>
                      <a:pt x="23651" y="35393"/>
                    </a:lnTo>
                    <a:lnTo>
                      <a:pt x="23384" y="31190"/>
                    </a:lnTo>
                    <a:lnTo>
                      <a:pt x="27587" y="30956"/>
                    </a:lnTo>
                    <a:close/>
                    <a:moveTo>
                      <a:pt x="23317" y="31190"/>
                    </a:moveTo>
                    <a:lnTo>
                      <a:pt x="23584" y="35393"/>
                    </a:lnTo>
                    <a:lnTo>
                      <a:pt x="19381" y="35626"/>
                    </a:lnTo>
                    <a:lnTo>
                      <a:pt x="19114" y="31423"/>
                    </a:lnTo>
                    <a:lnTo>
                      <a:pt x="23317" y="31190"/>
                    </a:lnTo>
                    <a:close/>
                    <a:moveTo>
                      <a:pt x="19014" y="31457"/>
                    </a:moveTo>
                    <a:lnTo>
                      <a:pt x="19248" y="35626"/>
                    </a:lnTo>
                    <a:lnTo>
                      <a:pt x="15045" y="35893"/>
                    </a:lnTo>
                    <a:lnTo>
                      <a:pt x="14811" y="31690"/>
                    </a:lnTo>
                    <a:lnTo>
                      <a:pt x="19014" y="31457"/>
                    </a:lnTo>
                    <a:close/>
                    <a:moveTo>
                      <a:pt x="14711" y="31690"/>
                    </a:moveTo>
                    <a:lnTo>
                      <a:pt x="14978" y="35893"/>
                    </a:lnTo>
                    <a:lnTo>
                      <a:pt x="10775" y="36160"/>
                    </a:lnTo>
                    <a:lnTo>
                      <a:pt x="10508" y="31957"/>
                    </a:lnTo>
                    <a:lnTo>
                      <a:pt x="14711" y="31690"/>
                    </a:lnTo>
                    <a:close/>
                    <a:moveTo>
                      <a:pt x="10442" y="31990"/>
                    </a:moveTo>
                    <a:lnTo>
                      <a:pt x="10675" y="36160"/>
                    </a:lnTo>
                    <a:lnTo>
                      <a:pt x="6472" y="36427"/>
                    </a:lnTo>
                    <a:lnTo>
                      <a:pt x="6239" y="32257"/>
                    </a:lnTo>
                    <a:lnTo>
                      <a:pt x="10442" y="31990"/>
                    </a:lnTo>
                    <a:close/>
                    <a:moveTo>
                      <a:pt x="6139" y="32257"/>
                    </a:moveTo>
                    <a:lnTo>
                      <a:pt x="6405" y="36427"/>
                    </a:lnTo>
                    <a:lnTo>
                      <a:pt x="2202" y="36660"/>
                    </a:lnTo>
                    <a:lnTo>
                      <a:pt x="1936" y="32457"/>
                    </a:lnTo>
                    <a:lnTo>
                      <a:pt x="6139" y="32257"/>
                    </a:lnTo>
                    <a:close/>
                    <a:moveTo>
                      <a:pt x="40947" y="37844"/>
                    </a:moveTo>
                    <a:lnTo>
                      <a:pt x="40990" y="38629"/>
                    </a:lnTo>
                    <a:lnTo>
                      <a:pt x="40990" y="38629"/>
                    </a:lnTo>
                    <a:lnTo>
                      <a:pt x="40997" y="38628"/>
                    </a:lnTo>
                    <a:lnTo>
                      <a:pt x="40947" y="37844"/>
                    </a:lnTo>
                    <a:close/>
                    <a:moveTo>
                      <a:pt x="36427" y="34692"/>
                    </a:moveTo>
                    <a:lnTo>
                      <a:pt x="36694" y="38895"/>
                    </a:lnTo>
                    <a:lnTo>
                      <a:pt x="32491" y="39129"/>
                    </a:lnTo>
                    <a:lnTo>
                      <a:pt x="32224" y="34959"/>
                    </a:lnTo>
                    <a:lnTo>
                      <a:pt x="36427" y="34692"/>
                    </a:lnTo>
                    <a:close/>
                    <a:moveTo>
                      <a:pt x="32157" y="34926"/>
                    </a:moveTo>
                    <a:lnTo>
                      <a:pt x="32391" y="39129"/>
                    </a:lnTo>
                    <a:lnTo>
                      <a:pt x="28188" y="39396"/>
                    </a:lnTo>
                    <a:lnTo>
                      <a:pt x="27954" y="35193"/>
                    </a:lnTo>
                    <a:lnTo>
                      <a:pt x="32157" y="34926"/>
                    </a:lnTo>
                    <a:close/>
                    <a:moveTo>
                      <a:pt x="27854" y="35226"/>
                    </a:moveTo>
                    <a:lnTo>
                      <a:pt x="28121" y="39429"/>
                    </a:lnTo>
                    <a:lnTo>
                      <a:pt x="23918" y="39696"/>
                    </a:lnTo>
                    <a:lnTo>
                      <a:pt x="23651" y="35493"/>
                    </a:lnTo>
                    <a:lnTo>
                      <a:pt x="27854" y="35226"/>
                    </a:lnTo>
                    <a:close/>
                    <a:moveTo>
                      <a:pt x="23551" y="35493"/>
                    </a:moveTo>
                    <a:lnTo>
                      <a:pt x="23818" y="39662"/>
                    </a:lnTo>
                    <a:lnTo>
                      <a:pt x="19615" y="39929"/>
                    </a:lnTo>
                    <a:lnTo>
                      <a:pt x="19381" y="35726"/>
                    </a:lnTo>
                    <a:lnTo>
                      <a:pt x="23551" y="35493"/>
                    </a:lnTo>
                    <a:close/>
                    <a:moveTo>
                      <a:pt x="19281" y="35726"/>
                    </a:moveTo>
                    <a:lnTo>
                      <a:pt x="19515" y="39929"/>
                    </a:lnTo>
                    <a:lnTo>
                      <a:pt x="15312" y="40196"/>
                    </a:lnTo>
                    <a:lnTo>
                      <a:pt x="15078" y="35993"/>
                    </a:lnTo>
                    <a:lnTo>
                      <a:pt x="19281" y="35726"/>
                    </a:lnTo>
                    <a:close/>
                    <a:moveTo>
                      <a:pt x="14978" y="35993"/>
                    </a:moveTo>
                    <a:lnTo>
                      <a:pt x="15245" y="40196"/>
                    </a:lnTo>
                    <a:lnTo>
                      <a:pt x="11042" y="40430"/>
                    </a:lnTo>
                    <a:lnTo>
                      <a:pt x="10775" y="36260"/>
                    </a:lnTo>
                    <a:lnTo>
                      <a:pt x="14978" y="35993"/>
                    </a:lnTo>
                    <a:close/>
                    <a:moveTo>
                      <a:pt x="10675" y="36260"/>
                    </a:moveTo>
                    <a:lnTo>
                      <a:pt x="10942" y="40463"/>
                    </a:lnTo>
                    <a:lnTo>
                      <a:pt x="6739" y="40696"/>
                    </a:lnTo>
                    <a:lnTo>
                      <a:pt x="6505" y="36527"/>
                    </a:lnTo>
                    <a:lnTo>
                      <a:pt x="10675" y="36260"/>
                    </a:lnTo>
                    <a:close/>
                    <a:moveTo>
                      <a:pt x="6405" y="36527"/>
                    </a:moveTo>
                    <a:lnTo>
                      <a:pt x="6672" y="40730"/>
                    </a:lnTo>
                    <a:lnTo>
                      <a:pt x="2469" y="40963"/>
                    </a:lnTo>
                    <a:lnTo>
                      <a:pt x="2202" y="36760"/>
                    </a:lnTo>
                    <a:lnTo>
                      <a:pt x="6405" y="36527"/>
                    </a:lnTo>
                    <a:close/>
                    <a:moveTo>
                      <a:pt x="38728" y="1"/>
                    </a:moveTo>
                    <a:lnTo>
                      <a:pt x="34425" y="268"/>
                    </a:lnTo>
                    <a:lnTo>
                      <a:pt x="34359" y="268"/>
                    </a:lnTo>
                    <a:lnTo>
                      <a:pt x="30156" y="534"/>
                    </a:lnTo>
                    <a:lnTo>
                      <a:pt x="30056" y="534"/>
                    </a:lnTo>
                    <a:lnTo>
                      <a:pt x="25853" y="768"/>
                    </a:lnTo>
                    <a:lnTo>
                      <a:pt x="25753" y="768"/>
                    </a:lnTo>
                    <a:lnTo>
                      <a:pt x="21550" y="1035"/>
                    </a:lnTo>
                    <a:lnTo>
                      <a:pt x="21483" y="1035"/>
                    </a:lnTo>
                    <a:lnTo>
                      <a:pt x="17280" y="1302"/>
                    </a:lnTo>
                    <a:lnTo>
                      <a:pt x="17180" y="1302"/>
                    </a:lnTo>
                    <a:lnTo>
                      <a:pt x="13010" y="1535"/>
                    </a:lnTo>
                    <a:lnTo>
                      <a:pt x="12910" y="1535"/>
                    </a:lnTo>
                    <a:lnTo>
                      <a:pt x="8707" y="1802"/>
                    </a:lnTo>
                    <a:lnTo>
                      <a:pt x="8607" y="1802"/>
                    </a:lnTo>
                    <a:lnTo>
                      <a:pt x="4404" y="2102"/>
                    </a:lnTo>
                    <a:lnTo>
                      <a:pt x="4304" y="2102"/>
                    </a:lnTo>
                    <a:lnTo>
                      <a:pt x="1" y="2369"/>
                    </a:lnTo>
                    <a:lnTo>
                      <a:pt x="268" y="6639"/>
                    </a:lnTo>
                    <a:lnTo>
                      <a:pt x="268" y="6739"/>
                    </a:lnTo>
                    <a:lnTo>
                      <a:pt x="501" y="10942"/>
                    </a:lnTo>
                    <a:lnTo>
                      <a:pt x="501" y="11042"/>
                    </a:lnTo>
                    <a:lnTo>
                      <a:pt x="768" y="15212"/>
                    </a:lnTo>
                    <a:lnTo>
                      <a:pt x="768" y="15312"/>
                    </a:lnTo>
                    <a:lnTo>
                      <a:pt x="1035" y="19515"/>
                    </a:lnTo>
                    <a:lnTo>
                      <a:pt x="1035" y="19615"/>
                    </a:lnTo>
                    <a:lnTo>
                      <a:pt x="1268" y="23818"/>
                    </a:lnTo>
                    <a:lnTo>
                      <a:pt x="1268" y="23918"/>
                    </a:lnTo>
                    <a:lnTo>
                      <a:pt x="1535" y="28087"/>
                    </a:lnTo>
                    <a:lnTo>
                      <a:pt x="1535" y="28188"/>
                    </a:lnTo>
                    <a:lnTo>
                      <a:pt x="1802" y="32391"/>
                    </a:lnTo>
                    <a:lnTo>
                      <a:pt x="1802" y="32491"/>
                    </a:lnTo>
                    <a:lnTo>
                      <a:pt x="2036" y="36694"/>
                    </a:lnTo>
                    <a:lnTo>
                      <a:pt x="2036" y="36760"/>
                    </a:lnTo>
                    <a:lnTo>
                      <a:pt x="2302" y="41063"/>
                    </a:lnTo>
                    <a:lnTo>
                      <a:pt x="6606" y="40797"/>
                    </a:lnTo>
                    <a:lnTo>
                      <a:pt x="6706" y="40797"/>
                    </a:lnTo>
                    <a:lnTo>
                      <a:pt x="10875" y="40563"/>
                    </a:lnTo>
                    <a:lnTo>
                      <a:pt x="10975" y="40563"/>
                    </a:lnTo>
                    <a:lnTo>
                      <a:pt x="15178" y="40296"/>
                    </a:lnTo>
                    <a:lnTo>
                      <a:pt x="15278" y="40296"/>
                    </a:lnTo>
                    <a:lnTo>
                      <a:pt x="19481" y="40029"/>
                    </a:lnTo>
                    <a:lnTo>
                      <a:pt x="19548" y="40029"/>
                    </a:lnTo>
                    <a:lnTo>
                      <a:pt x="23751" y="39796"/>
                    </a:lnTo>
                    <a:lnTo>
                      <a:pt x="23851" y="39796"/>
                    </a:lnTo>
                    <a:lnTo>
                      <a:pt x="28054" y="39529"/>
                    </a:lnTo>
                    <a:lnTo>
                      <a:pt x="28154" y="39529"/>
                    </a:lnTo>
                    <a:lnTo>
                      <a:pt x="32324" y="39262"/>
                    </a:lnTo>
                    <a:lnTo>
                      <a:pt x="32424" y="39262"/>
                    </a:lnTo>
                    <a:lnTo>
                      <a:pt x="36627" y="39029"/>
                    </a:lnTo>
                    <a:lnTo>
                      <a:pt x="36727" y="39029"/>
                    </a:lnTo>
                    <a:lnTo>
                      <a:pt x="40997" y="38762"/>
                    </a:lnTo>
                    <a:lnTo>
                      <a:pt x="40990" y="38629"/>
                    </a:lnTo>
                    <a:lnTo>
                      <a:pt x="40990" y="38629"/>
                    </a:lnTo>
                    <a:lnTo>
                      <a:pt x="36794" y="38895"/>
                    </a:lnTo>
                    <a:lnTo>
                      <a:pt x="36560" y="34692"/>
                    </a:lnTo>
                    <a:lnTo>
                      <a:pt x="40730" y="34425"/>
                    </a:lnTo>
                    <a:lnTo>
                      <a:pt x="40947" y="37844"/>
                    </a:lnTo>
                    <a:lnTo>
                      <a:pt x="40763" y="34459"/>
                    </a:lnTo>
                    <a:lnTo>
                      <a:pt x="40763" y="34325"/>
                    </a:lnTo>
                    <a:lnTo>
                      <a:pt x="40563" y="30156"/>
                    </a:lnTo>
                    <a:lnTo>
                      <a:pt x="40563" y="30056"/>
                    </a:lnTo>
                    <a:lnTo>
                      <a:pt x="40296" y="25853"/>
                    </a:lnTo>
                    <a:lnTo>
                      <a:pt x="40296" y="25752"/>
                    </a:lnTo>
                    <a:lnTo>
                      <a:pt x="40029" y="21583"/>
                    </a:lnTo>
                    <a:lnTo>
                      <a:pt x="40029" y="21483"/>
                    </a:lnTo>
                    <a:lnTo>
                      <a:pt x="39796" y="17280"/>
                    </a:lnTo>
                    <a:lnTo>
                      <a:pt x="39796" y="17180"/>
                    </a:lnTo>
                    <a:lnTo>
                      <a:pt x="39529" y="12977"/>
                    </a:lnTo>
                    <a:lnTo>
                      <a:pt x="39529" y="12910"/>
                    </a:lnTo>
                    <a:lnTo>
                      <a:pt x="39262" y="8707"/>
                    </a:lnTo>
                    <a:lnTo>
                      <a:pt x="39262" y="8607"/>
                    </a:lnTo>
                    <a:lnTo>
                      <a:pt x="38995" y="4404"/>
                    </a:lnTo>
                    <a:lnTo>
                      <a:pt x="38995" y="4304"/>
                    </a:lnTo>
                    <a:lnTo>
                      <a:pt x="38728" y="1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625" name="Google Shape;2625;p52"/>
            <p:cNvSpPr/>
            <p:nvPr/>
          </p:nvSpPr>
          <p:spPr>
            <a:xfrm>
              <a:off x="7839963" y="3105752"/>
              <a:ext cx="277506" cy="253502"/>
            </a:xfrm>
            <a:custGeom>
              <a:avLst/>
              <a:gdLst/>
              <a:ahLst/>
              <a:cxnLst/>
              <a:rect l="l" t="t" r="r" b="b"/>
              <a:pathLst>
                <a:path w="13110" h="11976" extrusionOk="0">
                  <a:moveTo>
                    <a:pt x="6555" y="1"/>
                  </a:moveTo>
                  <a:cubicBezTo>
                    <a:pt x="5029" y="1"/>
                    <a:pt x="3503" y="584"/>
                    <a:pt x="2335" y="1752"/>
                  </a:cubicBezTo>
                  <a:cubicBezTo>
                    <a:pt x="0" y="4087"/>
                    <a:pt x="0" y="7890"/>
                    <a:pt x="2335" y="10225"/>
                  </a:cubicBezTo>
                  <a:cubicBezTo>
                    <a:pt x="3503" y="11392"/>
                    <a:pt x="5029" y="11976"/>
                    <a:pt x="6555" y="11976"/>
                  </a:cubicBezTo>
                  <a:cubicBezTo>
                    <a:pt x="8081" y="11976"/>
                    <a:pt x="9607" y="11392"/>
                    <a:pt x="10775" y="10225"/>
                  </a:cubicBezTo>
                  <a:cubicBezTo>
                    <a:pt x="13110" y="7890"/>
                    <a:pt x="13110" y="4087"/>
                    <a:pt x="10775" y="1752"/>
                  </a:cubicBezTo>
                  <a:cubicBezTo>
                    <a:pt x="9607" y="584"/>
                    <a:pt x="8081" y="1"/>
                    <a:pt x="65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6" name="Google Shape;2626;p52"/>
          <p:cNvGrpSpPr/>
          <p:nvPr/>
        </p:nvGrpSpPr>
        <p:grpSpPr>
          <a:xfrm>
            <a:off x="2421196" y="3607383"/>
            <a:ext cx="1012857" cy="486779"/>
            <a:chOff x="4381761" y="2856802"/>
            <a:chExt cx="803855" cy="386363"/>
          </a:xfrm>
        </p:grpSpPr>
        <p:sp>
          <p:nvSpPr>
            <p:cNvPr id="2627" name="Google Shape;2627;p52"/>
            <p:cNvSpPr/>
            <p:nvPr/>
          </p:nvSpPr>
          <p:spPr>
            <a:xfrm>
              <a:off x="4381761" y="2857230"/>
              <a:ext cx="803855" cy="385935"/>
            </a:xfrm>
            <a:custGeom>
              <a:avLst/>
              <a:gdLst/>
              <a:ahLst/>
              <a:cxnLst/>
              <a:rect l="l" t="t" r="r" b="b"/>
              <a:pathLst>
                <a:path w="61978" h="29756" extrusionOk="0">
                  <a:moveTo>
                    <a:pt x="2002" y="1"/>
                  </a:moveTo>
                  <a:lnTo>
                    <a:pt x="0" y="24752"/>
                  </a:lnTo>
                  <a:lnTo>
                    <a:pt x="59976" y="29756"/>
                  </a:lnTo>
                  <a:lnTo>
                    <a:pt x="61978" y="4971"/>
                  </a:lnTo>
                  <a:lnTo>
                    <a:pt x="2002" y="1"/>
                  </a:lnTo>
                  <a:close/>
                </a:path>
              </a:pathLst>
            </a:custGeom>
            <a:solidFill>
              <a:srgbClr val="5EA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52"/>
            <p:cNvSpPr/>
            <p:nvPr/>
          </p:nvSpPr>
          <p:spPr>
            <a:xfrm>
              <a:off x="4381761" y="2856802"/>
              <a:ext cx="141049" cy="330553"/>
            </a:xfrm>
            <a:custGeom>
              <a:avLst/>
              <a:gdLst/>
              <a:ahLst/>
              <a:cxnLst/>
              <a:rect l="l" t="t" r="r" b="b"/>
              <a:pathLst>
                <a:path w="10875" h="25486" extrusionOk="0">
                  <a:moveTo>
                    <a:pt x="2002" y="1"/>
                  </a:moveTo>
                  <a:lnTo>
                    <a:pt x="0" y="24785"/>
                  </a:lnTo>
                  <a:lnTo>
                    <a:pt x="8840" y="25486"/>
                  </a:lnTo>
                  <a:lnTo>
                    <a:pt x="10875" y="734"/>
                  </a:lnTo>
                  <a:lnTo>
                    <a:pt x="2002" y="1"/>
                  </a:lnTo>
                  <a:close/>
                </a:path>
              </a:pathLst>
            </a:custGeom>
            <a:solidFill>
              <a:srgbClr val="518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9" name="Google Shape;2629;p52"/>
          <p:cNvGrpSpPr/>
          <p:nvPr/>
        </p:nvGrpSpPr>
        <p:grpSpPr>
          <a:xfrm>
            <a:off x="2131742" y="1455727"/>
            <a:ext cx="1354973" cy="1201157"/>
            <a:chOff x="683398" y="2777187"/>
            <a:chExt cx="876552" cy="777046"/>
          </a:xfrm>
        </p:grpSpPr>
        <p:sp>
          <p:nvSpPr>
            <p:cNvPr id="2630" name="Google Shape;2630;p52"/>
            <p:cNvSpPr/>
            <p:nvPr/>
          </p:nvSpPr>
          <p:spPr>
            <a:xfrm>
              <a:off x="712814" y="2921258"/>
              <a:ext cx="731184" cy="632975"/>
            </a:xfrm>
            <a:custGeom>
              <a:avLst/>
              <a:gdLst/>
              <a:ahLst/>
              <a:cxnLst/>
              <a:rect l="l" t="t" r="r" b="b"/>
              <a:pathLst>
                <a:path w="56375" h="48803" extrusionOk="0">
                  <a:moveTo>
                    <a:pt x="48235" y="0"/>
                  </a:moveTo>
                  <a:lnTo>
                    <a:pt x="1" y="10141"/>
                  </a:lnTo>
                  <a:lnTo>
                    <a:pt x="8140" y="48802"/>
                  </a:lnTo>
                  <a:lnTo>
                    <a:pt x="56374" y="38661"/>
                  </a:lnTo>
                  <a:lnTo>
                    <a:pt x="48235" y="0"/>
                  </a:lnTo>
                  <a:close/>
                </a:path>
              </a:pathLst>
            </a:custGeom>
            <a:solidFill>
              <a:srgbClr val="A5B7C6">
                <a:alpha val="23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52"/>
            <p:cNvSpPr/>
            <p:nvPr/>
          </p:nvSpPr>
          <p:spPr>
            <a:xfrm>
              <a:off x="683398" y="2777187"/>
              <a:ext cx="876552" cy="705659"/>
            </a:xfrm>
            <a:custGeom>
              <a:avLst/>
              <a:gdLst/>
              <a:ahLst/>
              <a:cxnLst/>
              <a:rect l="l" t="t" r="r" b="b"/>
              <a:pathLst>
                <a:path w="67583" h="54407" extrusionOk="0">
                  <a:moveTo>
                    <a:pt x="49836" y="0"/>
                  </a:moveTo>
                  <a:lnTo>
                    <a:pt x="0" y="10475"/>
                  </a:lnTo>
                  <a:cubicBezTo>
                    <a:pt x="0" y="10475"/>
                    <a:pt x="6071" y="46767"/>
                    <a:pt x="17780" y="54406"/>
                  </a:cubicBezTo>
                  <a:lnTo>
                    <a:pt x="67582" y="43932"/>
                  </a:lnTo>
                  <a:cubicBezTo>
                    <a:pt x="56374" y="36593"/>
                    <a:pt x="49836" y="0"/>
                    <a:pt x="49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52"/>
            <p:cNvSpPr/>
            <p:nvPr/>
          </p:nvSpPr>
          <p:spPr>
            <a:xfrm>
              <a:off x="683398" y="2777187"/>
              <a:ext cx="669745" cy="248778"/>
            </a:xfrm>
            <a:custGeom>
              <a:avLst/>
              <a:gdLst/>
              <a:ahLst/>
              <a:cxnLst/>
              <a:rect l="l" t="t" r="r" b="b"/>
              <a:pathLst>
                <a:path w="51638" h="19181" extrusionOk="0">
                  <a:moveTo>
                    <a:pt x="49803" y="0"/>
                  </a:moveTo>
                  <a:lnTo>
                    <a:pt x="0" y="10475"/>
                  </a:lnTo>
                  <a:lnTo>
                    <a:pt x="1835" y="19181"/>
                  </a:lnTo>
                  <a:lnTo>
                    <a:pt x="51637" y="8673"/>
                  </a:lnTo>
                  <a:lnTo>
                    <a:pt x="49803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3" name="Google Shape;2633;p52"/>
          <p:cNvGrpSpPr/>
          <p:nvPr/>
        </p:nvGrpSpPr>
        <p:grpSpPr>
          <a:xfrm>
            <a:off x="936853" y="2811813"/>
            <a:ext cx="1112234" cy="519432"/>
            <a:chOff x="2358590" y="2770261"/>
            <a:chExt cx="701327" cy="327531"/>
          </a:xfrm>
        </p:grpSpPr>
        <p:sp>
          <p:nvSpPr>
            <p:cNvPr id="2634" name="Google Shape;2634;p52"/>
            <p:cNvSpPr/>
            <p:nvPr/>
          </p:nvSpPr>
          <p:spPr>
            <a:xfrm>
              <a:off x="2358590" y="2816992"/>
              <a:ext cx="660225" cy="280801"/>
            </a:xfrm>
            <a:custGeom>
              <a:avLst/>
              <a:gdLst/>
              <a:ahLst/>
              <a:cxnLst/>
              <a:rect l="l" t="t" r="r" b="b"/>
              <a:pathLst>
                <a:path w="50904" h="21650" extrusionOk="0">
                  <a:moveTo>
                    <a:pt x="2169" y="0"/>
                  </a:moveTo>
                  <a:lnTo>
                    <a:pt x="0" y="14244"/>
                  </a:lnTo>
                  <a:lnTo>
                    <a:pt x="48735" y="21649"/>
                  </a:lnTo>
                  <a:lnTo>
                    <a:pt x="50903" y="740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52"/>
            <p:cNvSpPr/>
            <p:nvPr/>
          </p:nvSpPr>
          <p:spPr>
            <a:xfrm>
              <a:off x="2358590" y="2770261"/>
              <a:ext cx="701327" cy="281112"/>
            </a:xfrm>
            <a:custGeom>
              <a:avLst/>
              <a:gdLst/>
              <a:ahLst/>
              <a:cxnLst/>
              <a:rect l="l" t="t" r="r" b="b"/>
              <a:pathLst>
                <a:path w="54073" h="21674" extrusionOk="0">
                  <a:moveTo>
                    <a:pt x="2736" y="1"/>
                  </a:moveTo>
                  <a:lnTo>
                    <a:pt x="0" y="17847"/>
                  </a:lnTo>
                  <a:cubicBezTo>
                    <a:pt x="0" y="17847"/>
                    <a:pt x="20463" y="21673"/>
                    <a:pt x="35986" y="21673"/>
                  </a:cubicBezTo>
                  <a:cubicBezTo>
                    <a:pt x="42728" y="21673"/>
                    <a:pt x="48539" y="20952"/>
                    <a:pt x="51337" y="18881"/>
                  </a:cubicBezTo>
                  <a:lnTo>
                    <a:pt x="54072" y="1035"/>
                  </a:lnTo>
                  <a:lnTo>
                    <a:pt x="54072" y="1035"/>
                  </a:lnTo>
                  <a:cubicBezTo>
                    <a:pt x="51431" y="2973"/>
                    <a:pt x="45726" y="3651"/>
                    <a:pt x="39042" y="3651"/>
                  </a:cubicBezTo>
                  <a:cubicBezTo>
                    <a:pt x="23527" y="3651"/>
                    <a:pt x="2736" y="1"/>
                    <a:pt x="2736" y="1"/>
                  </a:cubicBezTo>
                  <a:close/>
                </a:path>
              </a:pathLst>
            </a:custGeom>
            <a:solidFill>
              <a:srgbClr val="FFE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52"/>
            <p:cNvSpPr/>
            <p:nvPr/>
          </p:nvSpPr>
          <p:spPr>
            <a:xfrm>
              <a:off x="2358590" y="2770261"/>
              <a:ext cx="149272" cy="249219"/>
            </a:xfrm>
            <a:custGeom>
              <a:avLst/>
              <a:gdLst/>
              <a:ahLst/>
              <a:cxnLst/>
              <a:rect l="l" t="t" r="r" b="b"/>
              <a:pathLst>
                <a:path w="11509" h="19215" extrusionOk="0">
                  <a:moveTo>
                    <a:pt x="2702" y="1"/>
                  </a:moveTo>
                  <a:lnTo>
                    <a:pt x="0" y="17880"/>
                  </a:lnTo>
                  <a:lnTo>
                    <a:pt x="8807" y="19215"/>
                  </a:lnTo>
                  <a:lnTo>
                    <a:pt x="11509" y="1335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7" name="Google Shape;2637;p52"/>
          <p:cNvGrpSpPr/>
          <p:nvPr/>
        </p:nvGrpSpPr>
        <p:grpSpPr>
          <a:xfrm>
            <a:off x="3741450" y="2829040"/>
            <a:ext cx="1012868" cy="1238751"/>
            <a:chOff x="767327" y="3695683"/>
            <a:chExt cx="554662" cy="678396"/>
          </a:xfrm>
        </p:grpSpPr>
        <p:sp>
          <p:nvSpPr>
            <p:cNvPr id="2638" name="Google Shape;2638;p52"/>
            <p:cNvSpPr/>
            <p:nvPr/>
          </p:nvSpPr>
          <p:spPr>
            <a:xfrm>
              <a:off x="768196" y="3697421"/>
              <a:ext cx="419242" cy="658487"/>
            </a:xfrm>
            <a:custGeom>
              <a:avLst/>
              <a:gdLst/>
              <a:ahLst/>
              <a:cxnLst/>
              <a:rect l="l" t="t" r="r" b="b"/>
              <a:pathLst>
                <a:path w="32324" h="50770" extrusionOk="0">
                  <a:moveTo>
                    <a:pt x="30722" y="0"/>
                  </a:moveTo>
                  <a:lnTo>
                    <a:pt x="0" y="1501"/>
                  </a:lnTo>
                  <a:lnTo>
                    <a:pt x="1602" y="50770"/>
                  </a:lnTo>
                  <a:lnTo>
                    <a:pt x="32324" y="49269"/>
                  </a:lnTo>
                  <a:lnTo>
                    <a:pt x="30722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52"/>
            <p:cNvSpPr/>
            <p:nvPr/>
          </p:nvSpPr>
          <p:spPr>
            <a:xfrm>
              <a:off x="767327" y="3695683"/>
              <a:ext cx="554662" cy="678396"/>
            </a:xfrm>
            <a:custGeom>
              <a:avLst/>
              <a:gdLst/>
              <a:ahLst/>
              <a:cxnLst/>
              <a:rect l="l" t="t" r="r" b="b"/>
              <a:pathLst>
                <a:path w="42765" h="52305" extrusionOk="0">
                  <a:moveTo>
                    <a:pt x="34425" y="1"/>
                  </a:moveTo>
                  <a:lnTo>
                    <a:pt x="67" y="1635"/>
                  </a:lnTo>
                  <a:cubicBezTo>
                    <a:pt x="67" y="1635"/>
                    <a:pt x="1" y="44433"/>
                    <a:pt x="8407" y="52305"/>
                  </a:cubicBezTo>
                  <a:lnTo>
                    <a:pt x="42765" y="50670"/>
                  </a:lnTo>
                  <a:cubicBezTo>
                    <a:pt x="34859" y="43232"/>
                    <a:pt x="34425" y="1"/>
                    <a:pt x="34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52"/>
            <p:cNvSpPr/>
            <p:nvPr/>
          </p:nvSpPr>
          <p:spPr>
            <a:xfrm>
              <a:off x="768196" y="3696124"/>
              <a:ext cx="449527" cy="136289"/>
            </a:xfrm>
            <a:custGeom>
              <a:avLst/>
              <a:gdLst/>
              <a:ahLst/>
              <a:cxnLst/>
              <a:rect l="l" t="t" r="r" b="b"/>
              <a:pathLst>
                <a:path w="34659" h="10508" extrusionOk="0">
                  <a:moveTo>
                    <a:pt x="34358" y="0"/>
                  </a:moveTo>
                  <a:lnTo>
                    <a:pt x="0" y="1601"/>
                  </a:lnTo>
                  <a:lnTo>
                    <a:pt x="267" y="10508"/>
                  </a:lnTo>
                  <a:lnTo>
                    <a:pt x="34659" y="8873"/>
                  </a:lnTo>
                  <a:lnTo>
                    <a:pt x="34358" y="0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1" name="Google Shape;2641;p52"/>
          <p:cNvGrpSpPr/>
          <p:nvPr/>
        </p:nvGrpSpPr>
        <p:grpSpPr>
          <a:xfrm>
            <a:off x="936717" y="3410475"/>
            <a:ext cx="1080511" cy="798612"/>
            <a:chOff x="3301878" y="2654755"/>
            <a:chExt cx="819004" cy="605284"/>
          </a:xfrm>
        </p:grpSpPr>
        <p:sp>
          <p:nvSpPr>
            <p:cNvPr id="2642" name="Google Shape;2642;p52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52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rgbClr val="C7F1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52"/>
            <p:cNvSpPr/>
            <p:nvPr/>
          </p:nvSpPr>
          <p:spPr>
            <a:xfrm>
              <a:off x="3301878" y="2804027"/>
              <a:ext cx="200763" cy="456012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B9E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5" name="Google Shape;2645;p52"/>
          <p:cNvGrpSpPr/>
          <p:nvPr/>
        </p:nvGrpSpPr>
        <p:grpSpPr>
          <a:xfrm>
            <a:off x="2353553" y="2773164"/>
            <a:ext cx="1080506" cy="553643"/>
            <a:chOff x="3491529" y="3490033"/>
            <a:chExt cx="713441" cy="365585"/>
          </a:xfrm>
        </p:grpSpPr>
        <p:sp>
          <p:nvSpPr>
            <p:cNvPr id="2646" name="Google Shape;2646;p52"/>
            <p:cNvSpPr/>
            <p:nvPr/>
          </p:nvSpPr>
          <p:spPr>
            <a:xfrm>
              <a:off x="3540426" y="3536751"/>
              <a:ext cx="664544" cy="318867"/>
            </a:xfrm>
            <a:custGeom>
              <a:avLst/>
              <a:gdLst/>
              <a:ahLst/>
              <a:cxnLst/>
              <a:rect l="l" t="t" r="r" b="b"/>
              <a:pathLst>
                <a:path w="51237" h="24585" extrusionOk="0">
                  <a:moveTo>
                    <a:pt x="48168" y="1"/>
                  </a:moveTo>
                  <a:lnTo>
                    <a:pt x="0" y="10508"/>
                  </a:lnTo>
                  <a:lnTo>
                    <a:pt x="3103" y="24585"/>
                  </a:lnTo>
                  <a:lnTo>
                    <a:pt x="51237" y="14077"/>
                  </a:lnTo>
                  <a:lnTo>
                    <a:pt x="48168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52"/>
            <p:cNvSpPr/>
            <p:nvPr/>
          </p:nvSpPr>
          <p:spPr>
            <a:xfrm>
              <a:off x="3491529" y="3490033"/>
              <a:ext cx="713441" cy="310722"/>
            </a:xfrm>
            <a:custGeom>
              <a:avLst/>
              <a:gdLst/>
              <a:ahLst/>
              <a:cxnLst/>
              <a:rect l="l" t="t" r="r" b="b"/>
              <a:pathLst>
                <a:path w="55007" h="23957" extrusionOk="0">
                  <a:moveTo>
                    <a:pt x="51171" y="0"/>
                  </a:moveTo>
                  <a:cubicBezTo>
                    <a:pt x="51171" y="0"/>
                    <a:pt x="25819" y="6157"/>
                    <a:pt x="10213" y="6157"/>
                  </a:cubicBezTo>
                  <a:cubicBezTo>
                    <a:pt x="5724" y="6157"/>
                    <a:pt x="2042" y="5648"/>
                    <a:pt x="1" y="4337"/>
                  </a:cubicBezTo>
                  <a:lnTo>
                    <a:pt x="1" y="4337"/>
                  </a:lnTo>
                  <a:lnTo>
                    <a:pt x="3837" y="21983"/>
                  </a:lnTo>
                  <a:cubicBezTo>
                    <a:pt x="6053" y="23407"/>
                    <a:pt x="9925" y="23956"/>
                    <a:pt x="14581" y="23956"/>
                  </a:cubicBezTo>
                  <a:cubicBezTo>
                    <a:pt x="30317" y="23956"/>
                    <a:pt x="55007" y="17679"/>
                    <a:pt x="55007" y="17679"/>
                  </a:cubicBezTo>
                  <a:lnTo>
                    <a:pt x="51171" y="0"/>
                  </a:lnTo>
                  <a:close/>
                </a:path>
              </a:pathLst>
            </a:custGeom>
            <a:solidFill>
              <a:srgbClr val="FD4D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52"/>
            <p:cNvSpPr/>
            <p:nvPr/>
          </p:nvSpPr>
          <p:spPr>
            <a:xfrm>
              <a:off x="4042287" y="3490033"/>
              <a:ext cx="162683" cy="253966"/>
            </a:xfrm>
            <a:custGeom>
              <a:avLst/>
              <a:gdLst/>
              <a:ahLst/>
              <a:cxnLst/>
              <a:rect l="l" t="t" r="r" b="b"/>
              <a:pathLst>
                <a:path w="12543" h="19581" extrusionOk="0">
                  <a:moveTo>
                    <a:pt x="8673" y="0"/>
                  </a:moveTo>
                  <a:lnTo>
                    <a:pt x="1" y="1902"/>
                  </a:lnTo>
                  <a:lnTo>
                    <a:pt x="3870" y="19581"/>
                  </a:lnTo>
                  <a:lnTo>
                    <a:pt x="12543" y="17679"/>
                  </a:lnTo>
                  <a:lnTo>
                    <a:pt x="8673" y="0"/>
                  </a:lnTo>
                  <a:close/>
                </a:path>
              </a:pathLst>
            </a:custGeom>
            <a:solidFill>
              <a:srgbClr val="EB4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9" name="Google Shape;2649;p52"/>
          <p:cNvGrpSpPr/>
          <p:nvPr/>
        </p:nvGrpSpPr>
        <p:grpSpPr>
          <a:xfrm rot="-612226">
            <a:off x="3595154" y="1400168"/>
            <a:ext cx="1218586" cy="1178832"/>
            <a:chOff x="1638236" y="2934241"/>
            <a:chExt cx="767954" cy="742909"/>
          </a:xfrm>
        </p:grpSpPr>
        <p:sp>
          <p:nvSpPr>
            <p:cNvPr id="2650" name="Google Shape;2650;p52"/>
            <p:cNvSpPr/>
            <p:nvPr/>
          </p:nvSpPr>
          <p:spPr>
            <a:xfrm>
              <a:off x="1848065" y="3244444"/>
              <a:ext cx="481978" cy="432705"/>
            </a:xfrm>
            <a:custGeom>
              <a:avLst/>
              <a:gdLst/>
              <a:ahLst/>
              <a:cxnLst/>
              <a:rect l="l" t="t" r="r" b="b"/>
              <a:pathLst>
                <a:path w="37161" h="33362" extrusionOk="0">
                  <a:moveTo>
                    <a:pt x="7473" y="0"/>
                  </a:moveTo>
                  <a:lnTo>
                    <a:pt x="1" y="26419"/>
                  </a:lnTo>
                  <a:lnTo>
                    <a:pt x="23718" y="33124"/>
                  </a:lnTo>
                  <a:cubicBezTo>
                    <a:pt x="24287" y="33285"/>
                    <a:pt x="24859" y="33362"/>
                    <a:pt x="25422" y="33362"/>
                  </a:cubicBezTo>
                  <a:cubicBezTo>
                    <a:pt x="28129" y="33362"/>
                    <a:pt x="30617" y="31588"/>
                    <a:pt x="31390" y="28854"/>
                  </a:cubicBezTo>
                  <a:lnTo>
                    <a:pt x="37161" y="8406"/>
                  </a:lnTo>
                  <a:lnTo>
                    <a:pt x="7473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52"/>
            <p:cNvSpPr/>
            <p:nvPr/>
          </p:nvSpPr>
          <p:spPr>
            <a:xfrm>
              <a:off x="1638236" y="2934241"/>
              <a:ext cx="767954" cy="714880"/>
            </a:xfrm>
            <a:custGeom>
              <a:avLst/>
              <a:gdLst/>
              <a:ahLst/>
              <a:cxnLst/>
              <a:rect l="l" t="t" r="r" b="b"/>
              <a:pathLst>
                <a:path w="59210" h="55118" extrusionOk="0">
                  <a:moveTo>
                    <a:pt x="13077" y="0"/>
                  </a:moveTo>
                  <a:lnTo>
                    <a:pt x="1" y="46133"/>
                  </a:lnTo>
                  <a:lnTo>
                    <a:pt x="25686" y="53405"/>
                  </a:lnTo>
                  <a:cubicBezTo>
                    <a:pt x="25686" y="53405"/>
                    <a:pt x="32731" y="55117"/>
                    <a:pt x="38345" y="55117"/>
                  </a:cubicBezTo>
                  <a:cubicBezTo>
                    <a:pt x="39696" y="55117"/>
                    <a:pt x="40964" y="55018"/>
                    <a:pt x="42031" y="54773"/>
                  </a:cubicBezTo>
                  <a:cubicBezTo>
                    <a:pt x="47535" y="53505"/>
                    <a:pt x="49569" y="47067"/>
                    <a:pt x="49569" y="47067"/>
                  </a:cubicBezTo>
                  <a:lnTo>
                    <a:pt x="59210" y="13076"/>
                  </a:lnTo>
                  <a:lnTo>
                    <a:pt x="130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52"/>
            <p:cNvSpPr/>
            <p:nvPr/>
          </p:nvSpPr>
          <p:spPr>
            <a:xfrm>
              <a:off x="1778416" y="2934241"/>
              <a:ext cx="627774" cy="273875"/>
            </a:xfrm>
            <a:custGeom>
              <a:avLst/>
              <a:gdLst/>
              <a:ahLst/>
              <a:cxnLst/>
              <a:rect l="l" t="t" r="r" b="b"/>
              <a:pathLst>
                <a:path w="48402" h="21116" extrusionOk="0">
                  <a:moveTo>
                    <a:pt x="2269" y="0"/>
                  </a:moveTo>
                  <a:lnTo>
                    <a:pt x="0" y="8039"/>
                  </a:lnTo>
                  <a:lnTo>
                    <a:pt x="46100" y="21115"/>
                  </a:lnTo>
                  <a:lnTo>
                    <a:pt x="48402" y="13076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B9E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52"/>
            <p:cNvSpPr/>
            <p:nvPr/>
          </p:nvSpPr>
          <p:spPr>
            <a:xfrm>
              <a:off x="1971371" y="3542106"/>
              <a:ext cx="310657" cy="112891"/>
            </a:xfrm>
            <a:custGeom>
              <a:avLst/>
              <a:gdLst/>
              <a:ahLst/>
              <a:cxnLst/>
              <a:rect l="l" t="t" r="r" b="b"/>
              <a:pathLst>
                <a:path w="23952" h="8704" extrusionOk="0">
                  <a:moveTo>
                    <a:pt x="23951" y="0"/>
                  </a:moveTo>
                  <a:cubicBezTo>
                    <a:pt x="23951" y="1"/>
                    <a:pt x="22634" y="3408"/>
                    <a:pt x="19794" y="3408"/>
                  </a:cubicBezTo>
                  <a:cubicBezTo>
                    <a:pt x="18907" y="3408"/>
                    <a:pt x="17871" y="3075"/>
                    <a:pt x="16679" y="2202"/>
                  </a:cubicBezTo>
                  <a:lnTo>
                    <a:pt x="16679" y="2202"/>
                  </a:lnTo>
                  <a:cubicBezTo>
                    <a:pt x="16679" y="2202"/>
                    <a:pt x="17679" y="6204"/>
                    <a:pt x="1" y="6538"/>
                  </a:cubicBezTo>
                  <a:cubicBezTo>
                    <a:pt x="4759" y="7887"/>
                    <a:pt x="8876" y="8704"/>
                    <a:pt x="12321" y="8704"/>
                  </a:cubicBezTo>
                  <a:cubicBezTo>
                    <a:pt x="18246" y="8704"/>
                    <a:pt x="22179" y="6286"/>
                    <a:pt x="23951" y="0"/>
                  </a:cubicBezTo>
                  <a:close/>
                </a:path>
              </a:pathLst>
            </a:custGeom>
            <a:solidFill>
              <a:srgbClr val="B9E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4" name="Google Shape;2654;p52"/>
          <p:cNvSpPr/>
          <p:nvPr/>
        </p:nvSpPr>
        <p:spPr>
          <a:xfrm>
            <a:off x="4968024" y="1597670"/>
            <a:ext cx="429805" cy="365059"/>
          </a:xfrm>
          <a:custGeom>
            <a:avLst/>
            <a:gdLst/>
            <a:ahLst/>
            <a:cxnLst/>
            <a:rect l="l" t="t" r="r" b="b"/>
            <a:pathLst>
              <a:path w="46807" h="39756" extrusionOk="0">
                <a:moveTo>
                  <a:pt x="45007" y="5252"/>
                </a:moveTo>
                <a:cubicBezTo>
                  <a:pt x="43626" y="8475"/>
                  <a:pt x="42057" y="11571"/>
                  <a:pt x="39337" y="13894"/>
                </a:cubicBezTo>
                <a:cubicBezTo>
                  <a:pt x="39065" y="14124"/>
                  <a:pt x="38772" y="14354"/>
                  <a:pt x="38479" y="14563"/>
                </a:cubicBezTo>
                <a:cubicBezTo>
                  <a:pt x="38228" y="14710"/>
                  <a:pt x="37935" y="15045"/>
                  <a:pt x="37642" y="14814"/>
                </a:cubicBezTo>
                <a:cubicBezTo>
                  <a:pt x="37349" y="14584"/>
                  <a:pt x="37558" y="14229"/>
                  <a:pt x="37684" y="13936"/>
                </a:cubicBezTo>
                <a:cubicBezTo>
                  <a:pt x="38311" y="12555"/>
                  <a:pt x="38981" y="11195"/>
                  <a:pt x="39588" y="9793"/>
                </a:cubicBezTo>
                <a:cubicBezTo>
                  <a:pt x="39776" y="9374"/>
                  <a:pt x="40090" y="8977"/>
                  <a:pt x="40006" y="8475"/>
                </a:cubicBezTo>
                <a:cubicBezTo>
                  <a:pt x="39588" y="8307"/>
                  <a:pt x="39316" y="8621"/>
                  <a:pt x="39023" y="8768"/>
                </a:cubicBezTo>
                <a:cubicBezTo>
                  <a:pt x="31114" y="12743"/>
                  <a:pt x="24272" y="18204"/>
                  <a:pt x="17576" y="23895"/>
                </a:cubicBezTo>
                <a:cubicBezTo>
                  <a:pt x="12387" y="28289"/>
                  <a:pt x="7826" y="33374"/>
                  <a:pt x="2762" y="37914"/>
                </a:cubicBezTo>
                <a:cubicBezTo>
                  <a:pt x="2239" y="38395"/>
                  <a:pt x="1674" y="38856"/>
                  <a:pt x="1109" y="39295"/>
                </a:cubicBezTo>
                <a:cubicBezTo>
                  <a:pt x="879" y="39462"/>
                  <a:pt x="544" y="39755"/>
                  <a:pt x="251" y="39442"/>
                </a:cubicBezTo>
                <a:cubicBezTo>
                  <a:pt x="0" y="39170"/>
                  <a:pt x="189" y="38835"/>
                  <a:pt x="356" y="38563"/>
                </a:cubicBezTo>
                <a:cubicBezTo>
                  <a:pt x="921" y="37537"/>
                  <a:pt x="1611" y="36596"/>
                  <a:pt x="2448" y="35780"/>
                </a:cubicBezTo>
                <a:cubicBezTo>
                  <a:pt x="5545" y="32767"/>
                  <a:pt x="8684" y="29817"/>
                  <a:pt x="11801" y="26825"/>
                </a:cubicBezTo>
                <a:cubicBezTo>
                  <a:pt x="18518" y="20359"/>
                  <a:pt x="25925" y="14794"/>
                  <a:pt x="33436" y="9312"/>
                </a:cubicBezTo>
                <a:cubicBezTo>
                  <a:pt x="33645" y="9165"/>
                  <a:pt x="33959" y="9081"/>
                  <a:pt x="34001" y="8642"/>
                </a:cubicBezTo>
                <a:cubicBezTo>
                  <a:pt x="32139" y="9081"/>
                  <a:pt x="30319" y="9521"/>
                  <a:pt x="28519" y="9960"/>
                </a:cubicBezTo>
                <a:cubicBezTo>
                  <a:pt x="28038" y="10086"/>
                  <a:pt x="27431" y="10400"/>
                  <a:pt x="27159" y="10044"/>
                </a:cubicBezTo>
                <a:cubicBezTo>
                  <a:pt x="26824" y="9625"/>
                  <a:pt x="27306" y="9102"/>
                  <a:pt x="27578" y="8684"/>
                </a:cubicBezTo>
                <a:cubicBezTo>
                  <a:pt x="28603" y="7052"/>
                  <a:pt x="29921" y="5608"/>
                  <a:pt x="31428" y="4436"/>
                </a:cubicBezTo>
                <a:cubicBezTo>
                  <a:pt x="32788" y="3390"/>
                  <a:pt x="34524" y="3432"/>
                  <a:pt x="36052" y="2846"/>
                </a:cubicBezTo>
                <a:cubicBezTo>
                  <a:pt x="39358" y="1528"/>
                  <a:pt x="42831" y="754"/>
                  <a:pt x="46325" y="63"/>
                </a:cubicBezTo>
                <a:cubicBezTo>
                  <a:pt x="46576" y="1"/>
                  <a:pt x="46681" y="105"/>
                  <a:pt x="46723" y="314"/>
                </a:cubicBezTo>
                <a:cubicBezTo>
                  <a:pt x="46785" y="377"/>
                  <a:pt x="46806" y="440"/>
                  <a:pt x="46806" y="524"/>
                </a:cubicBezTo>
                <a:cubicBezTo>
                  <a:pt x="46806" y="586"/>
                  <a:pt x="46806" y="628"/>
                  <a:pt x="46765" y="628"/>
                </a:cubicBezTo>
                <a:cubicBezTo>
                  <a:pt x="43270" y="1758"/>
                  <a:pt x="41638" y="4499"/>
                  <a:pt x="40508" y="7910"/>
                </a:cubicBezTo>
                <a:cubicBezTo>
                  <a:pt x="40508" y="7910"/>
                  <a:pt x="40801" y="7931"/>
                  <a:pt x="40655" y="7868"/>
                </a:cubicBezTo>
                <a:cubicBezTo>
                  <a:pt x="40592" y="7847"/>
                  <a:pt x="40613" y="7805"/>
                  <a:pt x="40655" y="7742"/>
                </a:cubicBezTo>
                <a:cubicBezTo>
                  <a:pt x="40885" y="7449"/>
                  <a:pt x="41178" y="7240"/>
                  <a:pt x="41513" y="7135"/>
                </a:cubicBezTo>
                <a:cubicBezTo>
                  <a:pt x="42454" y="6675"/>
                  <a:pt x="43396" y="6257"/>
                  <a:pt x="44128" y="5503"/>
                </a:cubicBezTo>
                <a:cubicBezTo>
                  <a:pt x="44337" y="5231"/>
                  <a:pt x="44693" y="5148"/>
                  <a:pt x="45007" y="5252"/>
                </a:cubicBezTo>
                <a:close/>
              </a:path>
            </a:pathLst>
          </a:custGeom>
          <a:solidFill>
            <a:srgbClr val="9DF0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5" name="Google Shape;2655;p52"/>
          <p:cNvSpPr/>
          <p:nvPr/>
        </p:nvSpPr>
        <p:spPr>
          <a:xfrm>
            <a:off x="5338413" y="1601893"/>
            <a:ext cx="61872" cy="69374"/>
          </a:xfrm>
          <a:custGeom>
            <a:avLst/>
            <a:gdLst/>
            <a:ahLst/>
            <a:cxnLst/>
            <a:rect l="l" t="t" r="r" b="b"/>
            <a:pathLst>
              <a:path w="6738" h="7555" extrusionOk="0">
                <a:moveTo>
                  <a:pt x="4666" y="4792"/>
                </a:moveTo>
                <a:cubicBezTo>
                  <a:pt x="3264" y="5964"/>
                  <a:pt x="1695" y="6906"/>
                  <a:pt x="0" y="7554"/>
                </a:cubicBezTo>
                <a:cubicBezTo>
                  <a:pt x="439" y="4248"/>
                  <a:pt x="2553" y="2219"/>
                  <a:pt x="4854" y="336"/>
                </a:cubicBezTo>
                <a:cubicBezTo>
                  <a:pt x="5231" y="1"/>
                  <a:pt x="5859" y="189"/>
                  <a:pt x="6382" y="168"/>
                </a:cubicBezTo>
                <a:cubicBezTo>
                  <a:pt x="6737" y="1591"/>
                  <a:pt x="5942" y="2658"/>
                  <a:pt x="5356" y="3788"/>
                </a:cubicBezTo>
                <a:close/>
              </a:path>
            </a:pathLst>
          </a:custGeom>
          <a:solidFill>
            <a:srgbClr val="68DE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6" name="Google Shape;2656;p52"/>
          <p:cNvSpPr/>
          <p:nvPr/>
        </p:nvSpPr>
        <p:spPr>
          <a:xfrm>
            <a:off x="5011819" y="1343126"/>
            <a:ext cx="171584" cy="402524"/>
          </a:xfrm>
          <a:custGeom>
            <a:avLst/>
            <a:gdLst/>
            <a:ahLst/>
            <a:cxnLst/>
            <a:rect l="l" t="t" r="r" b="b"/>
            <a:pathLst>
              <a:path w="18686" h="43836" extrusionOk="0">
                <a:moveTo>
                  <a:pt x="10609" y="39986"/>
                </a:moveTo>
                <a:cubicBezTo>
                  <a:pt x="9730" y="41367"/>
                  <a:pt x="8517" y="42392"/>
                  <a:pt x="7178" y="43271"/>
                </a:cubicBezTo>
                <a:cubicBezTo>
                  <a:pt x="6320" y="43836"/>
                  <a:pt x="5441" y="43731"/>
                  <a:pt x="4834" y="42915"/>
                </a:cubicBezTo>
                <a:cubicBezTo>
                  <a:pt x="3349" y="40948"/>
                  <a:pt x="1675" y="39107"/>
                  <a:pt x="398" y="36973"/>
                </a:cubicBezTo>
                <a:cubicBezTo>
                  <a:pt x="43" y="36366"/>
                  <a:pt x="1" y="35927"/>
                  <a:pt x="419" y="35362"/>
                </a:cubicBezTo>
                <a:cubicBezTo>
                  <a:pt x="1256" y="34232"/>
                  <a:pt x="2240" y="33227"/>
                  <a:pt x="3349" y="32370"/>
                </a:cubicBezTo>
                <a:cubicBezTo>
                  <a:pt x="3746" y="32098"/>
                  <a:pt x="3955" y="31616"/>
                  <a:pt x="3872" y="31156"/>
                </a:cubicBezTo>
                <a:cubicBezTo>
                  <a:pt x="3077" y="22515"/>
                  <a:pt x="5211" y="14689"/>
                  <a:pt x="10630" y="7868"/>
                </a:cubicBezTo>
                <a:cubicBezTo>
                  <a:pt x="12722" y="5253"/>
                  <a:pt x="14878" y="2658"/>
                  <a:pt x="17493" y="524"/>
                </a:cubicBezTo>
                <a:cubicBezTo>
                  <a:pt x="17807" y="273"/>
                  <a:pt x="18100" y="1"/>
                  <a:pt x="18686" y="168"/>
                </a:cubicBezTo>
                <a:cubicBezTo>
                  <a:pt x="18267" y="1549"/>
                  <a:pt x="17221" y="2428"/>
                  <a:pt x="16321" y="3348"/>
                </a:cubicBezTo>
                <a:cubicBezTo>
                  <a:pt x="13664" y="6069"/>
                  <a:pt x="11383" y="9019"/>
                  <a:pt x="10128" y="12660"/>
                </a:cubicBezTo>
                <a:cubicBezTo>
                  <a:pt x="9103" y="15652"/>
                  <a:pt x="8559" y="18727"/>
                  <a:pt x="8182" y="21866"/>
                </a:cubicBezTo>
                <a:cubicBezTo>
                  <a:pt x="7680" y="26051"/>
                  <a:pt x="9082" y="29629"/>
                  <a:pt x="11321" y="32997"/>
                </a:cubicBezTo>
                <a:cubicBezTo>
                  <a:pt x="11425" y="33165"/>
                  <a:pt x="11551" y="33311"/>
                  <a:pt x="11697" y="33458"/>
                </a:cubicBezTo>
                <a:cubicBezTo>
                  <a:pt x="12576" y="32621"/>
                  <a:pt x="12764" y="31344"/>
                  <a:pt x="13748" y="30654"/>
                </a:cubicBezTo>
                <a:cubicBezTo>
                  <a:pt x="14020" y="31867"/>
                  <a:pt x="13141" y="32746"/>
                  <a:pt x="12534" y="33499"/>
                </a:cubicBezTo>
                <a:cubicBezTo>
                  <a:pt x="11697" y="34504"/>
                  <a:pt x="11132" y="35613"/>
                  <a:pt x="10525" y="36722"/>
                </a:cubicBezTo>
                <a:cubicBezTo>
                  <a:pt x="9751" y="38144"/>
                  <a:pt x="9521" y="38165"/>
                  <a:pt x="8349" y="37077"/>
                </a:cubicBezTo>
                <a:cubicBezTo>
                  <a:pt x="7178" y="36010"/>
                  <a:pt x="6383" y="34776"/>
                  <a:pt x="5525" y="33520"/>
                </a:cubicBezTo>
                <a:cubicBezTo>
                  <a:pt x="5274" y="33144"/>
                  <a:pt x="5127" y="32642"/>
                  <a:pt x="4479" y="32432"/>
                </a:cubicBezTo>
                <a:cubicBezTo>
                  <a:pt x="4604" y="33290"/>
                  <a:pt x="4855" y="34106"/>
                  <a:pt x="5232" y="34880"/>
                </a:cubicBezTo>
                <a:cubicBezTo>
                  <a:pt x="5943" y="36533"/>
                  <a:pt x="6655" y="38186"/>
                  <a:pt x="7471" y="39777"/>
                </a:cubicBezTo>
                <a:cubicBezTo>
                  <a:pt x="8056" y="40927"/>
                  <a:pt x="8349" y="40969"/>
                  <a:pt x="9437" y="40341"/>
                </a:cubicBezTo>
                <a:cubicBezTo>
                  <a:pt x="9793" y="40132"/>
                  <a:pt x="10107" y="39672"/>
                  <a:pt x="10609" y="39986"/>
                </a:cubicBezTo>
                <a:close/>
              </a:path>
            </a:pathLst>
          </a:custGeom>
          <a:solidFill>
            <a:srgbClr val="CBF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7" name="Google Shape;2657;p52"/>
          <p:cNvSpPr/>
          <p:nvPr/>
        </p:nvSpPr>
        <p:spPr>
          <a:xfrm>
            <a:off x="5048132" y="1601324"/>
            <a:ext cx="119510" cy="120667"/>
          </a:xfrm>
          <a:custGeom>
            <a:avLst/>
            <a:gdLst/>
            <a:ahLst/>
            <a:cxnLst/>
            <a:rect l="l" t="t" r="r" b="b"/>
            <a:pathLst>
              <a:path w="13015" h="13141" extrusionOk="0">
                <a:moveTo>
                  <a:pt x="6654" y="11864"/>
                </a:moveTo>
                <a:cubicBezTo>
                  <a:pt x="5985" y="11989"/>
                  <a:pt x="5629" y="12575"/>
                  <a:pt x="5022" y="12847"/>
                </a:cubicBezTo>
                <a:cubicBezTo>
                  <a:pt x="4394" y="13140"/>
                  <a:pt x="3934" y="13119"/>
                  <a:pt x="3620" y="12471"/>
                </a:cubicBezTo>
                <a:cubicBezTo>
                  <a:pt x="2365" y="9939"/>
                  <a:pt x="1088" y="7407"/>
                  <a:pt x="252" y="4687"/>
                </a:cubicBezTo>
                <a:cubicBezTo>
                  <a:pt x="147" y="4373"/>
                  <a:pt x="0" y="3913"/>
                  <a:pt x="482" y="3766"/>
                </a:cubicBezTo>
                <a:cubicBezTo>
                  <a:pt x="858" y="3641"/>
                  <a:pt x="1005" y="3996"/>
                  <a:pt x="1193" y="4268"/>
                </a:cubicBezTo>
                <a:cubicBezTo>
                  <a:pt x="2448" y="6152"/>
                  <a:pt x="3599" y="8139"/>
                  <a:pt x="5503" y="9520"/>
                </a:cubicBezTo>
                <a:cubicBezTo>
                  <a:pt x="5545" y="9520"/>
                  <a:pt x="5650" y="9520"/>
                  <a:pt x="5671" y="9478"/>
                </a:cubicBezTo>
                <a:cubicBezTo>
                  <a:pt x="6780" y="7009"/>
                  <a:pt x="8809" y="5064"/>
                  <a:pt x="9814" y="2532"/>
                </a:cubicBezTo>
                <a:cubicBezTo>
                  <a:pt x="10358" y="1799"/>
                  <a:pt x="10985" y="1130"/>
                  <a:pt x="11676" y="523"/>
                </a:cubicBezTo>
                <a:cubicBezTo>
                  <a:pt x="12011" y="481"/>
                  <a:pt x="12283" y="0"/>
                  <a:pt x="12659" y="335"/>
                </a:cubicBezTo>
                <a:cubicBezTo>
                  <a:pt x="13015" y="649"/>
                  <a:pt x="12806" y="1025"/>
                  <a:pt x="12617" y="1318"/>
                </a:cubicBezTo>
                <a:cubicBezTo>
                  <a:pt x="11006" y="4352"/>
                  <a:pt x="9981" y="7679"/>
                  <a:pt x="7868" y="10420"/>
                </a:cubicBezTo>
                <a:close/>
              </a:path>
            </a:pathLst>
          </a:custGeom>
          <a:solidFill>
            <a:srgbClr val="ABFE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8" name="Google Shape;2658;p52"/>
          <p:cNvSpPr/>
          <p:nvPr/>
        </p:nvSpPr>
        <p:spPr>
          <a:xfrm>
            <a:off x="5120363" y="1584026"/>
            <a:ext cx="64186" cy="112991"/>
          </a:xfrm>
          <a:custGeom>
            <a:avLst/>
            <a:gdLst/>
            <a:ahLst/>
            <a:cxnLst/>
            <a:rect l="l" t="t" r="r" b="b"/>
            <a:pathLst>
              <a:path w="6990" h="12305" extrusionOk="0">
                <a:moveTo>
                  <a:pt x="1" y="12304"/>
                </a:moveTo>
                <a:cubicBezTo>
                  <a:pt x="1403" y="9437"/>
                  <a:pt x="2784" y="6571"/>
                  <a:pt x="4185" y="3704"/>
                </a:cubicBezTo>
                <a:cubicBezTo>
                  <a:pt x="4395" y="3286"/>
                  <a:pt x="4583" y="2867"/>
                  <a:pt x="4792" y="2470"/>
                </a:cubicBezTo>
                <a:cubicBezTo>
                  <a:pt x="4395" y="2135"/>
                  <a:pt x="4102" y="2554"/>
                  <a:pt x="3809" y="2407"/>
                </a:cubicBezTo>
                <a:cubicBezTo>
                  <a:pt x="4478" y="1570"/>
                  <a:pt x="5294" y="838"/>
                  <a:pt x="6194" y="273"/>
                </a:cubicBezTo>
                <a:cubicBezTo>
                  <a:pt x="6403" y="147"/>
                  <a:pt x="6613" y="1"/>
                  <a:pt x="6843" y="189"/>
                </a:cubicBezTo>
                <a:cubicBezTo>
                  <a:pt x="6989" y="357"/>
                  <a:pt x="6989" y="587"/>
                  <a:pt x="6843" y="733"/>
                </a:cubicBezTo>
                <a:cubicBezTo>
                  <a:pt x="4604" y="4458"/>
                  <a:pt x="3328" y="8726"/>
                  <a:pt x="377" y="12032"/>
                </a:cubicBezTo>
                <a:cubicBezTo>
                  <a:pt x="273" y="12137"/>
                  <a:pt x="126" y="12241"/>
                  <a:pt x="1" y="12304"/>
                </a:cubicBezTo>
                <a:close/>
              </a:path>
            </a:pathLst>
          </a:custGeom>
          <a:solidFill>
            <a:srgbClr val="CBFE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9" name="Google Shape;2659;p52"/>
          <p:cNvSpPr/>
          <p:nvPr/>
        </p:nvSpPr>
        <p:spPr>
          <a:xfrm>
            <a:off x="5893800" y="2321914"/>
            <a:ext cx="191180" cy="397336"/>
          </a:xfrm>
          <a:custGeom>
            <a:avLst/>
            <a:gdLst/>
            <a:ahLst/>
            <a:cxnLst/>
            <a:rect l="l" t="t" r="r" b="b"/>
            <a:pathLst>
              <a:path w="20820" h="43271" extrusionOk="0">
                <a:moveTo>
                  <a:pt x="20045" y="30068"/>
                </a:moveTo>
                <a:cubicBezTo>
                  <a:pt x="20819" y="30591"/>
                  <a:pt x="20547" y="31239"/>
                  <a:pt x="20233" y="31867"/>
                </a:cubicBezTo>
                <a:cubicBezTo>
                  <a:pt x="19250" y="33876"/>
                  <a:pt x="17660" y="35445"/>
                  <a:pt x="16195" y="37077"/>
                </a:cubicBezTo>
                <a:cubicBezTo>
                  <a:pt x="14584" y="38898"/>
                  <a:pt x="12805" y="40571"/>
                  <a:pt x="11048" y="42287"/>
                </a:cubicBezTo>
                <a:cubicBezTo>
                  <a:pt x="10734" y="42601"/>
                  <a:pt x="10295" y="42810"/>
                  <a:pt x="9604" y="43271"/>
                </a:cubicBezTo>
                <a:cubicBezTo>
                  <a:pt x="9960" y="41722"/>
                  <a:pt x="10901" y="41011"/>
                  <a:pt x="11571" y="40153"/>
                </a:cubicBezTo>
                <a:cubicBezTo>
                  <a:pt x="12617" y="38835"/>
                  <a:pt x="13768" y="37600"/>
                  <a:pt x="14877" y="36345"/>
                </a:cubicBezTo>
                <a:cubicBezTo>
                  <a:pt x="15191" y="35989"/>
                  <a:pt x="15693" y="35633"/>
                  <a:pt x="15337" y="35131"/>
                </a:cubicBezTo>
                <a:cubicBezTo>
                  <a:pt x="15023" y="34650"/>
                  <a:pt x="14479" y="34943"/>
                  <a:pt x="14019" y="35027"/>
                </a:cubicBezTo>
                <a:cubicBezTo>
                  <a:pt x="10420" y="35550"/>
                  <a:pt x="6759" y="35613"/>
                  <a:pt x="3139" y="35152"/>
                </a:cubicBezTo>
                <a:cubicBezTo>
                  <a:pt x="1360" y="34943"/>
                  <a:pt x="335" y="33792"/>
                  <a:pt x="335" y="31993"/>
                </a:cubicBezTo>
                <a:cubicBezTo>
                  <a:pt x="335" y="27599"/>
                  <a:pt x="272" y="23205"/>
                  <a:pt x="461" y="18790"/>
                </a:cubicBezTo>
                <a:cubicBezTo>
                  <a:pt x="649" y="15086"/>
                  <a:pt x="774" y="11362"/>
                  <a:pt x="356" y="7638"/>
                </a:cubicBezTo>
                <a:cubicBezTo>
                  <a:pt x="0" y="4583"/>
                  <a:pt x="1193" y="1842"/>
                  <a:pt x="3557" y="482"/>
                </a:cubicBezTo>
                <a:cubicBezTo>
                  <a:pt x="3829" y="314"/>
                  <a:pt x="4122" y="1"/>
                  <a:pt x="4436" y="189"/>
                </a:cubicBezTo>
                <a:cubicBezTo>
                  <a:pt x="4792" y="398"/>
                  <a:pt x="4436" y="754"/>
                  <a:pt x="4457" y="1047"/>
                </a:cubicBezTo>
                <a:cubicBezTo>
                  <a:pt x="4520" y="2762"/>
                  <a:pt x="4457" y="4499"/>
                  <a:pt x="4687" y="6173"/>
                </a:cubicBezTo>
                <a:cubicBezTo>
                  <a:pt x="5022" y="8621"/>
                  <a:pt x="4834" y="11048"/>
                  <a:pt x="5064" y="13475"/>
                </a:cubicBezTo>
                <a:cubicBezTo>
                  <a:pt x="5419" y="17472"/>
                  <a:pt x="5398" y="21468"/>
                  <a:pt x="5378" y="25486"/>
                </a:cubicBezTo>
                <a:cubicBezTo>
                  <a:pt x="5357" y="25925"/>
                  <a:pt x="5398" y="26364"/>
                  <a:pt x="5503" y="26783"/>
                </a:cubicBezTo>
                <a:cubicBezTo>
                  <a:pt x="6047" y="29294"/>
                  <a:pt x="6989" y="30047"/>
                  <a:pt x="9562" y="30110"/>
                </a:cubicBezTo>
                <a:cubicBezTo>
                  <a:pt x="10441" y="30151"/>
                  <a:pt x="11320" y="30256"/>
                  <a:pt x="12178" y="30298"/>
                </a:cubicBezTo>
                <a:cubicBezTo>
                  <a:pt x="12743" y="30340"/>
                  <a:pt x="12973" y="30026"/>
                  <a:pt x="12596" y="29587"/>
                </a:cubicBezTo>
                <a:cubicBezTo>
                  <a:pt x="11801" y="28666"/>
                  <a:pt x="12157" y="27913"/>
                  <a:pt x="12826" y="27159"/>
                </a:cubicBezTo>
                <a:cubicBezTo>
                  <a:pt x="13768" y="26113"/>
                  <a:pt x="14689" y="25067"/>
                  <a:pt x="15860" y="24272"/>
                </a:cubicBezTo>
                <a:cubicBezTo>
                  <a:pt x="16425" y="23895"/>
                  <a:pt x="16802" y="23833"/>
                  <a:pt x="17158" y="24565"/>
                </a:cubicBezTo>
                <a:cubicBezTo>
                  <a:pt x="18057" y="26427"/>
                  <a:pt x="18894" y="28331"/>
                  <a:pt x="20024" y="30089"/>
                </a:cubicBezTo>
                <a:cubicBezTo>
                  <a:pt x="19627" y="30528"/>
                  <a:pt x="19062" y="30403"/>
                  <a:pt x="18559" y="30403"/>
                </a:cubicBezTo>
                <a:cubicBezTo>
                  <a:pt x="17178" y="30444"/>
                  <a:pt x="15777" y="30361"/>
                  <a:pt x="14375" y="30612"/>
                </a:cubicBezTo>
                <a:cubicBezTo>
                  <a:pt x="13768" y="30716"/>
                  <a:pt x="13621" y="30905"/>
                  <a:pt x="13914" y="31449"/>
                </a:cubicBezTo>
                <a:cubicBezTo>
                  <a:pt x="14270" y="32118"/>
                  <a:pt x="14605" y="32809"/>
                  <a:pt x="14940" y="33478"/>
                </a:cubicBezTo>
                <a:cubicBezTo>
                  <a:pt x="15295" y="34252"/>
                  <a:pt x="15798" y="34315"/>
                  <a:pt x="16467" y="33897"/>
                </a:cubicBezTo>
                <a:cubicBezTo>
                  <a:pt x="17722" y="33081"/>
                  <a:pt x="18769" y="32014"/>
                  <a:pt x="19522" y="30758"/>
                </a:cubicBezTo>
                <a:cubicBezTo>
                  <a:pt x="19668" y="30507"/>
                  <a:pt x="19836" y="30277"/>
                  <a:pt x="20045" y="30068"/>
                </a:cubicBezTo>
                <a:close/>
              </a:path>
            </a:pathLst>
          </a:custGeom>
          <a:solidFill>
            <a:srgbClr val="CBF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0" name="Google Shape;2660;p52"/>
          <p:cNvSpPr/>
          <p:nvPr/>
        </p:nvSpPr>
        <p:spPr>
          <a:xfrm>
            <a:off x="6013866" y="2600275"/>
            <a:ext cx="63607" cy="44012"/>
          </a:xfrm>
          <a:custGeom>
            <a:avLst/>
            <a:gdLst/>
            <a:ahLst/>
            <a:cxnLst/>
            <a:rect l="l" t="t" r="r" b="b"/>
            <a:pathLst>
              <a:path w="6927" h="4793" extrusionOk="0">
                <a:moveTo>
                  <a:pt x="6926" y="105"/>
                </a:moveTo>
                <a:cubicBezTo>
                  <a:pt x="6298" y="2302"/>
                  <a:pt x="4666" y="3579"/>
                  <a:pt x="2762" y="4583"/>
                </a:cubicBezTo>
                <a:cubicBezTo>
                  <a:pt x="2365" y="4792"/>
                  <a:pt x="2051" y="4625"/>
                  <a:pt x="1863" y="4248"/>
                </a:cubicBezTo>
                <a:cubicBezTo>
                  <a:pt x="1256" y="2993"/>
                  <a:pt x="628" y="1758"/>
                  <a:pt x="0" y="482"/>
                </a:cubicBezTo>
                <a:cubicBezTo>
                  <a:pt x="2386" y="1"/>
                  <a:pt x="4666" y="189"/>
                  <a:pt x="6926" y="85"/>
                </a:cubicBezTo>
                <a:close/>
              </a:path>
            </a:pathLst>
          </a:custGeom>
          <a:solidFill>
            <a:srgbClr val="ACFE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1" name="Google Shape;2661;p52"/>
          <p:cNvSpPr/>
          <p:nvPr/>
        </p:nvSpPr>
        <p:spPr>
          <a:xfrm>
            <a:off x="6031926" y="1344861"/>
            <a:ext cx="330855" cy="216918"/>
          </a:xfrm>
          <a:custGeom>
            <a:avLst/>
            <a:gdLst/>
            <a:ahLst/>
            <a:cxnLst/>
            <a:rect l="l" t="t" r="r" b="b"/>
            <a:pathLst>
              <a:path w="36031" h="23623" extrusionOk="0">
                <a:moveTo>
                  <a:pt x="24711" y="8328"/>
                </a:moveTo>
                <a:cubicBezTo>
                  <a:pt x="22870" y="5628"/>
                  <a:pt x="20192" y="4268"/>
                  <a:pt x="17074" y="3745"/>
                </a:cubicBezTo>
                <a:cubicBezTo>
                  <a:pt x="12806" y="3034"/>
                  <a:pt x="9144" y="4561"/>
                  <a:pt x="5922" y="7156"/>
                </a:cubicBezTo>
                <a:cubicBezTo>
                  <a:pt x="4771" y="8097"/>
                  <a:pt x="4206" y="9583"/>
                  <a:pt x="3474" y="10880"/>
                </a:cubicBezTo>
                <a:cubicBezTo>
                  <a:pt x="2804" y="12031"/>
                  <a:pt x="1883" y="13015"/>
                  <a:pt x="774" y="13768"/>
                </a:cubicBezTo>
                <a:cubicBezTo>
                  <a:pt x="628" y="13872"/>
                  <a:pt x="419" y="14061"/>
                  <a:pt x="210" y="13872"/>
                </a:cubicBezTo>
                <a:cubicBezTo>
                  <a:pt x="0" y="13705"/>
                  <a:pt x="230" y="13538"/>
                  <a:pt x="314" y="13391"/>
                </a:cubicBezTo>
                <a:cubicBezTo>
                  <a:pt x="2867" y="8495"/>
                  <a:pt x="6361" y="4540"/>
                  <a:pt x="11466" y="2197"/>
                </a:cubicBezTo>
                <a:cubicBezTo>
                  <a:pt x="16300" y="0"/>
                  <a:pt x="21028" y="42"/>
                  <a:pt x="25485" y="3055"/>
                </a:cubicBezTo>
                <a:cubicBezTo>
                  <a:pt x="28268" y="4917"/>
                  <a:pt x="29482" y="7888"/>
                  <a:pt x="30109" y="11069"/>
                </a:cubicBezTo>
                <a:cubicBezTo>
                  <a:pt x="30402" y="12491"/>
                  <a:pt x="30570" y="13935"/>
                  <a:pt x="30800" y="15463"/>
                </a:cubicBezTo>
                <a:cubicBezTo>
                  <a:pt x="31930" y="14228"/>
                  <a:pt x="32955" y="13015"/>
                  <a:pt x="34189" y="11989"/>
                </a:cubicBezTo>
                <a:cubicBezTo>
                  <a:pt x="34503" y="11738"/>
                  <a:pt x="34838" y="11445"/>
                  <a:pt x="35173" y="11194"/>
                </a:cubicBezTo>
                <a:cubicBezTo>
                  <a:pt x="35361" y="11048"/>
                  <a:pt x="35591" y="10776"/>
                  <a:pt x="35780" y="10964"/>
                </a:cubicBezTo>
                <a:cubicBezTo>
                  <a:pt x="36031" y="11194"/>
                  <a:pt x="35717" y="11445"/>
                  <a:pt x="35570" y="11654"/>
                </a:cubicBezTo>
                <a:cubicBezTo>
                  <a:pt x="35424" y="11864"/>
                  <a:pt x="35257" y="12073"/>
                  <a:pt x="35068" y="12261"/>
                </a:cubicBezTo>
                <a:cubicBezTo>
                  <a:pt x="33143" y="14186"/>
                  <a:pt x="31511" y="16341"/>
                  <a:pt x="29942" y="18559"/>
                </a:cubicBezTo>
                <a:cubicBezTo>
                  <a:pt x="28896" y="20024"/>
                  <a:pt x="27682" y="21384"/>
                  <a:pt x="26322" y="22577"/>
                </a:cubicBezTo>
                <a:cubicBezTo>
                  <a:pt x="26029" y="22828"/>
                  <a:pt x="25736" y="23037"/>
                  <a:pt x="25402" y="23225"/>
                </a:cubicBezTo>
                <a:cubicBezTo>
                  <a:pt x="24774" y="23623"/>
                  <a:pt x="24586" y="23518"/>
                  <a:pt x="24544" y="22744"/>
                </a:cubicBezTo>
                <a:cubicBezTo>
                  <a:pt x="24502" y="21112"/>
                  <a:pt x="24272" y="19459"/>
                  <a:pt x="23895" y="17869"/>
                </a:cubicBezTo>
                <a:cubicBezTo>
                  <a:pt x="23435" y="16132"/>
                  <a:pt x="22912" y="14437"/>
                  <a:pt x="21928" y="12910"/>
                </a:cubicBezTo>
                <a:cubicBezTo>
                  <a:pt x="20526" y="10713"/>
                  <a:pt x="18413" y="10085"/>
                  <a:pt x="15965" y="10169"/>
                </a:cubicBezTo>
                <a:cubicBezTo>
                  <a:pt x="15567" y="10169"/>
                  <a:pt x="15170" y="10315"/>
                  <a:pt x="14751" y="10211"/>
                </a:cubicBezTo>
                <a:cubicBezTo>
                  <a:pt x="14793" y="9646"/>
                  <a:pt x="15191" y="9311"/>
                  <a:pt x="15484" y="8934"/>
                </a:cubicBezTo>
                <a:cubicBezTo>
                  <a:pt x="16635" y="7449"/>
                  <a:pt x="18057" y="6591"/>
                  <a:pt x="20024" y="6884"/>
                </a:cubicBezTo>
                <a:cubicBezTo>
                  <a:pt x="21635" y="7114"/>
                  <a:pt x="23225" y="7407"/>
                  <a:pt x="24523" y="8495"/>
                </a:cubicBezTo>
                <a:cubicBezTo>
                  <a:pt x="24983" y="8662"/>
                  <a:pt x="25046" y="9102"/>
                  <a:pt x="25339" y="9437"/>
                </a:cubicBezTo>
                <a:cubicBezTo>
                  <a:pt x="25088" y="9102"/>
                  <a:pt x="24878" y="8725"/>
                  <a:pt x="24711" y="8328"/>
                </a:cubicBezTo>
                <a:close/>
              </a:path>
            </a:pathLst>
          </a:custGeom>
          <a:solidFill>
            <a:srgbClr val="ACF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2" name="Google Shape;2662;p52"/>
          <p:cNvSpPr/>
          <p:nvPr/>
        </p:nvSpPr>
        <p:spPr>
          <a:xfrm>
            <a:off x="5501513" y="2081592"/>
            <a:ext cx="214806" cy="187139"/>
          </a:xfrm>
          <a:custGeom>
            <a:avLst/>
            <a:gdLst/>
            <a:ahLst/>
            <a:cxnLst/>
            <a:rect l="l" t="t" r="r" b="b"/>
            <a:pathLst>
              <a:path w="23393" h="20380" extrusionOk="0">
                <a:moveTo>
                  <a:pt x="5880" y="13600"/>
                </a:moveTo>
                <a:cubicBezTo>
                  <a:pt x="5085" y="13726"/>
                  <a:pt x="4373" y="13956"/>
                  <a:pt x="3934" y="14730"/>
                </a:cubicBezTo>
                <a:cubicBezTo>
                  <a:pt x="3432" y="15588"/>
                  <a:pt x="3453" y="16823"/>
                  <a:pt x="4854" y="17199"/>
                </a:cubicBezTo>
                <a:cubicBezTo>
                  <a:pt x="5670" y="17471"/>
                  <a:pt x="6507" y="17597"/>
                  <a:pt x="7365" y="17576"/>
                </a:cubicBezTo>
                <a:cubicBezTo>
                  <a:pt x="7533" y="17701"/>
                  <a:pt x="7742" y="17576"/>
                  <a:pt x="7930" y="17660"/>
                </a:cubicBezTo>
                <a:lnTo>
                  <a:pt x="13810" y="17681"/>
                </a:lnTo>
                <a:cubicBezTo>
                  <a:pt x="14040" y="17806"/>
                  <a:pt x="14291" y="17681"/>
                  <a:pt x="14500" y="17785"/>
                </a:cubicBezTo>
                <a:cubicBezTo>
                  <a:pt x="15337" y="18266"/>
                  <a:pt x="16049" y="18936"/>
                  <a:pt x="16572" y="19731"/>
                </a:cubicBezTo>
                <a:cubicBezTo>
                  <a:pt x="16676" y="19857"/>
                  <a:pt x="16823" y="19982"/>
                  <a:pt x="16676" y="20191"/>
                </a:cubicBezTo>
                <a:cubicBezTo>
                  <a:pt x="16551" y="20380"/>
                  <a:pt x="16425" y="20191"/>
                  <a:pt x="16279" y="20191"/>
                </a:cubicBezTo>
                <a:lnTo>
                  <a:pt x="14186" y="20191"/>
                </a:lnTo>
                <a:cubicBezTo>
                  <a:pt x="13203" y="20066"/>
                  <a:pt x="12240" y="20170"/>
                  <a:pt x="11278" y="20129"/>
                </a:cubicBezTo>
                <a:cubicBezTo>
                  <a:pt x="10734" y="20150"/>
                  <a:pt x="10190" y="20129"/>
                  <a:pt x="9646" y="20087"/>
                </a:cubicBezTo>
                <a:cubicBezTo>
                  <a:pt x="7114" y="20087"/>
                  <a:pt x="4708" y="18957"/>
                  <a:pt x="3055" y="17032"/>
                </a:cubicBezTo>
                <a:cubicBezTo>
                  <a:pt x="2239" y="16111"/>
                  <a:pt x="1444" y="15149"/>
                  <a:pt x="1235" y="13852"/>
                </a:cubicBezTo>
                <a:cubicBezTo>
                  <a:pt x="1004" y="12680"/>
                  <a:pt x="1758" y="11529"/>
                  <a:pt x="2929" y="11278"/>
                </a:cubicBezTo>
                <a:cubicBezTo>
                  <a:pt x="3264" y="11173"/>
                  <a:pt x="3620" y="11152"/>
                  <a:pt x="3976" y="11090"/>
                </a:cubicBezTo>
                <a:cubicBezTo>
                  <a:pt x="4750" y="11027"/>
                  <a:pt x="5545" y="11027"/>
                  <a:pt x="6319" y="11090"/>
                </a:cubicBezTo>
                <a:lnTo>
                  <a:pt x="7010" y="11111"/>
                </a:lnTo>
                <a:cubicBezTo>
                  <a:pt x="7177" y="11236"/>
                  <a:pt x="7386" y="11111"/>
                  <a:pt x="7575" y="11215"/>
                </a:cubicBezTo>
                <a:lnTo>
                  <a:pt x="8139" y="11236"/>
                </a:lnTo>
                <a:cubicBezTo>
                  <a:pt x="8307" y="11362"/>
                  <a:pt x="8516" y="11236"/>
                  <a:pt x="8704" y="11320"/>
                </a:cubicBezTo>
                <a:lnTo>
                  <a:pt x="9604" y="11341"/>
                </a:lnTo>
                <a:cubicBezTo>
                  <a:pt x="9981" y="11487"/>
                  <a:pt x="10378" y="11320"/>
                  <a:pt x="10734" y="11445"/>
                </a:cubicBezTo>
                <a:lnTo>
                  <a:pt x="13161" y="11466"/>
                </a:lnTo>
                <a:cubicBezTo>
                  <a:pt x="13224" y="11466"/>
                  <a:pt x="13308" y="11466"/>
                  <a:pt x="13391" y="11466"/>
                </a:cubicBezTo>
                <a:cubicBezTo>
                  <a:pt x="13684" y="11362"/>
                  <a:pt x="14103" y="11320"/>
                  <a:pt x="14103" y="10964"/>
                </a:cubicBezTo>
                <a:cubicBezTo>
                  <a:pt x="14103" y="10608"/>
                  <a:pt x="13663" y="10755"/>
                  <a:pt x="13433" y="10671"/>
                </a:cubicBezTo>
                <a:cubicBezTo>
                  <a:pt x="13036" y="10567"/>
                  <a:pt x="12638" y="10525"/>
                  <a:pt x="12240" y="10441"/>
                </a:cubicBezTo>
                <a:cubicBezTo>
                  <a:pt x="12052" y="10315"/>
                  <a:pt x="11843" y="10441"/>
                  <a:pt x="11655" y="10357"/>
                </a:cubicBezTo>
                <a:lnTo>
                  <a:pt x="11090" y="10336"/>
                </a:lnTo>
                <a:cubicBezTo>
                  <a:pt x="10922" y="10211"/>
                  <a:pt x="10713" y="10336"/>
                  <a:pt x="10525" y="10232"/>
                </a:cubicBezTo>
                <a:cubicBezTo>
                  <a:pt x="8474" y="10043"/>
                  <a:pt x="6424" y="9730"/>
                  <a:pt x="4415" y="9290"/>
                </a:cubicBezTo>
                <a:cubicBezTo>
                  <a:pt x="3055" y="8976"/>
                  <a:pt x="2030" y="8098"/>
                  <a:pt x="1130" y="7051"/>
                </a:cubicBezTo>
                <a:cubicBezTo>
                  <a:pt x="774" y="6675"/>
                  <a:pt x="502" y="6235"/>
                  <a:pt x="335" y="5733"/>
                </a:cubicBezTo>
                <a:cubicBezTo>
                  <a:pt x="0" y="4687"/>
                  <a:pt x="293" y="4122"/>
                  <a:pt x="1318" y="3787"/>
                </a:cubicBezTo>
                <a:cubicBezTo>
                  <a:pt x="1590" y="3725"/>
                  <a:pt x="1862" y="3662"/>
                  <a:pt x="2155" y="3641"/>
                </a:cubicBezTo>
                <a:cubicBezTo>
                  <a:pt x="2365" y="3536"/>
                  <a:pt x="2616" y="3662"/>
                  <a:pt x="2825" y="3536"/>
                </a:cubicBezTo>
                <a:lnTo>
                  <a:pt x="10295" y="3536"/>
                </a:lnTo>
                <a:cubicBezTo>
                  <a:pt x="10650" y="3683"/>
                  <a:pt x="11048" y="3515"/>
                  <a:pt x="11424" y="3641"/>
                </a:cubicBezTo>
                <a:lnTo>
                  <a:pt x="12784" y="3662"/>
                </a:lnTo>
                <a:cubicBezTo>
                  <a:pt x="12952" y="3766"/>
                  <a:pt x="13161" y="3662"/>
                  <a:pt x="13349" y="3745"/>
                </a:cubicBezTo>
                <a:lnTo>
                  <a:pt x="13914" y="3766"/>
                </a:lnTo>
                <a:cubicBezTo>
                  <a:pt x="14082" y="3892"/>
                  <a:pt x="14312" y="3766"/>
                  <a:pt x="14479" y="3850"/>
                </a:cubicBezTo>
                <a:lnTo>
                  <a:pt x="15274" y="3871"/>
                </a:lnTo>
                <a:cubicBezTo>
                  <a:pt x="16049" y="4017"/>
                  <a:pt x="16865" y="3850"/>
                  <a:pt x="17660" y="3976"/>
                </a:cubicBezTo>
                <a:lnTo>
                  <a:pt x="18434" y="3997"/>
                </a:lnTo>
                <a:cubicBezTo>
                  <a:pt x="18622" y="4122"/>
                  <a:pt x="18831" y="3997"/>
                  <a:pt x="19020" y="4080"/>
                </a:cubicBezTo>
                <a:cubicBezTo>
                  <a:pt x="19229" y="4122"/>
                  <a:pt x="19480" y="4122"/>
                  <a:pt x="19710" y="4080"/>
                </a:cubicBezTo>
                <a:cubicBezTo>
                  <a:pt x="18936" y="2929"/>
                  <a:pt x="17743" y="2239"/>
                  <a:pt x="16781" y="1256"/>
                </a:cubicBezTo>
                <a:cubicBezTo>
                  <a:pt x="16530" y="1004"/>
                  <a:pt x="16321" y="712"/>
                  <a:pt x="16153" y="398"/>
                </a:cubicBezTo>
                <a:cubicBezTo>
                  <a:pt x="16090" y="293"/>
                  <a:pt x="16049" y="188"/>
                  <a:pt x="16153" y="105"/>
                </a:cubicBezTo>
                <a:cubicBezTo>
                  <a:pt x="16258" y="0"/>
                  <a:pt x="16362" y="63"/>
                  <a:pt x="16467" y="105"/>
                </a:cubicBezTo>
                <a:cubicBezTo>
                  <a:pt x="17011" y="398"/>
                  <a:pt x="17534" y="753"/>
                  <a:pt x="17974" y="1193"/>
                </a:cubicBezTo>
                <a:cubicBezTo>
                  <a:pt x="19187" y="2364"/>
                  <a:pt x="20317" y="3620"/>
                  <a:pt x="21761" y="4561"/>
                </a:cubicBezTo>
                <a:cubicBezTo>
                  <a:pt x="22368" y="4959"/>
                  <a:pt x="22807" y="5587"/>
                  <a:pt x="23184" y="6214"/>
                </a:cubicBezTo>
                <a:cubicBezTo>
                  <a:pt x="23393" y="6528"/>
                  <a:pt x="23393" y="6947"/>
                  <a:pt x="23142" y="7261"/>
                </a:cubicBezTo>
                <a:cubicBezTo>
                  <a:pt x="22430" y="8307"/>
                  <a:pt x="21426" y="9123"/>
                  <a:pt x="20275" y="9625"/>
                </a:cubicBezTo>
                <a:cubicBezTo>
                  <a:pt x="19961" y="9751"/>
                  <a:pt x="19668" y="9918"/>
                  <a:pt x="19396" y="10085"/>
                </a:cubicBezTo>
                <a:cubicBezTo>
                  <a:pt x="19062" y="10336"/>
                  <a:pt x="18622" y="10295"/>
                  <a:pt x="18350" y="10023"/>
                </a:cubicBezTo>
                <a:cubicBezTo>
                  <a:pt x="17827" y="9562"/>
                  <a:pt x="17262" y="9144"/>
                  <a:pt x="16865" y="8558"/>
                </a:cubicBezTo>
                <a:cubicBezTo>
                  <a:pt x="16530" y="8035"/>
                  <a:pt x="16572" y="7846"/>
                  <a:pt x="17137" y="7533"/>
                </a:cubicBezTo>
                <a:cubicBezTo>
                  <a:pt x="17681" y="7219"/>
                  <a:pt x="18371" y="6989"/>
                  <a:pt x="18915" y="6591"/>
                </a:cubicBezTo>
                <a:cubicBezTo>
                  <a:pt x="18831" y="6235"/>
                  <a:pt x="18518" y="6507"/>
                  <a:pt x="18350" y="6382"/>
                </a:cubicBezTo>
                <a:lnTo>
                  <a:pt x="16781" y="6361"/>
                </a:lnTo>
                <a:cubicBezTo>
                  <a:pt x="16614" y="6235"/>
                  <a:pt x="16383" y="6361"/>
                  <a:pt x="16216" y="6256"/>
                </a:cubicBezTo>
                <a:lnTo>
                  <a:pt x="15756" y="6235"/>
                </a:lnTo>
                <a:cubicBezTo>
                  <a:pt x="15588" y="6110"/>
                  <a:pt x="15358" y="6235"/>
                  <a:pt x="15191" y="6152"/>
                </a:cubicBezTo>
                <a:lnTo>
                  <a:pt x="13956" y="6131"/>
                </a:lnTo>
                <a:cubicBezTo>
                  <a:pt x="13621" y="5984"/>
                  <a:pt x="13266" y="6152"/>
                  <a:pt x="12931" y="6026"/>
                </a:cubicBezTo>
                <a:lnTo>
                  <a:pt x="11466" y="6005"/>
                </a:lnTo>
                <a:cubicBezTo>
                  <a:pt x="10127" y="5921"/>
                  <a:pt x="8788" y="5921"/>
                  <a:pt x="7470" y="6005"/>
                </a:cubicBezTo>
                <a:lnTo>
                  <a:pt x="4875" y="6026"/>
                </a:lnTo>
                <a:cubicBezTo>
                  <a:pt x="4645" y="6131"/>
                  <a:pt x="4394" y="6005"/>
                  <a:pt x="4185" y="6131"/>
                </a:cubicBezTo>
                <a:cubicBezTo>
                  <a:pt x="3620" y="6193"/>
                  <a:pt x="3076" y="6486"/>
                  <a:pt x="2699" y="6905"/>
                </a:cubicBezTo>
                <a:cubicBezTo>
                  <a:pt x="4917" y="7365"/>
                  <a:pt x="7135" y="7679"/>
                  <a:pt x="9395" y="7846"/>
                </a:cubicBezTo>
                <a:cubicBezTo>
                  <a:pt x="9562" y="7951"/>
                  <a:pt x="9792" y="7846"/>
                  <a:pt x="9960" y="7930"/>
                </a:cubicBezTo>
                <a:cubicBezTo>
                  <a:pt x="11090" y="8098"/>
                  <a:pt x="12199" y="8349"/>
                  <a:pt x="13287" y="8704"/>
                </a:cubicBezTo>
                <a:cubicBezTo>
                  <a:pt x="14919" y="9290"/>
                  <a:pt x="15965" y="10546"/>
                  <a:pt x="16781" y="12010"/>
                </a:cubicBezTo>
                <a:cubicBezTo>
                  <a:pt x="16844" y="12240"/>
                  <a:pt x="16844" y="12471"/>
                  <a:pt x="16781" y="12680"/>
                </a:cubicBezTo>
                <a:cubicBezTo>
                  <a:pt x="16697" y="13580"/>
                  <a:pt x="16342" y="13914"/>
                  <a:pt x="15400" y="13935"/>
                </a:cubicBezTo>
                <a:lnTo>
                  <a:pt x="13370" y="13935"/>
                </a:lnTo>
                <a:cubicBezTo>
                  <a:pt x="13015" y="13789"/>
                  <a:pt x="12617" y="13956"/>
                  <a:pt x="12240" y="13831"/>
                </a:cubicBezTo>
                <a:lnTo>
                  <a:pt x="11111" y="13810"/>
                </a:lnTo>
                <a:cubicBezTo>
                  <a:pt x="10943" y="13684"/>
                  <a:pt x="10713" y="13810"/>
                  <a:pt x="10546" y="13726"/>
                </a:cubicBezTo>
                <a:lnTo>
                  <a:pt x="9981" y="13705"/>
                </a:lnTo>
                <a:cubicBezTo>
                  <a:pt x="9792" y="13580"/>
                  <a:pt x="9583" y="13705"/>
                  <a:pt x="9416" y="13600"/>
                </a:cubicBezTo>
                <a:lnTo>
                  <a:pt x="8746" y="13580"/>
                </a:lnTo>
                <a:cubicBezTo>
                  <a:pt x="8474" y="13454"/>
                  <a:pt x="8202" y="13600"/>
                  <a:pt x="7930" y="13496"/>
                </a:cubicBezTo>
                <a:lnTo>
                  <a:pt x="6570" y="13496"/>
                </a:lnTo>
                <a:cubicBezTo>
                  <a:pt x="6361" y="13621"/>
                  <a:pt x="6110" y="13475"/>
                  <a:pt x="5880" y="13600"/>
                </a:cubicBezTo>
                <a:close/>
              </a:path>
            </a:pathLst>
          </a:custGeom>
          <a:solidFill>
            <a:srgbClr val="D88C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3" name="Google Shape;2663;p52"/>
          <p:cNvSpPr/>
          <p:nvPr/>
        </p:nvSpPr>
        <p:spPr>
          <a:xfrm>
            <a:off x="5740874" y="2114819"/>
            <a:ext cx="780063" cy="159289"/>
          </a:xfrm>
          <a:custGeom>
            <a:avLst/>
            <a:gdLst/>
            <a:ahLst/>
            <a:cxnLst/>
            <a:rect l="l" t="t" r="r" b="b"/>
            <a:pathLst>
              <a:path w="84951" h="17347" extrusionOk="0">
                <a:moveTo>
                  <a:pt x="16865" y="5755"/>
                </a:moveTo>
                <a:cubicBezTo>
                  <a:pt x="14292" y="5692"/>
                  <a:pt x="11781" y="6424"/>
                  <a:pt x="9479" y="7554"/>
                </a:cubicBezTo>
                <a:cubicBezTo>
                  <a:pt x="6864" y="8872"/>
                  <a:pt x="5525" y="11383"/>
                  <a:pt x="3077" y="13015"/>
                </a:cubicBezTo>
                <a:cubicBezTo>
                  <a:pt x="1" y="15045"/>
                  <a:pt x="1340" y="12806"/>
                  <a:pt x="2700" y="11216"/>
                </a:cubicBezTo>
                <a:cubicBezTo>
                  <a:pt x="4416" y="9165"/>
                  <a:pt x="6404" y="7366"/>
                  <a:pt x="8601" y="5859"/>
                </a:cubicBezTo>
                <a:cubicBezTo>
                  <a:pt x="12597" y="3139"/>
                  <a:pt x="18121" y="440"/>
                  <a:pt x="23101" y="984"/>
                </a:cubicBezTo>
                <a:cubicBezTo>
                  <a:pt x="25716" y="1256"/>
                  <a:pt x="26825" y="4081"/>
                  <a:pt x="27620" y="6215"/>
                </a:cubicBezTo>
                <a:cubicBezTo>
                  <a:pt x="28122" y="7575"/>
                  <a:pt x="29545" y="12116"/>
                  <a:pt x="31826" y="10233"/>
                </a:cubicBezTo>
                <a:cubicBezTo>
                  <a:pt x="33667" y="8747"/>
                  <a:pt x="34985" y="6822"/>
                  <a:pt x="37015" y="5462"/>
                </a:cubicBezTo>
                <a:cubicBezTo>
                  <a:pt x="39275" y="3976"/>
                  <a:pt x="41785" y="2951"/>
                  <a:pt x="44443" y="2428"/>
                </a:cubicBezTo>
                <a:cubicBezTo>
                  <a:pt x="46870" y="1947"/>
                  <a:pt x="48899" y="2219"/>
                  <a:pt x="50071" y="4625"/>
                </a:cubicBezTo>
                <a:cubicBezTo>
                  <a:pt x="51180" y="6906"/>
                  <a:pt x="51703" y="9542"/>
                  <a:pt x="54716" y="9919"/>
                </a:cubicBezTo>
                <a:cubicBezTo>
                  <a:pt x="56641" y="10170"/>
                  <a:pt x="58503" y="6550"/>
                  <a:pt x="59947" y="5420"/>
                </a:cubicBezTo>
                <a:cubicBezTo>
                  <a:pt x="61809" y="3955"/>
                  <a:pt x="64990" y="2051"/>
                  <a:pt x="67459" y="2930"/>
                </a:cubicBezTo>
                <a:cubicBezTo>
                  <a:pt x="69739" y="3976"/>
                  <a:pt x="70179" y="6906"/>
                  <a:pt x="72376" y="8119"/>
                </a:cubicBezTo>
                <a:cubicBezTo>
                  <a:pt x="73359" y="8642"/>
                  <a:pt x="74468" y="8914"/>
                  <a:pt x="75577" y="8935"/>
                </a:cubicBezTo>
                <a:cubicBezTo>
                  <a:pt x="76916" y="8977"/>
                  <a:pt x="77063" y="7429"/>
                  <a:pt x="78172" y="7031"/>
                </a:cubicBezTo>
                <a:cubicBezTo>
                  <a:pt x="78590" y="7659"/>
                  <a:pt x="78234" y="8433"/>
                  <a:pt x="78193" y="9082"/>
                </a:cubicBezTo>
                <a:cubicBezTo>
                  <a:pt x="79636" y="7617"/>
                  <a:pt x="81143" y="6173"/>
                  <a:pt x="82231" y="4416"/>
                </a:cubicBezTo>
                <a:cubicBezTo>
                  <a:pt x="81059" y="4876"/>
                  <a:pt x="79971" y="5567"/>
                  <a:pt x="79050" y="6466"/>
                </a:cubicBezTo>
                <a:cubicBezTo>
                  <a:pt x="78172" y="7345"/>
                  <a:pt x="78527" y="5567"/>
                  <a:pt x="78485" y="5336"/>
                </a:cubicBezTo>
                <a:cubicBezTo>
                  <a:pt x="78485" y="5336"/>
                  <a:pt x="71371" y="5985"/>
                  <a:pt x="72899" y="3997"/>
                </a:cubicBezTo>
                <a:cubicBezTo>
                  <a:pt x="74824" y="1445"/>
                  <a:pt x="76665" y="1"/>
                  <a:pt x="79741" y="754"/>
                </a:cubicBezTo>
                <a:cubicBezTo>
                  <a:pt x="81143" y="1089"/>
                  <a:pt x="82022" y="357"/>
                  <a:pt x="83340" y="315"/>
                </a:cubicBezTo>
                <a:cubicBezTo>
                  <a:pt x="84951" y="252"/>
                  <a:pt x="84051" y="1800"/>
                  <a:pt x="83947" y="2616"/>
                </a:cubicBezTo>
                <a:cubicBezTo>
                  <a:pt x="83842" y="3579"/>
                  <a:pt x="83570" y="4541"/>
                  <a:pt x="83403" y="5504"/>
                </a:cubicBezTo>
                <a:cubicBezTo>
                  <a:pt x="83214" y="6738"/>
                  <a:pt x="83737" y="8977"/>
                  <a:pt x="82859" y="9919"/>
                </a:cubicBezTo>
                <a:cubicBezTo>
                  <a:pt x="81938" y="10902"/>
                  <a:pt x="77314" y="15589"/>
                  <a:pt x="77460" y="11885"/>
                </a:cubicBezTo>
                <a:cubicBezTo>
                  <a:pt x="77607" y="8747"/>
                  <a:pt x="74364" y="12367"/>
                  <a:pt x="72669" y="13099"/>
                </a:cubicBezTo>
                <a:cubicBezTo>
                  <a:pt x="70409" y="14124"/>
                  <a:pt x="67710" y="13580"/>
                  <a:pt x="65848" y="12032"/>
                </a:cubicBezTo>
                <a:cubicBezTo>
                  <a:pt x="64362" y="10797"/>
                  <a:pt x="63253" y="7052"/>
                  <a:pt x="60910" y="7575"/>
                </a:cubicBezTo>
                <a:cubicBezTo>
                  <a:pt x="58734" y="9919"/>
                  <a:pt x="56599" y="12346"/>
                  <a:pt x="53754" y="13852"/>
                </a:cubicBezTo>
                <a:cubicBezTo>
                  <a:pt x="51473" y="15066"/>
                  <a:pt x="46702" y="15108"/>
                  <a:pt x="45552" y="12178"/>
                </a:cubicBezTo>
                <a:cubicBezTo>
                  <a:pt x="44840" y="10379"/>
                  <a:pt x="44234" y="7094"/>
                  <a:pt x="41785" y="6843"/>
                </a:cubicBezTo>
                <a:cubicBezTo>
                  <a:pt x="35404" y="6236"/>
                  <a:pt x="33500" y="13894"/>
                  <a:pt x="27829" y="15422"/>
                </a:cubicBezTo>
                <a:cubicBezTo>
                  <a:pt x="20736" y="17347"/>
                  <a:pt x="23122" y="4834"/>
                  <a:pt x="16865" y="5755"/>
                </a:cubicBezTo>
                <a:cubicBezTo>
                  <a:pt x="13455" y="5692"/>
                  <a:pt x="17535" y="5650"/>
                  <a:pt x="16865" y="5755"/>
                </a:cubicBezTo>
                <a:close/>
              </a:path>
            </a:pathLst>
          </a:custGeom>
          <a:solidFill>
            <a:srgbClr val="FEF2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4" name="Google Shape;2664;p52"/>
          <p:cNvSpPr/>
          <p:nvPr/>
        </p:nvSpPr>
        <p:spPr>
          <a:xfrm>
            <a:off x="5007596" y="1933469"/>
            <a:ext cx="254006" cy="534330"/>
          </a:xfrm>
          <a:custGeom>
            <a:avLst/>
            <a:gdLst/>
            <a:ahLst/>
            <a:cxnLst/>
            <a:rect l="l" t="t" r="r" b="b"/>
            <a:pathLst>
              <a:path w="27662" h="58190" extrusionOk="0">
                <a:moveTo>
                  <a:pt x="10776" y="5588"/>
                </a:moveTo>
                <a:cubicBezTo>
                  <a:pt x="6047" y="5650"/>
                  <a:pt x="6529" y="13099"/>
                  <a:pt x="6403" y="16280"/>
                </a:cubicBezTo>
                <a:cubicBezTo>
                  <a:pt x="6194" y="21720"/>
                  <a:pt x="5650" y="27244"/>
                  <a:pt x="6047" y="32663"/>
                </a:cubicBezTo>
                <a:cubicBezTo>
                  <a:pt x="6403" y="37705"/>
                  <a:pt x="8412" y="52749"/>
                  <a:pt x="7428" y="54047"/>
                </a:cubicBezTo>
                <a:cubicBezTo>
                  <a:pt x="6131" y="55783"/>
                  <a:pt x="4604" y="57436"/>
                  <a:pt x="2490" y="58190"/>
                </a:cubicBezTo>
                <a:cubicBezTo>
                  <a:pt x="1047" y="56516"/>
                  <a:pt x="1235" y="42664"/>
                  <a:pt x="817" y="38752"/>
                </a:cubicBezTo>
                <a:cubicBezTo>
                  <a:pt x="1" y="31282"/>
                  <a:pt x="314" y="22933"/>
                  <a:pt x="1298" y="15505"/>
                </a:cubicBezTo>
                <a:cubicBezTo>
                  <a:pt x="1737" y="12304"/>
                  <a:pt x="3181" y="9333"/>
                  <a:pt x="5420" y="7031"/>
                </a:cubicBezTo>
                <a:cubicBezTo>
                  <a:pt x="7826" y="4479"/>
                  <a:pt x="11362" y="1277"/>
                  <a:pt x="14877" y="608"/>
                </a:cubicBezTo>
                <a:cubicBezTo>
                  <a:pt x="18099" y="1"/>
                  <a:pt x="20296" y="1089"/>
                  <a:pt x="20840" y="4479"/>
                </a:cubicBezTo>
                <a:cubicBezTo>
                  <a:pt x="21050" y="6027"/>
                  <a:pt x="21112" y="7596"/>
                  <a:pt x="21029" y="9145"/>
                </a:cubicBezTo>
                <a:cubicBezTo>
                  <a:pt x="21154" y="10484"/>
                  <a:pt x="20359" y="13057"/>
                  <a:pt x="20903" y="14229"/>
                </a:cubicBezTo>
                <a:cubicBezTo>
                  <a:pt x="20861" y="14145"/>
                  <a:pt x="27662" y="9584"/>
                  <a:pt x="25758" y="12304"/>
                </a:cubicBezTo>
                <a:cubicBezTo>
                  <a:pt x="24063" y="14710"/>
                  <a:pt x="21196" y="16531"/>
                  <a:pt x="18936" y="18414"/>
                </a:cubicBezTo>
                <a:cubicBezTo>
                  <a:pt x="18581" y="17681"/>
                  <a:pt x="19962" y="16572"/>
                  <a:pt x="20276" y="16008"/>
                </a:cubicBezTo>
                <a:cubicBezTo>
                  <a:pt x="19732" y="15715"/>
                  <a:pt x="18915" y="17514"/>
                  <a:pt x="18204" y="16614"/>
                </a:cubicBezTo>
                <a:cubicBezTo>
                  <a:pt x="17053" y="15233"/>
                  <a:pt x="16530" y="12785"/>
                  <a:pt x="15861" y="11132"/>
                </a:cubicBezTo>
                <a:cubicBezTo>
                  <a:pt x="16216" y="13350"/>
                  <a:pt x="16593" y="16886"/>
                  <a:pt x="15003" y="18686"/>
                </a:cubicBezTo>
                <a:cubicBezTo>
                  <a:pt x="12743" y="21218"/>
                  <a:pt x="16028" y="19606"/>
                  <a:pt x="16719" y="20276"/>
                </a:cubicBezTo>
                <a:cubicBezTo>
                  <a:pt x="15421" y="22075"/>
                  <a:pt x="13685" y="22912"/>
                  <a:pt x="12659" y="20569"/>
                </a:cubicBezTo>
                <a:cubicBezTo>
                  <a:pt x="11676" y="18267"/>
                  <a:pt x="9772" y="15568"/>
                  <a:pt x="11257" y="13267"/>
                </a:cubicBezTo>
                <a:cubicBezTo>
                  <a:pt x="12094" y="11969"/>
                  <a:pt x="15902" y="10442"/>
                  <a:pt x="15338" y="8768"/>
                </a:cubicBezTo>
                <a:cubicBezTo>
                  <a:pt x="14814" y="7199"/>
                  <a:pt x="13015" y="4123"/>
                  <a:pt x="10776" y="5609"/>
                </a:cubicBezTo>
                <a:cubicBezTo>
                  <a:pt x="9123" y="5629"/>
                  <a:pt x="11153" y="5337"/>
                  <a:pt x="10776" y="5588"/>
                </a:cubicBezTo>
                <a:close/>
              </a:path>
            </a:pathLst>
          </a:custGeom>
          <a:solidFill>
            <a:srgbClr val="D88C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5" name="Google Shape;2665;p52"/>
          <p:cNvSpPr/>
          <p:nvPr/>
        </p:nvSpPr>
        <p:spPr>
          <a:xfrm>
            <a:off x="5348210" y="2302321"/>
            <a:ext cx="472651" cy="373122"/>
          </a:xfrm>
          <a:custGeom>
            <a:avLst/>
            <a:gdLst/>
            <a:ahLst/>
            <a:cxnLst/>
            <a:rect l="l" t="t" r="r" b="b"/>
            <a:pathLst>
              <a:path w="51473" h="40634" extrusionOk="0">
                <a:moveTo>
                  <a:pt x="41387" y="9709"/>
                </a:moveTo>
                <a:cubicBezTo>
                  <a:pt x="41031" y="6989"/>
                  <a:pt x="35194" y="10378"/>
                  <a:pt x="34315" y="11299"/>
                </a:cubicBezTo>
                <a:cubicBezTo>
                  <a:pt x="31699" y="13998"/>
                  <a:pt x="29461" y="17451"/>
                  <a:pt x="26008" y="19208"/>
                </a:cubicBezTo>
                <a:cubicBezTo>
                  <a:pt x="22451" y="21008"/>
                  <a:pt x="20882" y="17932"/>
                  <a:pt x="19354" y="15254"/>
                </a:cubicBezTo>
                <a:cubicBezTo>
                  <a:pt x="17869" y="12680"/>
                  <a:pt x="15609" y="8349"/>
                  <a:pt x="12178" y="8223"/>
                </a:cubicBezTo>
                <a:cubicBezTo>
                  <a:pt x="9709" y="8140"/>
                  <a:pt x="6863" y="9123"/>
                  <a:pt x="5649" y="11383"/>
                </a:cubicBezTo>
                <a:cubicBezTo>
                  <a:pt x="5001" y="12554"/>
                  <a:pt x="4792" y="13852"/>
                  <a:pt x="4457" y="15128"/>
                </a:cubicBezTo>
                <a:cubicBezTo>
                  <a:pt x="3976" y="16969"/>
                  <a:pt x="1967" y="18539"/>
                  <a:pt x="1067" y="15986"/>
                </a:cubicBezTo>
                <a:cubicBezTo>
                  <a:pt x="0" y="12952"/>
                  <a:pt x="1528" y="8642"/>
                  <a:pt x="2971" y="5943"/>
                </a:cubicBezTo>
                <a:cubicBezTo>
                  <a:pt x="4582" y="2930"/>
                  <a:pt x="7282" y="1298"/>
                  <a:pt x="10587" y="670"/>
                </a:cubicBezTo>
                <a:cubicBezTo>
                  <a:pt x="14165" y="0"/>
                  <a:pt x="16697" y="2030"/>
                  <a:pt x="18852" y="4645"/>
                </a:cubicBezTo>
                <a:cubicBezTo>
                  <a:pt x="19940" y="5984"/>
                  <a:pt x="22828" y="12617"/>
                  <a:pt x="24669" y="11969"/>
                </a:cubicBezTo>
                <a:cubicBezTo>
                  <a:pt x="27577" y="10922"/>
                  <a:pt x="29900" y="7637"/>
                  <a:pt x="31825" y="5357"/>
                </a:cubicBezTo>
                <a:cubicBezTo>
                  <a:pt x="34252" y="2511"/>
                  <a:pt x="36930" y="1256"/>
                  <a:pt x="40676" y="1109"/>
                </a:cubicBezTo>
                <a:cubicBezTo>
                  <a:pt x="44986" y="942"/>
                  <a:pt x="44965" y="5796"/>
                  <a:pt x="45342" y="8997"/>
                </a:cubicBezTo>
                <a:cubicBezTo>
                  <a:pt x="45676" y="12052"/>
                  <a:pt x="45300" y="28477"/>
                  <a:pt x="45927" y="30109"/>
                </a:cubicBezTo>
                <a:cubicBezTo>
                  <a:pt x="47392" y="29126"/>
                  <a:pt x="46848" y="26887"/>
                  <a:pt x="48020" y="25653"/>
                </a:cubicBezTo>
                <a:cubicBezTo>
                  <a:pt x="49882" y="23686"/>
                  <a:pt x="50824" y="27138"/>
                  <a:pt x="50949" y="28477"/>
                </a:cubicBezTo>
                <a:cubicBezTo>
                  <a:pt x="51472" y="30298"/>
                  <a:pt x="49798" y="33520"/>
                  <a:pt x="49024" y="35110"/>
                </a:cubicBezTo>
                <a:cubicBezTo>
                  <a:pt x="48376" y="36428"/>
                  <a:pt x="46576" y="40446"/>
                  <a:pt x="44923" y="40634"/>
                </a:cubicBezTo>
                <a:cubicBezTo>
                  <a:pt x="44421" y="39985"/>
                  <a:pt x="45467" y="38019"/>
                  <a:pt x="45551" y="37307"/>
                </a:cubicBezTo>
                <a:cubicBezTo>
                  <a:pt x="45760" y="35529"/>
                  <a:pt x="45530" y="33604"/>
                  <a:pt x="45551" y="31804"/>
                </a:cubicBezTo>
                <a:cubicBezTo>
                  <a:pt x="44651" y="33415"/>
                  <a:pt x="44086" y="33436"/>
                  <a:pt x="42538" y="32516"/>
                </a:cubicBezTo>
                <a:cubicBezTo>
                  <a:pt x="41157" y="33060"/>
                  <a:pt x="43145" y="39023"/>
                  <a:pt x="42015" y="40069"/>
                </a:cubicBezTo>
                <a:cubicBezTo>
                  <a:pt x="39525" y="38270"/>
                  <a:pt x="35675" y="36428"/>
                  <a:pt x="34085" y="33729"/>
                </a:cubicBezTo>
                <a:cubicBezTo>
                  <a:pt x="33248" y="32327"/>
                  <a:pt x="33101" y="26092"/>
                  <a:pt x="35968" y="27306"/>
                </a:cubicBezTo>
                <a:cubicBezTo>
                  <a:pt x="37391" y="27912"/>
                  <a:pt x="38625" y="29335"/>
                  <a:pt x="39881" y="30193"/>
                </a:cubicBezTo>
                <a:cubicBezTo>
                  <a:pt x="42015" y="31679"/>
                  <a:pt x="41847" y="31239"/>
                  <a:pt x="41889" y="29063"/>
                </a:cubicBezTo>
                <a:cubicBezTo>
                  <a:pt x="41931" y="26134"/>
                  <a:pt x="41785" y="12827"/>
                  <a:pt x="41387" y="9709"/>
                </a:cubicBezTo>
                <a:close/>
              </a:path>
            </a:pathLst>
          </a:custGeom>
          <a:solidFill>
            <a:srgbClr val="D4FE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6" name="Google Shape;2666;p52"/>
          <p:cNvSpPr/>
          <p:nvPr/>
        </p:nvSpPr>
        <p:spPr>
          <a:xfrm>
            <a:off x="5730122" y="2588945"/>
            <a:ext cx="42083" cy="101834"/>
          </a:xfrm>
          <a:custGeom>
            <a:avLst/>
            <a:gdLst/>
            <a:ahLst/>
            <a:cxnLst/>
            <a:rect l="l" t="t" r="r" b="b"/>
            <a:pathLst>
              <a:path w="4583" h="11090" extrusionOk="0">
                <a:moveTo>
                  <a:pt x="419" y="8830"/>
                </a:moveTo>
                <a:cubicBezTo>
                  <a:pt x="21" y="6152"/>
                  <a:pt x="565" y="3453"/>
                  <a:pt x="419" y="775"/>
                </a:cubicBezTo>
                <a:cubicBezTo>
                  <a:pt x="1360" y="586"/>
                  <a:pt x="1779" y="1988"/>
                  <a:pt x="2658" y="1821"/>
                </a:cubicBezTo>
                <a:cubicBezTo>
                  <a:pt x="3285" y="1695"/>
                  <a:pt x="3725" y="419"/>
                  <a:pt x="4185" y="0"/>
                </a:cubicBezTo>
                <a:cubicBezTo>
                  <a:pt x="4039" y="2448"/>
                  <a:pt x="4583" y="4938"/>
                  <a:pt x="4059" y="7365"/>
                </a:cubicBezTo>
                <a:cubicBezTo>
                  <a:pt x="3557" y="9772"/>
                  <a:pt x="1946" y="11090"/>
                  <a:pt x="419" y="8830"/>
                </a:cubicBezTo>
                <a:cubicBezTo>
                  <a:pt x="0" y="6152"/>
                  <a:pt x="1549" y="10525"/>
                  <a:pt x="419" y="8830"/>
                </a:cubicBezTo>
                <a:close/>
              </a:path>
            </a:pathLst>
          </a:custGeom>
          <a:solidFill>
            <a:srgbClr val="BEFE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7" name="Google Shape;2667;p52"/>
          <p:cNvSpPr/>
          <p:nvPr/>
        </p:nvSpPr>
        <p:spPr>
          <a:xfrm>
            <a:off x="5550110" y="1687766"/>
            <a:ext cx="349881" cy="353728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D4FE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8" name="Google Shape;2668;p52"/>
          <p:cNvSpPr/>
          <p:nvPr/>
        </p:nvSpPr>
        <p:spPr>
          <a:xfrm>
            <a:off x="5649821" y="1804379"/>
            <a:ext cx="36702" cy="107986"/>
          </a:xfrm>
          <a:custGeom>
            <a:avLst/>
            <a:gdLst/>
            <a:ahLst/>
            <a:cxnLst/>
            <a:rect l="l" t="t" r="r" b="b"/>
            <a:pathLst>
              <a:path w="3997" h="11760" extrusionOk="0">
                <a:moveTo>
                  <a:pt x="900" y="7909"/>
                </a:moveTo>
                <a:cubicBezTo>
                  <a:pt x="335" y="5608"/>
                  <a:pt x="0" y="2302"/>
                  <a:pt x="795" y="0"/>
                </a:cubicBezTo>
                <a:cubicBezTo>
                  <a:pt x="1611" y="440"/>
                  <a:pt x="2093" y="1402"/>
                  <a:pt x="2741" y="2051"/>
                </a:cubicBezTo>
                <a:cubicBezTo>
                  <a:pt x="3453" y="2783"/>
                  <a:pt x="3997" y="1402"/>
                  <a:pt x="3892" y="3013"/>
                </a:cubicBezTo>
                <a:cubicBezTo>
                  <a:pt x="3808" y="4457"/>
                  <a:pt x="3850" y="11759"/>
                  <a:pt x="900" y="7909"/>
                </a:cubicBezTo>
                <a:cubicBezTo>
                  <a:pt x="398" y="5859"/>
                  <a:pt x="1256" y="8370"/>
                  <a:pt x="900" y="7909"/>
                </a:cubicBezTo>
                <a:close/>
              </a:path>
            </a:pathLst>
          </a:custGeom>
          <a:solidFill>
            <a:srgbClr val="BEFE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9" name="Google Shape;2669;p52"/>
          <p:cNvSpPr/>
          <p:nvPr/>
        </p:nvSpPr>
        <p:spPr>
          <a:xfrm>
            <a:off x="6456101" y="2146522"/>
            <a:ext cx="44967" cy="57262"/>
          </a:xfrm>
          <a:custGeom>
            <a:avLst/>
            <a:gdLst/>
            <a:ahLst/>
            <a:cxnLst/>
            <a:rect l="l" t="t" r="r" b="b"/>
            <a:pathLst>
              <a:path w="4897" h="6236" extrusionOk="0">
                <a:moveTo>
                  <a:pt x="419" y="2951"/>
                </a:moveTo>
                <a:cubicBezTo>
                  <a:pt x="754" y="3160"/>
                  <a:pt x="900" y="2930"/>
                  <a:pt x="1068" y="2679"/>
                </a:cubicBezTo>
                <a:cubicBezTo>
                  <a:pt x="1716" y="1674"/>
                  <a:pt x="2825" y="1193"/>
                  <a:pt x="3683" y="419"/>
                </a:cubicBezTo>
                <a:cubicBezTo>
                  <a:pt x="3892" y="230"/>
                  <a:pt x="4248" y="0"/>
                  <a:pt x="4541" y="251"/>
                </a:cubicBezTo>
                <a:cubicBezTo>
                  <a:pt x="4897" y="523"/>
                  <a:pt x="4604" y="837"/>
                  <a:pt x="4457" y="1088"/>
                </a:cubicBezTo>
                <a:cubicBezTo>
                  <a:pt x="3348" y="2804"/>
                  <a:pt x="1988" y="4331"/>
                  <a:pt x="733" y="5901"/>
                </a:cubicBezTo>
                <a:cubicBezTo>
                  <a:pt x="607" y="6068"/>
                  <a:pt x="461" y="6236"/>
                  <a:pt x="231" y="6152"/>
                </a:cubicBezTo>
                <a:cubicBezTo>
                  <a:pt x="1" y="6068"/>
                  <a:pt x="42" y="5817"/>
                  <a:pt x="105" y="5650"/>
                </a:cubicBezTo>
                <a:cubicBezTo>
                  <a:pt x="398" y="5001"/>
                  <a:pt x="252" y="4311"/>
                  <a:pt x="314" y="3641"/>
                </a:cubicBezTo>
                <a:cubicBezTo>
                  <a:pt x="335" y="3411"/>
                  <a:pt x="377" y="3181"/>
                  <a:pt x="419" y="2951"/>
                </a:cubicBezTo>
                <a:close/>
              </a:path>
            </a:pathLst>
          </a:custGeom>
          <a:solidFill>
            <a:srgbClr val="FEEC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0" name="Google Shape;2670;p52"/>
          <p:cNvSpPr/>
          <p:nvPr/>
        </p:nvSpPr>
        <p:spPr>
          <a:xfrm>
            <a:off x="5128048" y="2031636"/>
            <a:ext cx="72441" cy="95884"/>
          </a:xfrm>
          <a:custGeom>
            <a:avLst/>
            <a:gdLst/>
            <a:ahLst/>
            <a:cxnLst/>
            <a:rect l="l" t="t" r="r" b="b"/>
            <a:pathLst>
              <a:path w="7889" h="10442" extrusionOk="0">
                <a:moveTo>
                  <a:pt x="3809" y="9751"/>
                </a:moveTo>
                <a:cubicBezTo>
                  <a:pt x="1695" y="10065"/>
                  <a:pt x="1" y="10442"/>
                  <a:pt x="1863" y="8015"/>
                </a:cubicBezTo>
                <a:cubicBezTo>
                  <a:pt x="3746" y="5546"/>
                  <a:pt x="1947" y="2595"/>
                  <a:pt x="3014" y="1"/>
                </a:cubicBezTo>
                <a:cubicBezTo>
                  <a:pt x="3704" y="1675"/>
                  <a:pt x="4395" y="3328"/>
                  <a:pt x="5064" y="5023"/>
                </a:cubicBezTo>
                <a:cubicBezTo>
                  <a:pt x="5922" y="7220"/>
                  <a:pt x="6403" y="5002"/>
                  <a:pt x="7784" y="4772"/>
                </a:cubicBezTo>
                <a:cubicBezTo>
                  <a:pt x="7889" y="6466"/>
                  <a:pt x="5148" y="9103"/>
                  <a:pt x="3809" y="9751"/>
                </a:cubicBezTo>
                <a:cubicBezTo>
                  <a:pt x="2951" y="9877"/>
                  <a:pt x="4688" y="9312"/>
                  <a:pt x="3809" y="9751"/>
                </a:cubicBezTo>
                <a:close/>
              </a:path>
            </a:pathLst>
          </a:custGeom>
          <a:solidFill>
            <a:srgbClr val="CF7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1" name="Google Shape;2671;p52"/>
          <p:cNvSpPr/>
          <p:nvPr/>
        </p:nvSpPr>
        <p:spPr>
          <a:xfrm>
            <a:off x="5128819" y="2186865"/>
            <a:ext cx="159472" cy="258423"/>
          </a:xfrm>
          <a:custGeom>
            <a:avLst/>
            <a:gdLst/>
            <a:ahLst/>
            <a:cxnLst/>
            <a:rect l="l" t="t" r="r" b="b"/>
            <a:pathLst>
              <a:path w="17367" h="28143" extrusionOk="0">
                <a:moveTo>
                  <a:pt x="2951" y="12826"/>
                </a:moveTo>
                <a:cubicBezTo>
                  <a:pt x="2930" y="14249"/>
                  <a:pt x="2909" y="15693"/>
                  <a:pt x="2909" y="17137"/>
                </a:cubicBezTo>
                <a:cubicBezTo>
                  <a:pt x="2720" y="17513"/>
                  <a:pt x="2930" y="17932"/>
                  <a:pt x="2783" y="18287"/>
                </a:cubicBezTo>
                <a:cubicBezTo>
                  <a:pt x="2616" y="18769"/>
                  <a:pt x="2427" y="19229"/>
                  <a:pt x="2197" y="19668"/>
                </a:cubicBezTo>
                <a:cubicBezTo>
                  <a:pt x="1737" y="20401"/>
                  <a:pt x="942" y="20338"/>
                  <a:pt x="523" y="19564"/>
                </a:cubicBezTo>
                <a:cubicBezTo>
                  <a:pt x="84" y="18727"/>
                  <a:pt x="0" y="17827"/>
                  <a:pt x="21" y="16886"/>
                </a:cubicBezTo>
                <a:cubicBezTo>
                  <a:pt x="189" y="15505"/>
                  <a:pt x="42" y="14124"/>
                  <a:pt x="105" y="12743"/>
                </a:cubicBezTo>
                <a:cubicBezTo>
                  <a:pt x="63" y="12345"/>
                  <a:pt x="84" y="11948"/>
                  <a:pt x="147" y="11550"/>
                </a:cubicBezTo>
                <a:cubicBezTo>
                  <a:pt x="189" y="9583"/>
                  <a:pt x="105" y="7596"/>
                  <a:pt x="691" y="5691"/>
                </a:cubicBezTo>
                <a:cubicBezTo>
                  <a:pt x="1528" y="3013"/>
                  <a:pt x="2888" y="858"/>
                  <a:pt x="5838" y="189"/>
                </a:cubicBezTo>
                <a:cubicBezTo>
                  <a:pt x="6633" y="0"/>
                  <a:pt x="7470" y="230"/>
                  <a:pt x="8056" y="795"/>
                </a:cubicBezTo>
                <a:cubicBezTo>
                  <a:pt x="9625" y="2134"/>
                  <a:pt x="10232" y="3934"/>
                  <a:pt x="10630" y="5859"/>
                </a:cubicBezTo>
                <a:cubicBezTo>
                  <a:pt x="10881" y="7156"/>
                  <a:pt x="11090" y="8474"/>
                  <a:pt x="11320" y="9772"/>
                </a:cubicBezTo>
                <a:cubicBezTo>
                  <a:pt x="11446" y="10044"/>
                  <a:pt x="11299" y="10357"/>
                  <a:pt x="11446" y="10609"/>
                </a:cubicBezTo>
                <a:cubicBezTo>
                  <a:pt x="11446" y="10985"/>
                  <a:pt x="11466" y="11341"/>
                  <a:pt x="11487" y="11697"/>
                </a:cubicBezTo>
                <a:cubicBezTo>
                  <a:pt x="11634" y="12199"/>
                  <a:pt x="11425" y="12701"/>
                  <a:pt x="11613" y="13182"/>
                </a:cubicBezTo>
                <a:cubicBezTo>
                  <a:pt x="11613" y="14207"/>
                  <a:pt x="11634" y="15212"/>
                  <a:pt x="11634" y="16216"/>
                </a:cubicBezTo>
                <a:cubicBezTo>
                  <a:pt x="11759" y="17409"/>
                  <a:pt x="11655" y="18601"/>
                  <a:pt x="11697" y="19773"/>
                </a:cubicBezTo>
                <a:cubicBezTo>
                  <a:pt x="11697" y="19982"/>
                  <a:pt x="11529" y="20296"/>
                  <a:pt x="11927" y="20401"/>
                </a:cubicBezTo>
                <a:cubicBezTo>
                  <a:pt x="12806" y="18434"/>
                  <a:pt x="13894" y="16614"/>
                  <a:pt x="14961" y="14730"/>
                </a:cubicBezTo>
                <a:cubicBezTo>
                  <a:pt x="15170" y="14354"/>
                  <a:pt x="15379" y="13873"/>
                  <a:pt x="15944" y="13998"/>
                </a:cubicBezTo>
                <a:cubicBezTo>
                  <a:pt x="16467" y="14082"/>
                  <a:pt x="16865" y="14479"/>
                  <a:pt x="16969" y="15002"/>
                </a:cubicBezTo>
                <a:cubicBezTo>
                  <a:pt x="17053" y="15316"/>
                  <a:pt x="17179" y="15588"/>
                  <a:pt x="17283" y="15902"/>
                </a:cubicBezTo>
                <a:cubicBezTo>
                  <a:pt x="17367" y="16425"/>
                  <a:pt x="17367" y="16969"/>
                  <a:pt x="17283" y="17492"/>
                </a:cubicBezTo>
                <a:cubicBezTo>
                  <a:pt x="17032" y="18811"/>
                  <a:pt x="16237" y="19878"/>
                  <a:pt x="15588" y="21008"/>
                </a:cubicBezTo>
                <a:cubicBezTo>
                  <a:pt x="14584" y="22807"/>
                  <a:pt x="13684" y="24669"/>
                  <a:pt x="12889" y="26594"/>
                </a:cubicBezTo>
                <a:cubicBezTo>
                  <a:pt x="12722" y="27159"/>
                  <a:pt x="12450" y="27661"/>
                  <a:pt x="12115" y="28143"/>
                </a:cubicBezTo>
                <a:cubicBezTo>
                  <a:pt x="11948" y="27975"/>
                  <a:pt x="11864" y="27724"/>
                  <a:pt x="11906" y="27473"/>
                </a:cubicBezTo>
                <a:cubicBezTo>
                  <a:pt x="11927" y="25694"/>
                  <a:pt x="11425" y="23979"/>
                  <a:pt x="11508" y="22054"/>
                </a:cubicBezTo>
                <a:cubicBezTo>
                  <a:pt x="11069" y="22765"/>
                  <a:pt x="10818" y="22430"/>
                  <a:pt x="10609" y="22033"/>
                </a:cubicBezTo>
                <a:cubicBezTo>
                  <a:pt x="10148" y="21196"/>
                  <a:pt x="9667" y="20359"/>
                  <a:pt x="9144" y="19459"/>
                </a:cubicBezTo>
                <a:cubicBezTo>
                  <a:pt x="9018" y="21468"/>
                  <a:pt x="9228" y="23393"/>
                  <a:pt x="9374" y="25318"/>
                </a:cubicBezTo>
                <a:cubicBezTo>
                  <a:pt x="9395" y="25778"/>
                  <a:pt x="9625" y="26322"/>
                  <a:pt x="9102" y="26699"/>
                </a:cubicBezTo>
                <a:cubicBezTo>
                  <a:pt x="8307" y="24523"/>
                  <a:pt x="6926" y="22702"/>
                  <a:pt x="5754" y="20736"/>
                </a:cubicBezTo>
                <a:cubicBezTo>
                  <a:pt x="4917" y="19334"/>
                  <a:pt x="5022" y="17827"/>
                  <a:pt x="5629" y="16383"/>
                </a:cubicBezTo>
                <a:cubicBezTo>
                  <a:pt x="5985" y="15526"/>
                  <a:pt x="6801" y="15505"/>
                  <a:pt x="7386" y="16258"/>
                </a:cubicBezTo>
                <a:cubicBezTo>
                  <a:pt x="7658" y="16572"/>
                  <a:pt x="7847" y="16927"/>
                  <a:pt x="8077" y="17262"/>
                </a:cubicBezTo>
                <a:lnTo>
                  <a:pt x="8872" y="18455"/>
                </a:lnTo>
                <a:lnTo>
                  <a:pt x="8872" y="17011"/>
                </a:lnTo>
                <a:cubicBezTo>
                  <a:pt x="8705" y="15818"/>
                  <a:pt x="8935" y="14626"/>
                  <a:pt x="8746" y="13433"/>
                </a:cubicBezTo>
                <a:cubicBezTo>
                  <a:pt x="8725" y="12910"/>
                  <a:pt x="8705" y="12387"/>
                  <a:pt x="8705" y="11843"/>
                </a:cubicBezTo>
                <a:cubicBezTo>
                  <a:pt x="8558" y="11529"/>
                  <a:pt x="8746" y="11173"/>
                  <a:pt x="8579" y="10881"/>
                </a:cubicBezTo>
                <a:cubicBezTo>
                  <a:pt x="8244" y="9353"/>
                  <a:pt x="8286" y="7763"/>
                  <a:pt x="7407" y="6382"/>
                </a:cubicBezTo>
                <a:cubicBezTo>
                  <a:pt x="7240" y="6110"/>
                  <a:pt x="7010" y="5901"/>
                  <a:pt x="6738" y="5733"/>
                </a:cubicBezTo>
                <a:cubicBezTo>
                  <a:pt x="6508" y="5608"/>
                  <a:pt x="6215" y="5608"/>
                  <a:pt x="5985" y="5733"/>
                </a:cubicBezTo>
                <a:cubicBezTo>
                  <a:pt x="4185" y="6340"/>
                  <a:pt x="3181" y="7491"/>
                  <a:pt x="3076" y="9102"/>
                </a:cubicBezTo>
                <a:cubicBezTo>
                  <a:pt x="2909" y="10044"/>
                  <a:pt x="3055" y="11006"/>
                  <a:pt x="3013" y="11948"/>
                </a:cubicBezTo>
                <a:cubicBezTo>
                  <a:pt x="3013" y="12241"/>
                  <a:pt x="2992" y="12533"/>
                  <a:pt x="2951" y="12826"/>
                </a:cubicBezTo>
                <a:close/>
              </a:path>
            </a:pathLst>
          </a:custGeom>
          <a:solidFill>
            <a:srgbClr val="C0FE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2" name="Google Shape;2672;p52"/>
          <p:cNvSpPr/>
          <p:nvPr/>
        </p:nvSpPr>
        <p:spPr>
          <a:xfrm>
            <a:off x="5210084" y="2360531"/>
            <a:ext cx="30743" cy="95112"/>
          </a:xfrm>
          <a:custGeom>
            <a:avLst/>
            <a:gdLst/>
            <a:ahLst/>
            <a:cxnLst/>
            <a:rect l="l" t="t" r="r" b="b"/>
            <a:pathLst>
              <a:path w="3348" h="10358" extrusionOk="0">
                <a:moveTo>
                  <a:pt x="230" y="7784"/>
                </a:moveTo>
                <a:cubicBezTo>
                  <a:pt x="502" y="6528"/>
                  <a:pt x="167" y="5294"/>
                  <a:pt x="84" y="4059"/>
                </a:cubicBezTo>
                <a:cubicBezTo>
                  <a:pt x="0" y="2699"/>
                  <a:pt x="84" y="1360"/>
                  <a:pt x="105" y="0"/>
                </a:cubicBezTo>
                <a:cubicBezTo>
                  <a:pt x="921" y="1109"/>
                  <a:pt x="1527" y="2302"/>
                  <a:pt x="2218" y="3536"/>
                </a:cubicBezTo>
                <a:lnTo>
                  <a:pt x="2636" y="2616"/>
                </a:lnTo>
                <a:cubicBezTo>
                  <a:pt x="2846" y="4834"/>
                  <a:pt x="3348" y="7010"/>
                  <a:pt x="3243" y="9228"/>
                </a:cubicBezTo>
                <a:lnTo>
                  <a:pt x="2950" y="9709"/>
                </a:lnTo>
                <a:cubicBezTo>
                  <a:pt x="2385" y="10316"/>
                  <a:pt x="1904" y="10357"/>
                  <a:pt x="1255" y="9834"/>
                </a:cubicBezTo>
                <a:cubicBezTo>
                  <a:pt x="963" y="9562"/>
                  <a:pt x="732" y="9248"/>
                  <a:pt x="565" y="8893"/>
                </a:cubicBezTo>
                <a:cubicBezTo>
                  <a:pt x="460" y="8516"/>
                  <a:pt x="356" y="8139"/>
                  <a:pt x="230" y="7784"/>
                </a:cubicBezTo>
                <a:close/>
              </a:path>
            </a:pathLst>
          </a:custGeom>
          <a:solidFill>
            <a:srgbClr val="ADFE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3" name="Google Shape;2673;p52"/>
          <p:cNvSpPr/>
          <p:nvPr/>
        </p:nvSpPr>
        <p:spPr>
          <a:xfrm>
            <a:off x="5215262" y="2442171"/>
            <a:ext cx="21919" cy="19035"/>
          </a:xfrm>
          <a:custGeom>
            <a:avLst/>
            <a:gdLst/>
            <a:ahLst/>
            <a:cxnLst/>
            <a:rect l="l" t="t" r="r" b="b"/>
            <a:pathLst>
              <a:path w="2387" h="2073" extrusionOk="0">
                <a:moveTo>
                  <a:pt x="1" y="1"/>
                </a:moveTo>
                <a:cubicBezTo>
                  <a:pt x="315" y="84"/>
                  <a:pt x="399" y="419"/>
                  <a:pt x="608" y="608"/>
                </a:cubicBezTo>
                <a:cubicBezTo>
                  <a:pt x="1152" y="1152"/>
                  <a:pt x="1717" y="1361"/>
                  <a:pt x="2386" y="817"/>
                </a:cubicBezTo>
                <a:cubicBezTo>
                  <a:pt x="2323" y="1172"/>
                  <a:pt x="2135" y="1486"/>
                  <a:pt x="1863" y="1696"/>
                </a:cubicBezTo>
                <a:cubicBezTo>
                  <a:pt x="1507" y="2030"/>
                  <a:pt x="1110" y="2072"/>
                  <a:pt x="754" y="1675"/>
                </a:cubicBezTo>
                <a:cubicBezTo>
                  <a:pt x="315" y="1214"/>
                  <a:pt x="43" y="628"/>
                  <a:pt x="1" y="1"/>
                </a:cubicBezTo>
                <a:close/>
              </a:path>
            </a:pathLst>
          </a:custGeom>
          <a:solidFill>
            <a:srgbClr val="C1FE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4" name="Google Shape;2674;p52"/>
          <p:cNvSpPr/>
          <p:nvPr/>
        </p:nvSpPr>
        <p:spPr>
          <a:xfrm>
            <a:off x="6164479" y="2425847"/>
            <a:ext cx="384462" cy="288973"/>
          </a:xfrm>
          <a:custGeom>
            <a:avLst/>
            <a:gdLst/>
            <a:ahLst/>
            <a:cxnLst/>
            <a:rect l="l" t="t" r="r" b="b"/>
            <a:pathLst>
              <a:path w="41869" h="31470" extrusionOk="0">
                <a:moveTo>
                  <a:pt x="41032" y="189"/>
                </a:moveTo>
                <a:cubicBezTo>
                  <a:pt x="38626" y="984"/>
                  <a:pt x="36094" y="1256"/>
                  <a:pt x="33646" y="1904"/>
                </a:cubicBezTo>
                <a:cubicBezTo>
                  <a:pt x="31972" y="2344"/>
                  <a:pt x="26950" y="2992"/>
                  <a:pt x="26155" y="3202"/>
                </a:cubicBezTo>
                <a:cubicBezTo>
                  <a:pt x="24146" y="4018"/>
                  <a:pt x="22891" y="5671"/>
                  <a:pt x="21740" y="7386"/>
                </a:cubicBezTo>
                <a:cubicBezTo>
                  <a:pt x="21384" y="7888"/>
                  <a:pt x="21552" y="8265"/>
                  <a:pt x="22284" y="8307"/>
                </a:cubicBezTo>
                <a:cubicBezTo>
                  <a:pt x="23561" y="8391"/>
                  <a:pt x="24816" y="8140"/>
                  <a:pt x="26092" y="8035"/>
                </a:cubicBezTo>
                <a:cubicBezTo>
                  <a:pt x="26322" y="7951"/>
                  <a:pt x="26615" y="7784"/>
                  <a:pt x="26594" y="8265"/>
                </a:cubicBezTo>
                <a:cubicBezTo>
                  <a:pt x="26406" y="8328"/>
                  <a:pt x="26218" y="8391"/>
                  <a:pt x="26050" y="8495"/>
                </a:cubicBezTo>
                <a:cubicBezTo>
                  <a:pt x="23100" y="10357"/>
                  <a:pt x="20171" y="12261"/>
                  <a:pt x="17681" y="14730"/>
                </a:cubicBezTo>
                <a:cubicBezTo>
                  <a:pt x="17263" y="15191"/>
                  <a:pt x="16677" y="15505"/>
                  <a:pt x="16049" y="15609"/>
                </a:cubicBezTo>
                <a:cubicBezTo>
                  <a:pt x="14584" y="15881"/>
                  <a:pt x="13141" y="16425"/>
                  <a:pt x="11843" y="17179"/>
                </a:cubicBezTo>
                <a:cubicBezTo>
                  <a:pt x="8893" y="18748"/>
                  <a:pt x="6340" y="20987"/>
                  <a:pt x="4395" y="23707"/>
                </a:cubicBezTo>
                <a:cubicBezTo>
                  <a:pt x="2867" y="25841"/>
                  <a:pt x="1151" y="27850"/>
                  <a:pt x="398" y="30444"/>
                </a:cubicBezTo>
                <a:cubicBezTo>
                  <a:pt x="314" y="30737"/>
                  <a:pt x="1" y="31051"/>
                  <a:pt x="377" y="31302"/>
                </a:cubicBezTo>
                <a:cubicBezTo>
                  <a:pt x="628" y="31469"/>
                  <a:pt x="942" y="31260"/>
                  <a:pt x="1151" y="31114"/>
                </a:cubicBezTo>
                <a:cubicBezTo>
                  <a:pt x="3076" y="29712"/>
                  <a:pt x="4897" y="28226"/>
                  <a:pt x="5692" y="25883"/>
                </a:cubicBezTo>
                <a:cubicBezTo>
                  <a:pt x="6759" y="22681"/>
                  <a:pt x="8872" y="21049"/>
                  <a:pt x="12199" y="20798"/>
                </a:cubicBezTo>
                <a:cubicBezTo>
                  <a:pt x="12513" y="20694"/>
                  <a:pt x="12910" y="20443"/>
                  <a:pt x="12952" y="21091"/>
                </a:cubicBezTo>
                <a:cubicBezTo>
                  <a:pt x="12534" y="21991"/>
                  <a:pt x="12053" y="22870"/>
                  <a:pt x="11718" y="23811"/>
                </a:cubicBezTo>
                <a:cubicBezTo>
                  <a:pt x="10567" y="26950"/>
                  <a:pt x="12785" y="30047"/>
                  <a:pt x="15610" y="29670"/>
                </a:cubicBezTo>
                <a:cubicBezTo>
                  <a:pt x="17032" y="29482"/>
                  <a:pt x="18455" y="29272"/>
                  <a:pt x="19690" y="28456"/>
                </a:cubicBezTo>
                <a:cubicBezTo>
                  <a:pt x="21949" y="26971"/>
                  <a:pt x="23916" y="25150"/>
                  <a:pt x="25339" y="22849"/>
                </a:cubicBezTo>
                <a:cubicBezTo>
                  <a:pt x="27557" y="19292"/>
                  <a:pt x="25820" y="16007"/>
                  <a:pt x="23017" y="15254"/>
                </a:cubicBezTo>
                <a:cubicBezTo>
                  <a:pt x="22305" y="15086"/>
                  <a:pt x="21594" y="15212"/>
                  <a:pt x="20882" y="15170"/>
                </a:cubicBezTo>
                <a:cubicBezTo>
                  <a:pt x="20673" y="15149"/>
                  <a:pt x="20255" y="15316"/>
                  <a:pt x="20380" y="14793"/>
                </a:cubicBezTo>
                <a:cubicBezTo>
                  <a:pt x="23707" y="12241"/>
                  <a:pt x="32411" y="8014"/>
                  <a:pt x="33813" y="8307"/>
                </a:cubicBezTo>
                <a:cubicBezTo>
                  <a:pt x="32913" y="10002"/>
                  <a:pt x="31470" y="11404"/>
                  <a:pt x="30988" y="13349"/>
                </a:cubicBezTo>
                <a:cubicBezTo>
                  <a:pt x="35048" y="11634"/>
                  <a:pt x="38102" y="4729"/>
                  <a:pt x="37810" y="5022"/>
                </a:cubicBezTo>
                <a:cubicBezTo>
                  <a:pt x="37161" y="5691"/>
                  <a:pt x="36429" y="6256"/>
                  <a:pt x="35654" y="6759"/>
                </a:cubicBezTo>
                <a:cubicBezTo>
                  <a:pt x="35654" y="6361"/>
                  <a:pt x="36261" y="6089"/>
                  <a:pt x="35947" y="5671"/>
                </a:cubicBezTo>
                <a:lnTo>
                  <a:pt x="35905" y="5629"/>
                </a:lnTo>
                <a:lnTo>
                  <a:pt x="35905" y="5629"/>
                </a:lnTo>
                <a:cubicBezTo>
                  <a:pt x="35592" y="5315"/>
                  <a:pt x="35152" y="5482"/>
                  <a:pt x="34776" y="5566"/>
                </a:cubicBezTo>
                <a:cubicBezTo>
                  <a:pt x="33332" y="5922"/>
                  <a:pt x="31867" y="6110"/>
                  <a:pt x="30612" y="6466"/>
                </a:cubicBezTo>
                <a:cubicBezTo>
                  <a:pt x="31177" y="6235"/>
                  <a:pt x="31825" y="5943"/>
                  <a:pt x="32474" y="5629"/>
                </a:cubicBezTo>
                <a:cubicBezTo>
                  <a:pt x="34483" y="4666"/>
                  <a:pt x="36554" y="3787"/>
                  <a:pt x="38605" y="2930"/>
                </a:cubicBezTo>
                <a:cubicBezTo>
                  <a:pt x="39149" y="2720"/>
                  <a:pt x="39860" y="3285"/>
                  <a:pt x="39860" y="3285"/>
                </a:cubicBezTo>
                <a:cubicBezTo>
                  <a:pt x="40739" y="2699"/>
                  <a:pt x="41178" y="1821"/>
                  <a:pt x="41618" y="921"/>
                </a:cubicBezTo>
                <a:cubicBezTo>
                  <a:pt x="41869" y="293"/>
                  <a:pt x="41639" y="0"/>
                  <a:pt x="41032" y="189"/>
                </a:cubicBezTo>
                <a:close/>
                <a:moveTo>
                  <a:pt x="19857" y="24418"/>
                </a:moveTo>
                <a:cubicBezTo>
                  <a:pt x="18288" y="24397"/>
                  <a:pt x="16488" y="22451"/>
                  <a:pt x="16551" y="20882"/>
                </a:cubicBezTo>
                <a:cubicBezTo>
                  <a:pt x="16572" y="20484"/>
                  <a:pt x="16760" y="20359"/>
                  <a:pt x="17137" y="20296"/>
                </a:cubicBezTo>
                <a:cubicBezTo>
                  <a:pt x="18832" y="20066"/>
                  <a:pt x="21092" y="22033"/>
                  <a:pt x="21092" y="23769"/>
                </a:cubicBezTo>
                <a:cubicBezTo>
                  <a:pt x="21092" y="24355"/>
                  <a:pt x="20924" y="24439"/>
                  <a:pt x="19857" y="24418"/>
                </a:cubicBezTo>
                <a:close/>
              </a:path>
            </a:pathLst>
          </a:custGeom>
          <a:solidFill>
            <a:srgbClr val="D88C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5" name="Google Shape;2675;p52"/>
          <p:cNvSpPr/>
          <p:nvPr/>
        </p:nvSpPr>
        <p:spPr>
          <a:xfrm>
            <a:off x="6430742" y="2444476"/>
            <a:ext cx="103377" cy="49007"/>
          </a:xfrm>
          <a:custGeom>
            <a:avLst/>
            <a:gdLst/>
            <a:ahLst/>
            <a:cxnLst/>
            <a:rect l="l" t="t" r="r" b="b"/>
            <a:pathLst>
              <a:path w="11258" h="5337" extrusionOk="0">
                <a:moveTo>
                  <a:pt x="9877" y="2428"/>
                </a:moveTo>
                <a:cubicBezTo>
                  <a:pt x="8600" y="3390"/>
                  <a:pt x="7659" y="4771"/>
                  <a:pt x="5943" y="5336"/>
                </a:cubicBezTo>
                <a:cubicBezTo>
                  <a:pt x="6089" y="4625"/>
                  <a:pt x="6571" y="4248"/>
                  <a:pt x="6968" y="3579"/>
                </a:cubicBezTo>
                <a:lnTo>
                  <a:pt x="63" y="5022"/>
                </a:lnTo>
                <a:lnTo>
                  <a:pt x="1" y="4897"/>
                </a:lnTo>
                <a:cubicBezTo>
                  <a:pt x="1423" y="4206"/>
                  <a:pt x="2825" y="3495"/>
                  <a:pt x="4248" y="2846"/>
                </a:cubicBezTo>
                <a:cubicBezTo>
                  <a:pt x="6152" y="2009"/>
                  <a:pt x="8056" y="1235"/>
                  <a:pt x="9981" y="440"/>
                </a:cubicBezTo>
                <a:cubicBezTo>
                  <a:pt x="10253" y="315"/>
                  <a:pt x="10525" y="1"/>
                  <a:pt x="10860" y="231"/>
                </a:cubicBezTo>
                <a:cubicBezTo>
                  <a:pt x="11258" y="545"/>
                  <a:pt x="10755" y="901"/>
                  <a:pt x="10839" y="1235"/>
                </a:cubicBezTo>
                <a:lnTo>
                  <a:pt x="10839" y="1235"/>
                </a:lnTo>
                <a:cubicBezTo>
                  <a:pt x="10609" y="1549"/>
                  <a:pt x="10316" y="1842"/>
                  <a:pt x="10107" y="2177"/>
                </a:cubicBezTo>
                <a:close/>
              </a:path>
            </a:pathLst>
          </a:custGeom>
          <a:solidFill>
            <a:srgbClr val="CF7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6" name="Google Shape;2676;p52"/>
          <p:cNvSpPr/>
          <p:nvPr/>
        </p:nvSpPr>
        <p:spPr>
          <a:xfrm>
            <a:off x="6523529" y="2455815"/>
            <a:ext cx="6740" cy="8650"/>
          </a:xfrm>
          <a:custGeom>
            <a:avLst/>
            <a:gdLst/>
            <a:ahLst/>
            <a:cxnLst/>
            <a:rect l="l" t="t" r="r" b="b"/>
            <a:pathLst>
              <a:path w="734" h="942" extrusionOk="0">
                <a:moveTo>
                  <a:pt x="1" y="942"/>
                </a:moveTo>
                <a:cubicBezTo>
                  <a:pt x="22" y="461"/>
                  <a:pt x="336" y="189"/>
                  <a:pt x="733" y="0"/>
                </a:cubicBezTo>
                <a:cubicBezTo>
                  <a:pt x="670" y="419"/>
                  <a:pt x="398" y="774"/>
                  <a:pt x="1" y="942"/>
                </a:cubicBezTo>
                <a:close/>
              </a:path>
            </a:pathLst>
          </a:custGeom>
          <a:solidFill>
            <a:srgbClr val="D88C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7" name="Google Shape;2677;p52"/>
          <p:cNvSpPr/>
          <p:nvPr/>
        </p:nvSpPr>
        <p:spPr>
          <a:xfrm>
            <a:off x="5679211" y="2120199"/>
            <a:ext cx="30945" cy="29788"/>
          </a:xfrm>
          <a:custGeom>
            <a:avLst/>
            <a:gdLst/>
            <a:ahLst/>
            <a:cxnLst/>
            <a:rect l="l" t="t" r="r" b="b"/>
            <a:pathLst>
              <a:path w="3370" h="3244" extrusionOk="0">
                <a:moveTo>
                  <a:pt x="1" y="1968"/>
                </a:moveTo>
                <a:cubicBezTo>
                  <a:pt x="273" y="1758"/>
                  <a:pt x="524" y="1591"/>
                  <a:pt x="754" y="1361"/>
                </a:cubicBezTo>
                <a:cubicBezTo>
                  <a:pt x="1402" y="754"/>
                  <a:pt x="1381" y="733"/>
                  <a:pt x="858" y="1"/>
                </a:cubicBezTo>
                <a:cubicBezTo>
                  <a:pt x="1779" y="461"/>
                  <a:pt x="2532" y="1193"/>
                  <a:pt x="3055" y="2093"/>
                </a:cubicBezTo>
                <a:cubicBezTo>
                  <a:pt x="3369" y="2616"/>
                  <a:pt x="2825" y="2721"/>
                  <a:pt x="2637" y="2993"/>
                </a:cubicBezTo>
                <a:cubicBezTo>
                  <a:pt x="2428" y="3244"/>
                  <a:pt x="2197" y="3223"/>
                  <a:pt x="1946" y="2993"/>
                </a:cubicBezTo>
                <a:cubicBezTo>
                  <a:pt x="1423" y="2533"/>
                  <a:pt x="900" y="2093"/>
                  <a:pt x="126" y="2156"/>
                </a:cubicBezTo>
                <a:close/>
              </a:path>
            </a:pathLst>
          </a:custGeom>
          <a:solidFill>
            <a:srgbClr val="CF7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8" name="Google Shape;2678;p52"/>
          <p:cNvSpPr/>
          <p:nvPr/>
        </p:nvSpPr>
        <p:spPr>
          <a:xfrm>
            <a:off x="5187222" y="1345623"/>
            <a:ext cx="423460" cy="200022"/>
          </a:xfrm>
          <a:custGeom>
            <a:avLst/>
            <a:gdLst/>
            <a:ahLst/>
            <a:cxnLst/>
            <a:rect l="l" t="t" r="r" b="b"/>
            <a:pathLst>
              <a:path w="46116" h="21783" extrusionOk="0">
                <a:moveTo>
                  <a:pt x="32997" y="13308"/>
                </a:moveTo>
                <a:cubicBezTo>
                  <a:pt x="34629" y="13266"/>
                  <a:pt x="35968" y="12534"/>
                  <a:pt x="37181" y="11551"/>
                </a:cubicBezTo>
                <a:cubicBezTo>
                  <a:pt x="37976" y="10860"/>
                  <a:pt x="38730" y="10128"/>
                  <a:pt x="39462" y="9354"/>
                </a:cubicBezTo>
                <a:cubicBezTo>
                  <a:pt x="39943" y="8872"/>
                  <a:pt x="40320" y="8266"/>
                  <a:pt x="41157" y="8579"/>
                </a:cubicBezTo>
                <a:cubicBezTo>
                  <a:pt x="41429" y="8684"/>
                  <a:pt x="41534" y="8433"/>
                  <a:pt x="41575" y="8203"/>
                </a:cubicBezTo>
                <a:cubicBezTo>
                  <a:pt x="41617" y="8014"/>
                  <a:pt x="41680" y="7784"/>
                  <a:pt x="41596" y="7659"/>
                </a:cubicBezTo>
                <a:cubicBezTo>
                  <a:pt x="41429" y="7429"/>
                  <a:pt x="41199" y="7638"/>
                  <a:pt x="41010" y="7722"/>
                </a:cubicBezTo>
                <a:cubicBezTo>
                  <a:pt x="39713" y="8307"/>
                  <a:pt x="38311" y="8642"/>
                  <a:pt x="36888" y="8747"/>
                </a:cubicBezTo>
                <a:cubicBezTo>
                  <a:pt x="35800" y="8789"/>
                  <a:pt x="35382" y="8517"/>
                  <a:pt x="35215" y="7450"/>
                </a:cubicBezTo>
                <a:cubicBezTo>
                  <a:pt x="35005" y="6006"/>
                  <a:pt x="35298" y="4520"/>
                  <a:pt x="36072" y="3265"/>
                </a:cubicBezTo>
                <a:cubicBezTo>
                  <a:pt x="36344" y="2763"/>
                  <a:pt x="36868" y="2428"/>
                  <a:pt x="37453" y="2428"/>
                </a:cubicBezTo>
                <a:cubicBezTo>
                  <a:pt x="39441" y="2491"/>
                  <a:pt x="41136" y="1549"/>
                  <a:pt x="42873" y="775"/>
                </a:cubicBezTo>
                <a:cubicBezTo>
                  <a:pt x="43249" y="608"/>
                  <a:pt x="43605" y="398"/>
                  <a:pt x="43982" y="273"/>
                </a:cubicBezTo>
                <a:cubicBezTo>
                  <a:pt x="44714" y="1"/>
                  <a:pt x="45551" y="419"/>
                  <a:pt x="45760" y="1172"/>
                </a:cubicBezTo>
                <a:cubicBezTo>
                  <a:pt x="46116" y="2156"/>
                  <a:pt x="46053" y="3202"/>
                  <a:pt x="45865" y="4206"/>
                </a:cubicBezTo>
                <a:cubicBezTo>
                  <a:pt x="45697" y="5211"/>
                  <a:pt x="45467" y="6215"/>
                  <a:pt x="45195" y="7219"/>
                </a:cubicBezTo>
                <a:cubicBezTo>
                  <a:pt x="44526" y="9626"/>
                  <a:pt x="44254" y="12157"/>
                  <a:pt x="44379" y="14668"/>
                </a:cubicBezTo>
                <a:cubicBezTo>
                  <a:pt x="44400" y="14982"/>
                  <a:pt x="44337" y="15296"/>
                  <a:pt x="44170" y="15568"/>
                </a:cubicBezTo>
                <a:cubicBezTo>
                  <a:pt x="43877" y="16342"/>
                  <a:pt x="43584" y="17137"/>
                  <a:pt x="42810" y="17597"/>
                </a:cubicBezTo>
                <a:cubicBezTo>
                  <a:pt x="42036" y="18058"/>
                  <a:pt x="41450" y="17849"/>
                  <a:pt x="41157" y="16991"/>
                </a:cubicBezTo>
                <a:cubicBezTo>
                  <a:pt x="40864" y="16133"/>
                  <a:pt x="40948" y="15296"/>
                  <a:pt x="40885" y="14354"/>
                </a:cubicBezTo>
                <a:cubicBezTo>
                  <a:pt x="40194" y="14605"/>
                  <a:pt x="39881" y="15233"/>
                  <a:pt x="39420" y="15673"/>
                </a:cubicBezTo>
                <a:cubicBezTo>
                  <a:pt x="37370" y="17702"/>
                  <a:pt x="35194" y="19439"/>
                  <a:pt x="32160" y="19627"/>
                </a:cubicBezTo>
                <a:cubicBezTo>
                  <a:pt x="30360" y="19753"/>
                  <a:pt x="29021" y="18811"/>
                  <a:pt x="28582" y="17074"/>
                </a:cubicBezTo>
                <a:cubicBezTo>
                  <a:pt x="28310" y="15882"/>
                  <a:pt x="28163" y="14647"/>
                  <a:pt x="28142" y="13413"/>
                </a:cubicBezTo>
                <a:cubicBezTo>
                  <a:pt x="28080" y="11362"/>
                  <a:pt x="27473" y="10693"/>
                  <a:pt x="25506" y="10735"/>
                </a:cubicBezTo>
                <a:cubicBezTo>
                  <a:pt x="23748" y="10755"/>
                  <a:pt x="22305" y="11467"/>
                  <a:pt x="21342" y="12994"/>
                </a:cubicBezTo>
                <a:cubicBezTo>
                  <a:pt x="20422" y="14438"/>
                  <a:pt x="19585" y="15924"/>
                  <a:pt x="18643" y="17346"/>
                </a:cubicBezTo>
                <a:cubicBezTo>
                  <a:pt x="17890" y="18518"/>
                  <a:pt x="16906" y="19543"/>
                  <a:pt x="15735" y="20318"/>
                </a:cubicBezTo>
                <a:cubicBezTo>
                  <a:pt x="13391" y="21782"/>
                  <a:pt x="11152" y="20945"/>
                  <a:pt x="10357" y="18309"/>
                </a:cubicBezTo>
                <a:cubicBezTo>
                  <a:pt x="9981" y="17033"/>
                  <a:pt x="9792" y="15714"/>
                  <a:pt x="9751" y="14375"/>
                </a:cubicBezTo>
                <a:cubicBezTo>
                  <a:pt x="9709" y="13015"/>
                  <a:pt x="9395" y="11655"/>
                  <a:pt x="8809" y="10421"/>
                </a:cubicBezTo>
                <a:cubicBezTo>
                  <a:pt x="8432" y="9605"/>
                  <a:pt x="7826" y="9249"/>
                  <a:pt x="6947" y="9521"/>
                </a:cubicBezTo>
                <a:cubicBezTo>
                  <a:pt x="5691" y="9877"/>
                  <a:pt x="4833" y="10588"/>
                  <a:pt x="4520" y="11948"/>
                </a:cubicBezTo>
                <a:cubicBezTo>
                  <a:pt x="4080" y="13936"/>
                  <a:pt x="3808" y="16028"/>
                  <a:pt x="3055" y="17974"/>
                </a:cubicBezTo>
                <a:cubicBezTo>
                  <a:pt x="2867" y="18560"/>
                  <a:pt x="2511" y="19104"/>
                  <a:pt x="2030" y="19481"/>
                </a:cubicBezTo>
                <a:cubicBezTo>
                  <a:pt x="1151" y="20108"/>
                  <a:pt x="502" y="19899"/>
                  <a:pt x="188" y="18874"/>
                </a:cubicBezTo>
                <a:cubicBezTo>
                  <a:pt x="42" y="18372"/>
                  <a:pt x="0" y="17828"/>
                  <a:pt x="105" y="17305"/>
                </a:cubicBezTo>
                <a:cubicBezTo>
                  <a:pt x="544" y="14794"/>
                  <a:pt x="1088" y="12304"/>
                  <a:pt x="1737" y="9856"/>
                </a:cubicBezTo>
                <a:cubicBezTo>
                  <a:pt x="2364" y="7303"/>
                  <a:pt x="3683" y="5169"/>
                  <a:pt x="5922" y="3851"/>
                </a:cubicBezTo>
                <a:cubicBezTo>
                  <a:pt x="8663" y="2260"/>
                  <a:pt x="10587" y="2909"/>
                  <a:pt x="11843" y="5755"/>
                </a:cubicBezTo>
                <a:cubicBezTo>
                  <a:pt x="12805" y="7952"/>
                  <a:pt x="13119" y="10274"/>
                  <a:pt x="13266" y="12639"/>
                </a:cubicBezTo>
                <a:cubicBezTo>
                  <a:pt x="13287" y="13287"/>
                  <a:pt x="13182" y="14040"/>
                  <a:pt x="13935" y="14459"/>
                </a:cubicBezTo>
                <a:cubicBezTo>
                  <a:pt x="14207" y="14647"/>
                  <a:pt x="14542" y="14731"/>
                  <a:pt x="14877" y="14647"/>
                </a:cubicBezTo>
                <a:cubicBezTo>
                  <a:pt x="16132" y="14145"/>
                  <a:pt x="16865" y="13120"/>
                  <a:pt x="17555" y="12053"/>
                </a:cubicBezTo>
                <a:cubicBezTo>
                  <a:pt x="18852" y="10023"/>
                  <a:pt x="19836" y="7805"/>
                  <a:pt x="21719" y="6173"/>
                </a:cubicBezTo>
                <a:cubicBezTo>
                  <a:pt x="23728" y="4457"/>
                  <a:pt x="26071" y="3976"/>
                  <a:pt x="28498" y="4688"/>
                </a:cubicBezTo>
                <a:cubicBezTo>
                  <a:pt x="30507" y="5273"/>
                  <a:pt x="31114" y="7115"/>
                  <a:pt x="31406" y="8998"/>
                </a:cubicBezTo>
                <a:cubicBezTo>
                  <a:pt x="31553" y="10065"/>
                  <a:pt x="31574" y="11153"/>
                  <a:pt x="31637" y="12241"/>
                </a:cubicBezTo>
                <a:cubicBezTo>
                  <a:pt x="31678" y="12555"/>
                  <a:pt x="31616" y="12952"/>
                  <a:pt x="32055" y="13078"/>
                </a:cubicBezTo>
                <a:cubicBezTo>
                  <a:pt x="32306" y="13287"/>
                  <a:pt x="32662" y="13371"/>
                  <a:pt x="32997" y="13308"/>
                </a:cubicBezTo>
                <a:close/>
              </a:path>
            </a:pathLst>
          </a:custGeom>
          <a:solidFill>
            <a:srgbClr val="FEF2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9" name="Google Shape;2679;p52"/>
          <p:cNvSpPr/>
          <p:nvPr/>
        </p:nvSpPr>
        <p:spPr>
          <a:xfrm>
            <a:off x="4965382" y="1460986"/>
            <a:ext cx="11925" cy="40018"/>
          </a:xfrm>
          <a:custGeom>
            <a:avLst/>
            <a:gdLst/>
            <a:ahLst/>
            <a:cxnLst/>
            <a:rect l="l" t="t" r="r" b="b"/>
            <a:pathLst>
              <a:path w="1403" h="4708" extrusionOk="0">
                <a:moveTo>
                  <a:pt x="1" y="4708"/>
                </a:moveTo>
                <a:cubicBezTo>
                  <a:pt x="105" y="3034"/>
                  <a:pt x="42" y="1507"/>
                  <a:pt x="628" y="0"/>
                </a:cubicBezTo>
                <a:cubicBezTo>
                  <a:pt x="1402" y="1339"/>
                  <a:pt x="1172" y="3181"/>
                  <a:pt x="1" y="4708"/>
                </a:cubicBezTo>
                <a:close/>
              </a:path>
            </a:pathLst>
          </a:custGeom>
          <a:solidFill>
            <a:srgbClr val="FEEC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0" name="Google Shape;2680;p52"/>
          <p:cNvSpPr/>
          <p:nvPr/>
        </p:nvSpPr>
        <p:spPr>
          <a:xfrm>
            <a:off x="6336035" y="1603436"/>
            <a:ext cx="152172" cy="431917"/>
          </a:xfrm>
          <a:custGeom>
            <a:avLst/>
            <a:gdLst/>
            <a:ahLst/>
            <a:cxnLst/>
            <a:rect l="l" t="t" r="r" b="b"/>
            <a:pathLst>
              <a:path w="16572" h="47037" extrusionOk="0">
                <a:moveTo>
                  <a:pt x="10211" y="2134"/>
                </a:moveTo>
                <a:cubicBezTo>
                  <a:pt x="12073" y="5482"/>
                  <a:pt x="13831" y="8893"/>
                  <a:pt x="15840" y="12157"/>
                </a:cubicBezTo>
                <a:cubicBezTo>
                  <a:pt x="15840" y="12178"/>
                  <a:pt x="15860" y="12199"/>
                  <a:pt x="15881" y="12220"/>
                </a:cubicBezTo>
                <a:cubicBezTo>
                  <a:pt x="16216" y="12868"/>
                  <a:pt x="16572" y="13538"/>
                  <a:pt x="16049" y="14207"/>
                </a:cubicBezTo>
                <a:cubicBezTo>
                  <a:pt x="15735" y="14605"/>
                  <a:pt x="14563" y="14333"/>
                  <a:pt x="13956" y="13810"/>
                </a:cubicBezTo>
                <a:lnTo>
                  <a:pt x="13768" y="13663"/>
                </a:lnTo>
                <a:cubicBezTo>
                  <a:pt x="13329" y="13370"/>
                  <a:pt x="12952" y="12994"/>
                  <a:pt x="12659" y="12575"/>
                </a:cubicBezTo>
                <a:cubicBezTo>
                  <a:pt x="12283" y="12345"/>
                  <a:pt x="12262" y="11550"/>
                  <a:pt x="11864" y="11717"/>
                </a:cubicBezTo>
                <a:cubicBezTo>
                  <a:pt x="11466" y="11864"/>
                  <a:pt x="11634" y="12554"/>
                  <a:pt x="11571" y="13015"/>
                </a:cubicBezTo>
                <a:cubicBezTo>
                  <a:pt x="11278" y="15400"/>
                  <a:pt x="10860" y="17785"/>
                  <a:pt x="10692" y="20192"/>
                </a:cubicBezTo>
                <a:cubicBezTo>
                  <a:pt x="10525" y="22263"/>
                  <a:pt x="10316" y="24313"/>
                  <a:pt x="10232" y="26406"/>
                </a:cubicBezTo>
                <a:cubicBezTo>
                  <a:pt x="10086" y="29858"/>
                  <a:pt x="9834" y="33311"/>
                  <a:pt x="9583" y="36784"/>
                </a:cubicBezTo>
                <a:cubicBezTo>
                  <a:pt x="9416" y="38918"/>
                  <a:pt x="9437" y="41094"/>
                  <a:pt x="9667" y="43228"/>
                </a:cubicBezTo>
                <a:cubicBezTo>
                  <a:pt x="9772" y="44044"/>
                  <a:pt x="9751" y="44860"/>
                  <a:pt x="9855" y="45676"/>
                </a:cubicBezTo>
                <a:cubicBezTo>
                  <a:pt x="9981" y="46744"/>
                  <a:pt x="9144" y="47037"/>
                  <a:pt x="8349" y="46681"/>
                </a:cubicBezTo>
                <a:cubicBezTo>
                  <a:pt x="6738" y="45990"/>
                  <a:pt x="5608" y="44798"/>
                  <a:pt x="5461" y="42915"/>
                </a:cubicBezTo>
                <a:cubicBezTo>
                  <a:pt x="5294" y="40508"/>
                  <a:pt x="5085" y="38081"/>
                  <a:pt x="5189" y="35675"/>
                </a:cubicBezTo>
                <a:cubicBezTo>
                  <a:pt x="5252" y="33876"/>
                  <a:pt x="5440" y="32076"/>
                  <a:pt x="5566" y="30277"/>
                </a:cubicBezTo>
                <a:cubicBezTo>
                  <a:pt x="5650" y="29021"/>
                  <a:pt x="5712" y="27766"/>
                  <a:pt x="5775" y="26510"/>
                </a:cubicBezTo>
                <a:cubicBezTo>
                  <a:pt x="5922" y="23246"/>
                  <a:pt x="6026" y="19982"/>
                  <a:pt x="6445" y="16718"/>
                </a:cubicBezTo>
                <a:cubicBezTo>
                  <a:pt x="6549" y="16007"/>
                  <a:pt x="6549" y="15274"/>
                  <a:pt x="6591" y="14396"/>
                </a:cubicBezTo>
                <a:cubicBezTo>
                  <a:pt x="6068" y="15107"/>
                  <a:pt x="5608" y="15714"/>
                  <a:pt x="5189" y="16342"/>
                </a:cubicBezTo>
                <a:cubicBezTo>
                  <a:pt x="4143" y="17911"/>
                  <a:pt x="3139" y="18036"/>
                  <a:pt x="1779" y="16739"/>
                </a:cubicBezTo>
                <a:lnTo>
                  <a:pt x="1381" y="16342"/>
                </a:lnTo>
                <a:cubicBezTo>
                  <a:pt x="1319" y="16049"/>
                  <a:pt x="984" y="15965"/>
                  <a:pt x="900" y="15693"/>
                </a:cubicBezTo>
                <a:cubicBezTo>
                  <a:pt x="105" y="14689"/>
                  <a:pt x="0" y="14166"/>
                  <a:pt x="921" y="13036"/>
                </a:cubicBezTo>
                <a:cubicBezTo>
                  <a:pt x="2846" y="10713"/>
                  <a:pt x="3662" y="7867"/>
                  <a:pt x="4813" y="5189"/>
                </a:cubicBezTo>
                <a:cubicBezTo>
                  <a:pt x="5420" y="3850"/>
                  <a:pt x="5901" y="2448"/>
                  <a:pt x="6277" y="1025"/>
                </a:cubicBezTo>
                <a:cubicBezTo>
                  <a:pt x="6487" y="209"/>
                  <a:pt x="7073" y="0"/>
                  <a:pt x="7972" y="314"/>
                </a:cubicBezTo>
                <a:cubicBezTo>
                  <a:pt x="8642" y="565"/>
                  <a:pt x="9165" y="1067"/>
                  <a:pt x="9730" y="1465"/>
                </a:cubicBezTo>
                <a:cubicBezTo>
                  <a:pt x="9793" y="1779"/>
                  <a:pt x="10148" y="1862"/>
                  <a:pt x="10211" y="2134"/>
                </a:cubicBezTo>
                <a:close/>
              </a:path>
            </a:pathLst>
          </a:custGeom>
          <a:solidFill>
            <a:srgbClr val="FEF2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1" name="Google Shape;2681;p52"/>
          <p:cNvSpPr/>
          <p:nvPr/>
        </p:nvSpPr>
        <p:spPr>
          <a:xfrm>
            <a:off x="6399626" y="1633596"/>
            <a:ext cx="49576" cy="91081"/>
          </a:xfrm>
          <a:custGeom>
            <a:avLst/>
            <a:gdLst/>
            <a:ahLst/>
            <a:cxnLst/>
            <a:rect l="l" t="t" r="r" b="b"/>
            <a:pathLst>
              <a:path w="5399" h="9919" extrusionOk="0">
                <a:moveTo>
                  <a:pt x="4854" y="7805"/>
                </a:moveTo>
                <a:cubicBezTo>
                  <a:pt x="4185" y="6612"/>
                  <a:pt x="3641" y="5650"/>
                  <a:pt x="3055" y="4666"/>
                </a:cubicBezTo>
                <a:cubicBezTo>
                  <a:pt x="2950" y="4478"/>
                  <a:pt x="2950" y="4122"/>
                  <a:pt x="2657" y="4164"/>
                </a:cubicBezTo>
                <a:cubicBezTo>
                  <a:pt x="2406" y="4206"/>
                  <a:pt x="2364" y="4520"/>
                  <a:pt x="2281" y="4729"/>
                </a:cubicBezTo>
                <a:cubicBezTo>
                  <a:pt x="1653" y="6256"/>
                  <a:pt x="1025" y="7805"/>
                  <a:pt x="398" y="9332"/>
                </a:cubicBezTo>
                <a:cubicBezTo>
                  <a:pt x="314" y="9562"/>
                  <a:pt x="188" y="9751"/>
                  <a:pt x="0" y="9918"/>
                </a:cubicBezTo>
                <a:cubicBezTo>
                  <a:pt x="209" y="8181"/>
                  <a:pt x="398" y="6445"/>
                  <a:pt x="649" y="4687"/>
                </a:cubicBezTo>
                <a:cubicBezTo>
                  <a:pt x="816" y="3515"/>
                  <a:pt x="921" y="2365"/>
                  <a:pt x="1004" y="1172"/>
                </a:cubicBezTo>
                <a:cubicBezTo>
                  <a:pt x="1046" y="272"/>
                  <a:pt x="1381" y="0"/>
                  <a:pt x="2260" y="251"/>
                </a:cubicBezTo>
                <a:cubicBezTo>
                  <a:pt x="4143" y="774"/>
                  <a:pt x="5398" y="2595"/>
                  <a:pt x="5210" y="4541"/>
                </a:cubicBezTo>
                <a:cubicBezTo>
                  <a:pt x="5147" y="5629"/>
                  <a:pt x="5043" y="6738"/>
                  <a:pt x="4854" y="7805"/>
                </a:cubicBezTo>
                <a:close/>
              </a:path>
            </a:pathLst>
          </a:custGeom>
          <a:solidFill>
            <a:srgbClr val="FEEC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2" name="Google Shape;2682;p52"/>
          <p:cNvSpPr/>
          <p:nvPr/>
        </p:nvSpPr>
        <p:spPr>
          <a:xfrm>
            <a:off x="6003298" y="1605933"/>
            <a:ext cx="204054" cy="461696"/>
          </a:xfrm>
          <a:custGeom>
            <a:avLst/>
            <a:gdLst/>
            <a:ahLst/>
            <a:cxnLst/>
            <a:rect l="l" t="t" r="r" b="b"/>
            <a:pathLst>
              <a:path w="22222" h="50280" extrusionOk="0">
                <a:moveTo>
                  <a:pt x="12659" y="41680"/>
                </a:moveTo>
                <a:cubicBezTo>
                  <a:pt x="14626" y="39086"/>
                  <a:pt x="17221" y="35612"/>
                  <a:pt x="20192" y="34106"/>
                </a:cubicBezTo>
                <a:cubicBezTo>
                  <a:pt x="20087" y="36073"/>
                  <a:pt x="17723" y="37767"/>
                  <a:pt x="16468" y="39023"/>
                </a:cubicBezTo>
                <a:cubicBezTo>
                  <a:pt x="14856" y="40655"/>
                  <a:pt x="13622" y="42622"/>
                  <a:pt x="12429" y="44588"/>
                </a:cubicBezTo>
                <a:cubicBezTo>
                  <a:pt x="12115" y="44003"/>
                  <a:pt x="12262" y="43061"/>
                  <a:pt x="12367" y="42454"/>
                </a:cubicBezTo>
                <a:cubicBezTo>
                  <a:pt x="11990" y="44714"/>
                  <a:pt x="9374" y="43689"/>
                  <a:pt x="9186" y="41994"/>
                </a:cubicBezTo>
                <a:cubicBezTo>
                  <a:pt x="9102" y="43270"/>
                  <a:pt x="9939" y="50280"/>
                  <a:pt x="7094" y="47748"/>
                </a:cubicBezTo>
                <a:cubicBezTo>
                  <a:pt x="4729" y="45656"/>
                  <a:pt x="3892" y="42601"/>
                  <a:pt x="2114" y="40090"/>
                </a:cubicBezTo>
                <a:cubicBezTo>
                  <a:pt x="1256" y="38918"/>
                  <a:pt x="1" y="38060"/>
                  <a:pt x="921" y="36700"/>
                </a:cubicBezTo>
                <a:cubicBezTo>
                  <a:pt x="1507" y="35780"/>
                  <a:pt x="2595" y="34085"/>
                  <a:pt x="3746" y="33813"/>
                </a:cubicBezTo>
                <a:cubicBezTo>
                  <a:pt x="5713" y="33332"/>
                  <a:pt x="7701" y="40299"/>
                  <a:pt x="8893" y="41241"/>
                </a:cubicBezTo>
                <a:cubicBezTo>
                  <a:pt x="9814" y="34148"/>
                  <a:pt x="10379" y="16509"/>
                  <a:pt x="10337" y="15400"/>
                </a:cubicBezTo>
                <a:cubicBezTo>
                  <a:pt x="10274" y="13287"/>
                  <a:pt x="10232" y="11173"/>
                  <a:pt x="10086" y="9039"/>
                </a:cubicBezTo>
                <a:cubicBezTo>
                  <a:pt x="10086" y="8914"/>
                  <a:pt x="10923" y="5419"/>
                  <a:pt x="9939" y="6947"/>
                </a:cubicBezTo>
                <a:cubicBezTo>
                  <a:pt x="8705" y="8872"/>
                  <a:pt x="8475" y="11069"/>
                  <a:pt x="7449" y="13057"/>
                </a:cubicBezTo>
                <a:cubicBezTo>
                  <a:pt x="6843" y="14228"/>
                  <a:pt x="5629" y="15714"/>
                  <a:pt x="4416" y="16300"/>
                </a:cubicBezTo>
                <a:cubicBezTo>
                  <a:pt x="3620" y="16676"/>
                  <a:pt x="5022" y="12722"/>
                  <a:pt x="5169" y="12387"/>
                </a:cubicBezTo>
                <a:cubicBezTo>
                  <a:pt x="5922" y="10525"/>
                  <a:pt x="7136" y="8872"/>
                  <a:pt x="7784" y="6989"/>
                </a:cubicBezTo>
                <a:cubicBezTo>
                  <a:pt x="8454" y="5001"/>
                  <a:pt x="9249" y="3662"/>
                  <a:pt x="10839" y="2260"/>
                </a:cubicBezTo>
                <a:cubicBezTo>
                  <a:pt x="13434" y="0"/>
                  <a:pt x="18120" y="5880"/>
                  <a:pt x="20297" y="7303"/>
                </a:cubicBezTo>
                <a:cubicBezTo>
                  <a:pt x="22222" y="8558"/>
                  <a:pt x="20464" y="9939"/>
                  <a:pt x="19146" y="11173"/>
                </a:cubicBezTo>
                <a:cubicBezTo>
                  <a:pt x="18120" y="12136"/>
                  <a:pt x="17681" y="12115"/>
                  <a:pt x="16530" y="11362"/>
                </a:cubicBezTo>
                <a:cubicBezTo>
                  <a:pt x="16279" y="11215"/>
                  <a:pt x="14229" y="9667"/>
                  <a:pt x="14166" y="9918"/>
                </a:cubicBezTo>
                <a:cubicBezTo>
                  <a:pt x="13664" y="11676"/>
                  <a:pt x="13120" y="39420"/>
                  <a:pt x="12618" y="40550"/>
                </a:cubicBezTo>
                <a:cubicBezTo>
                  <a:pt x="12618" y="40864"/>
                  <a:pt x="12639" y="41303"/>
                  <a:pt x="12659" y="41680"/>
                </a:cubicBezTo>
                <a:close/>
              </a:path>
            </a:pathLst>
          </a:custGeom>
          <a:solidFill>
            <a:srgbClr val="D88C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3" name="Google Shape;2683;p52"/>
          <p:cNvSpPr/>
          <p:nvPr/>
        </p:nvSpPr>
        <p:spPr>
          <a:xfrm>
            <a:off x="6083985" y="1988612"/>
            <a:ext cx="36326" cy="63791"/>
          </a:xfrm>
          <a:custGeom>
            <a:avLst/>
            <a:gdLst/>
            <a:ahLst/>
            <a:cxnLst/>
            <a:rect l="l" t="t" r="r" b="b"/>
            <a:pathLst>
              <a:path w="3956" h="6947" extrusionOk="0">
                <a:moveTo>
                  <a:pt x="1" y="6382"/>
                </a:moveTo>
                <a:cubicBezTo>
                  <a:pt x="42" y="4248"/>
                  <a:pt x="84" y="2134"/>
                  <a:pt x="147" y="0"/>
                </a:cubicBezTo>
                <a:cubicBezTo>
                  <a:pt x="461" y="314"/>
                  <a:pt x="1863" y="2134"/>
                  <a:pt x="2344" y="2051"/>
                </a:cubicBezTo>
                <a:cubicBezTo>
                  <a:pt x="2909" y="1967"/>
                  <a:pt x="3160" y="900"/>
                  <a:pt x="3641" y="628"/>
                </a:cubicBezTo>
                <a:cubicBezTo>
                  <a:pt x="3955" y="1695"/>
                  <a:pt x="3788" y="2867"/>
                  <a:pt x="3181" y="3808"/>
                </a:cubicBezTo>
                <a:cubicBezTo>
                  <a:pt x="2783" y="4352"/>
                  <a:pt x="838" y="6947"/>
                  <a:pt x="1" y="6403"/>
                </a:cubicBezTo>
                <a:cubicBezTo>
                  <a:pt x="42" y="4310"/>
                  <a:pt x="377" y="6633"/>
                  <a:pt x="1" y="6382"/>
                </a:cubicBezTo>
                <a:close/>
              </a:path>
            </a:pathLst>
          </a:custGeom>
          <a:solidFill>
            <a:srgbClr val="CF7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4" name="Google Shape;2684;p52"/>
          <p:cNvSpPr/>
          <p:nvPr/>
        </p:nvSpPr>
        <p:spPr>
          <a:xfrm>
            <a:off x="6081295" y="2017038"/>
            <a:ext cx="35940" cy="44012"/>
          </a:xfrm>
          <a:custGeom>
            <a:avLst/>
            <a:gdLst/>
            <a:ahLst/>
            <a:cxnLst/>
            <a:rect l="l" t="t" r="r" b="b"/>
            <a:pathLst>
              <a:path w="3914" h="4793" extrusionOk="0">
                <a:moveTo>
                  <a:pt x="294" y="3286"/>
                </a:moveTo>
                <a:cubicBezTo>
                  <a:pt x="1779" y="2658"/>
                  <a:pt x="2825" y="1131"/>
                  <a:pt x="3913" y="1"/>
                </a:cubicBezTo>
                <a:cubicBezTo>
                  <a:pt x="3725" y="859"/>
                  <a:pt x="1549" y="4792"/>
                  <a:pt x="252" y="4290"/>
                </a:cubicBezTo>
                <a:cubicBezTo>
                  <a:pt x="1" y="4185"/>
                  <a:pt x="168" y="3411"/>
                  <a:pt x="273" y="3286"/>
                </a:cubicBezTo>
                <a:cubicBezTo>
                  <a:pt x="1444" y="2805"/>
                  <a:pt x="231" y="3349"/>
                  <a:pt x="294" y="3286"/>
                </a:cubicBezTo>
                <a:close/>
              </a:path>
            </a:pathLst>
          </a:custGeom>
          <a:solidFill>
            <a:srgbClr val="D88D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5" name="Google Shape;2685;p52"/>
          <p:cNvSpPr/>
          <p:nvPr/>
        </p:nvSpPr>
        <p:spPr>
          <a:xfrm>
            <a:off x="6101852" y="1636672"/>
            <a:ext cx="34783" cy="54379"/>
          </a:xfrm>
          <a:custGeom>
            <a:avLst/>
            <a:gdLst/>
            <a:ahLst/>
            <a:cxnLst/>
            <a:rect l="l" t="t" r="r" b="b"/>
            <a:pathLst>
              <a:path w="3788" h="5922" extrusionOk="0">
                <a:moveTo>
                  <a:pt x="3285" y="5921"/>
                </a:moveTo>
                <a:cubicBezTo>
                  <a:pt x="2407" y="5252"/>
                  <a:pt x="1653" y="4394"/>
                  <a:pt x="712" y="3829"/>
                </a:cubicBezTo>
                <a:cubicBezTo>
                  <a:pt x="0" y="3390"/>
                  <a:pt x="1381" y="2323"/>
                  <a:pt x="1653" y="2051"/>
                </a:cubicBezTo>
                <a:cubicBezTo>
                  <a:pt x="3788" y="0"/>
                  <a:pt x="3223" y="4708"/>
                  <a:pt x="3285" y="5921"/>
                </a:cubicBezTo>
                <a:cubicBezTo>
                  <a:pt x="2302" y="5189"/>
                  <a:pt x="3223" y="4478"/>
                  <a:pt x="3285" y="5921"/>
                </a:cubicBezTo>
                <a:close/>
              </a:path>
            </a:pathLst>
          </a:custGeom>
          <a:solidFill>
            <a:srgbClr val="CF7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6" name="Google Shape;2686;p52"/>
          <p:cNvSpPr/>
          <p:nvPr/>
        </p:nvSpPr>
        <p:spPr>
          <a:xfrm>
            <a:off x="4989729" y="2518441"/>
            <a:ext cx="503587" cy="189637"/>
          </a:xfrm>
          <a:custGeom>
            <a:avLst/>
            <a:gdLst/>
            <a:ahLst/>
            <a:cxnLst/>
            <a:rect l="l" t="t" r="r" b="b"/>
            <a:pathLst>
              <a:path w="54842" h="20652" extrusionOk="0">
                <a:moveTo>
                  <a:pt x="7387" y="6968"/>
                </a:moveTo>
                <a:cubicBezTo>
                  <a:pt x="5671" y="7512"/>
                  <a:pt x="5483" y="7805"/>
                  <a:pt x="5483" y="9625"/>
                </a:cubicBezTo>
                <a:cubicBezTo>
                  <a:pt x="5190" y="10420"/>
                  <a:pt x="5524" y="11257"/>
                  <a:pt x="5273" y="12052"/>
                </a:cubicBezTo>
                <a:cubicBezTo>
                  <a:pt x="4478" y="14396"/>
                  <a:pt x="2595" y="15777"/>
                  <a:pt x="670" y="17137"/>
                </a:cubicBezTo>
                <a:cubicBezTo>
                  <a:pt x="231" y="17304"/>
                  <a:pt x="84" y="17074"/>
                  <a:pt x="84" y="16697"/>
                </a:cubicBezTo>
                <a:cubicBezTo>
                  <a:pt x="105" y="16112"/>
                  <a:pt x="1" y="15526"/>
                  <a:pt x="168" y="14961"/>
                </a:cubicBezTo>
                <a:cubicBezTo>
                  <a:pt x="105" y="12011"/>
                  <a:pt x="1528" y="9730"/>
                  <a:pt x="3495" y="7700"/>
                </a:cubicBezTo>
                <a:cubicBezTo>
                  <a:pt x="5211" y="5922"/>
                  <a:pt x="7010" y="4248"/>
                  <a:pt x="9144" y="2972"/>
                </a:cubicBezTo>
                <a:cubicBezTo>
                  <a:pt x="12911" y="754"/>
                  <a:pt x="19020" y="0"/>
                  <a:pt x="22996" y="2909"/>
                </a:cubicBezTo>
                <a:cubicBezTo>
                  <a:pt x="24126" y="3746"/>
                  <a:pt x="25067" y="4792"/>
                  <a:pt x="25779" y="6005"/>
                </a:cubicBezTo>
                <a:cubicBezTo>
                  <a:pt x="26343" y="6968"/>
                  <a:pt x="26950" y="7910"/>
                  <a:pt x="27599" y="8809"/>
                </a:cubicBezTo>
                <a:cubicBezTo>
                  <a:pt x="33060" y="16363"/>
                  <a:pt x="43124" y="8391"/>
                  <a:pt x="44924" y="7282"/>
                </a:cubicBezTo>
                <a:cubicBezTo>
                  <a:pt x="42831" y="6194"/>
                  <a:pt x="40634" y="5964"/>
                  <a:pt x="38437" y="5796"/>
                </a:cubicBezTo>
                <a:cubicBezTo>
                  <a:pt x="37893" y="5524"/>
                  <a:pt x="37287" y="5838"/>
                  <a:pt x="36743" y="5608"/>
                </a:cubicBezTo>
                <a:cubicBezTo>
                  <a:pt x="36303" y="5461"/>
                  <a:pt x="35613" y="5796"/>
                  <a:pt x="35445" y="5336"/>
                </a:cubicBezTo>
                <a:cubicBezTo>
                  <a:pt x="35257" y="4876"/>
                  <a:pt x="35738" y="4394"/>
                  <a:pt x="36052" y="3997"/>
                </a:cubicBezTo>
                <a:cubicBezTo>
                  <a:pt x="37203" y="2532"/>
                  <a:pt x="38354" y="1047"/>
                  <a:pt x="40195" y="377"/>
                </a:cubicBezTo>
                <a:cubicBezTo>
                  <a:pt x="40383" y="335"/>
                  <a:pt x="40592" y="293"/>
                  <a:pt x="40781" y="293"/>
                </a:cubicBezTo>
                <a:cubicBezTo>
                  <a:pt x="41325" y="544"/>
                  <a:pt x="41932" y="251"/>
                  <a:pt x="42476" y="482"/>
                </a:cubicBezTo>
                <a:lnTo>
                  <a:pt x="43919" y="523"/>
                </a:lnTo>
                <a:cubicBezTo>
                  <a:pt x="44380" y="795"/>
                  <a:pt x="44903" y="503"/>
                  <a:pt x="45363" y="733"/>
                </a:cubicBezTo>
                <a:cubicBezTo>
                  <a:pt x="48209" y="1130"/>
                  <a:pt x="50761" y="2365"/>
                  <a:pt x="53335" y="3557"/>
                </a:cubicBezTo>
                <a:cubicBezTo>
                  <a:pt x="54737" y="4227"/>
                  <a:pt x="54841" y="4750"/>
                  <a:pt x="53858" y="6047"/>
                </a:cubicBezTo>
                <a:cubicBezTo>
                  <a:pt x="52728" y="7491"/>
                  <a:pt x="45572" y="18434"/>
                  <a:pt x="42894" y="20108"/>
                </a:cubicBezTo>
                <a:cubicBezTo>
                  <a:pt x="42622" y="20275"/>
                  <a:pt x="42287" y="20652"/>
                  <a:pt x="41932" y="20317"/>
                </a:cubicBezTo>
                <a:cubicBezTo>
                  <a:pt x="41639" y="20024"/>
                  <a:pt x="41911" y="19648"/>
                  <a:pt x="42078" y="19459"/>
                </a:cubicBezTo>
                <a:cubicBezTo>
                  <a:pt x="44108" y="17200"/>
                  <a:pt x="47958" y="10462"/>
                  <a:pt x="48523" y="9751"/>
                </a:cubicBezTo>
                <a:cubicBezTo>
                  <a:pt x="48669" y="9583"/>
                  <a:pt x="48962" y="9458"/>
                  <a:pt x="48815" y="9165"/>
                </a:cubicBezTo>
                <a:cubicBezTo>
                  <a:pt x="48648" y="8893"/>
                  <a:pt x="48334" y="8914"/>
                  <a:pt x="48062" y="8956"/>
                </a:cubicBezTo>
                <a:cubicBezTo>
                  <a:pt x="47937" y="8956"/>
                  <a:pt x="47832" y="9018"/>
                  <a:pt x="47748" y="9102"/>
                </a:cubicBezTo>
                <a:cubicBezTo>
                  <a:pt x="45928" y="10985"/>
                  <a:pt x="33771" y="17848"/>
                  <a:pt x="28561" y="16886"/>
                </a:cubicBezTo>
                <a:cubicBezTo>
                  <a:pt x="25590" y="16760"/>
                  <a:pt x="23310" y="15526"/>
                  <a:pt x="21740" y="12889"/>
                </a:cubicBezTo>
                <a:cubicBezTo>
                  <a:pt x="21008" y="11676"/>
                  <a:pt x="20297" y="10420"/>
                  <a:pt x="19313" y="9374"/>
                </a:cubicBezTo>
                <a:cubicBezTo>
                  <a:pt x="17618" y="7596"/>
                  <a:pt x="15568" y="6654"/>
                  <a:pt x="13203" y="6277"/>
                </a:cubicBezTo>
                <a:cubicBezTo>
                  <a:pt x="12785" y="6089"/>
                  <a:pt x="8872" y="6508"/>
                  <a:pt x="7387" y="6968"/>
                </a:cubicBezTo>
                <a:close/>
              </a:path>
            </a:pathLst>
          </a:custGeom>
          <a:solidFill>
            <a:srgbClr val="D88C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7" name="Google Shape;2687;p52"/>
          <p:cNvSpPr/>
          <p:nvPr/>
        </p:nvSpPr>
        <p:spPr>
          <a:xfrm>
            <a:off x="5404878" y="2569737"/>
            <a:ext cx="45160" cy="27290"/>
          </a:xfrm>
          <a:custGeom>
            <a:avLst/>
            <a:gdLst/>
            <a:ahLst/>
            <a:cxnLst/>
            <a:rect l="l" t="t" r="r" b="b"/>
            <a:pathLst>
              <a:path w="4918" h="2972" extrusionOk="0">
                <a:moveTo>
                  <a:pt x="1" y="1737"/>
                </a:moveTo>
                <a:cubicBezTo>
                  <a:pt x="1570" y="1004"/>
                  <a:pt x="2804" y="335"/>
                  <a:pt x="4227" y="105"/>
                </a:cubicBezTo>
                <a:cubicBezTo>
                  <a:pt x="4897" y="0"/>
                  <a:pt x="4918" y="251"/>
                  <a:pt x="4708" y="753"/>
                </a:cubicBezTo>
                <a:cubicBezTo>
                  <a:pt x="4415" y="1527"/>
                  <a:pt x="3746" y="1988"/>
                  <a:pt x="3307" y="2657"/>
                </a:cubicBezTo>
                <a:cubicBezTo>
                  <a:pt x="3097" y="2971"/>
                  <a:pt x="2742" y="2804"/>
                  <a:pt x="2449" y="2699"/>
                </a:cubicBezTo>
                <a:cubicBezTo>
                  <a:pt x="1737" y="2406"/>
                  <a:pt x="1047" y="2155"/>
                  <a:pt x="1" y="1737"/>
                </a:cubicBezTo>
                <a:close/>
              </a:path>
            </a:pathLst>
          </a:custGeom>
          <a:solidFill>
            <a:srgbClr val="CF7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8" name="Google Shape;2688;p52"/>
          <p:cNvSpPr/>
          <p:nvPr/>
        </p:nvSpPr>
        <p:spPr>
          <a:xfrm>
            <a:off x="5664998" y="1357531"/>
            <a:ext cx="312407" cy="300892"/>
          </a:xfrm>
          <a:custGeom>
            <a:avLst/>
            <a:gdLst/>
            <a:ahLst/>
            <a:cxnLst/>
            <a:rect l="l" t="t" r="r" b="b"/>
            <a:pathLst>
              <a:path w="34022" h="32768" extrusionOk="0">
                <a:moveTo>
                  <a:pt x="28582" y="15819"/>
                </a:moveTo>
                <a:cubicBezTo>
                  <a:pt x="28917" y="8768"/>
                  <a:pt x="23309" y="5148"/>
                  <a:pt x="17178" y="5483"/>
                </a:cubicBezTo>
                <a:cubicBezTo>
                  <a:pt x="16509" y="5525"/>
                  <a:pt x="16216" y="5922"/>
                  <a:pt x="15923" y="6425"/>
                </a:cubicBezTo>
                <a:cubicBezTo>
                  <a:pt x="14877" y="8391"/>
                  <a:pt x="14563" y="10567"/>
                  <a:pt x="14165" y="12702"/>
                </a:cubicBezTo>
                <a:cubicBezTo>
                  <a:pt x="13852" y="14459"/>
                  <a:pt x="13663" y="16238"/>
                  <a:pt x="13412" y="17995"/>
                </a:cubicBezTo>
                <a:cubicBezTo>
                  <a:pt x="13161" y="18749"/>
                  <a:pt x="12680" y="19439"/>
                  <a:pt x="12073" y="19941"/>
                </a:cubicBezTo>
                <a:cubicBezTo>
                  <a:pt x="12722" y="19565"/>
                  <a:pt x="12931" y="18665"/>
                  <a:pt x="13663" y="18246"/>
                </a:cubicBezTo>
                <a:cubicBezTo>
                  <a:pt x="15233" y="16635"/>
                  <a:pt x="16760" y="15024"/>
                  <a:pt x="18371" y="13476"/>
                </a:cubicBezTo>
                <a:cubicBezTo>
                  <a:pt x="18769" y="13078"/>
                  <a:pt x="19501" y="12492"/>
                  <a:pt x="19899" y="12869"/>
                </a:cubicBezTo>
                <a:cubicBezTo>
                  <a:pt x="20338" y="13308"/>
                  <a:pt x="19689" y="13957"/>
                  <a:pt x="19313" y="14355"/>
                </a:cubicBezTo>
                <a:cubicBezTo>
                  <a:pt x="15860" y="18142"/>
                  <a:pt x="12680" y="22222"/>
                  <a:pt x="8683" y="25507"/>
                </a:cubicBezTo>
                <a:cubicBezTo>
                  <a:pt x="8621" y="25570"/>
                  <a:pt x="8558" y="25632"/>
                  <a:pt x="8495" y="25674"/>
                </a:cubicBezTo>
                <a:cubicBezTo>
                  <a:pt x="6926" y="26909"/>
                  <a:pt x="6738" y="26804"/>
                  <a:pt x="5963" y="25005"/>
                </a:cubicBezTo>
                <a:cubicBezTo>
                  <a:pt x="4645" y="22034"/>
                  <a:pt x="3976" y="18769"/>
                  <a:pt x="1925" y="16133"/>
                </a:cubicBezTo>
                <a:cubicBezTo>
                  <a:pt x="1695" y="15861"/>
                  <a:pt x="1486" y="15568"/>
                  <a:pt x="1277" y="15296"/>
                </a:cubicBezTo>
                <a:cubicBezTo>
                  <a:pt x="42" y="13580"/>
                  <a:pt x="0" y="13497"/>
                  <a:pt x="1277" y="11865"/>
                </a:cubicBezTo>
                <a:cubicBezTo>
                  <a:pt x="2072" y="10818"/>
                  <a:pt x="3034" y="9898"/>
                  <a:pt x="4122" y="9145"/>
                </a:cubicBezTo>
                <a:cubicBezTo>
                  <a:pt x="4834" y="8684"/>
                  <a:pt x="5378" y="8496"/>
                  <a:pt x="5963" y="9417"/>
                </a:cubicBezTo>
                <a:cubicBezTo>
                  <a:pt x="6947" y="10965"/>
                  <a:pt x="8181" y="12346"/>
                  <a:pt x="8851" y="14083"/>
                </a:cubicBezTo>
                <a:cubicBezTo>
                  <a:pt x="8914" y="14271"/>
                  <a:pt x="8997" y="14501"/>
                  <a:pt x="9207" y="14501"/>
                </a:cubicBezTo>
                <a:cubicBezTo>
                  <a:pt x="9458" y="14480"/>
                  <a:pt x="9541" y="14208"/>
                  <a:pt x="9604" y="13978"/>
                </a:cubicBezTo>
                <a:cubicBezTo>
                  <a:pt x="10880" y="8935"/>
                  <a:pt x="13914" y="5085"/>
                  <a:pt x="17869" y="1884"/>
                </a:cubicBezTo>
                <a:cubicBezTo>
                  <a:pt x="19982" y="168"/>
                  <a:pt x="22388" y="1"/>
                  <a:pt x="24983" y="419"/>
                </a:cubicBezTo>
                <a:cubicBezTo>
                  <a:pt x="28101" y="922"/>
                  <a:pt x="30632" y="2282"/>
                  <a:pt x="32411" y="4918"/>
                </a:cubicBezTo>
                <a:cubicBezTo>
                  <a:pt x="33185" y="6027"/>
                  <a:pt x="33457" y="7324"/>
                  <a:pt x="33645" y="8622"/>
                </a:cubicBezTo>
                <a:cubicBezTo>
                  <a:pt x="33855" y="9019"/>
                  <a:pt x="33583" y="9479"/>
                  <a:pt x="33834" y="9856"/>
                </a:cubicBezTo>
                <a:cubicBezTo>
                  <a:pt x="33855" y="11279"/>
                  <a:pt x="33875" y="12723"/>
                  <a:pt x="33875" y="14166"/>
                </a:cubicBezTo>
                <a:cubicBezTo>
                  <a:pt x="34022" y="17284"/>
                  <a:pt x="34022" y="20381"/>
                  <a:pt x="33875" y="23498"/>
                </a:cubicBezTo>
                <a:cubicBezTo>
                  <a:pt x="33687" y="25423"/>
                  <a:pt x="33875" y="27453"/>
                  <a:pt x="32599" y="29085"/>
                </a:cubicBezTo>
                <a:cubicBezTo>
                  <a:pt x="31637" y="30361"/>
                  <a:pt x="30465" y="31470"/>
                  <a:pt x="29126" y="32349"/>
                </a:cubicBezTo>
                <a:cubicBezTo>
                  <a:pt x="28854" y="32495"/>
                  <a:pt x="28540" y="32767"/>
                  <a:pt x="28247" y="32537"/>
                </a:cubicBezTo>
                <a:cubicBezTo>
                  <a:pt x="27933" y="32307"/>
                  <a:pt x="28226" y="32035"/>
                  <a:pt x="28247" y="31784"/>
                </a:cubicBezTo>
                <a:cubicBezTo>
                  <a:pt x="28394" y="30884"/>
                  <a:pt x="28477" y="29985"/>
                  <a:pt x="28582" y="29085"/>
                </a:cubicBezTo>
                <a:cubicBezTo>
                  <a:pt x="28854" y="28039"/>
                  <a:pt x="28519" y="26972"/>
                  <a:pt x="28770" y="25946"/>
                </a:cubicBezTo>
                <a:lnTo>
                  <a:pt x="28770" y="23038"/>
                </a:lnTo>
                <a:cubicBezTo>
                  <a:pt x="28582" y="21071"/>
                  <a:pt x="28749" y="19083"/>
                  <a:pt x="28686" y="17096"/>
                </a:cubicBezTo>
                <a:cubicBezTo>
                  <a:pt x="28666" y="16677"/>
                  <a:pt x="28791" y="16217"/>
                  <a:pt x="28582" y="15819"/>
                </a:cubicBezTo>
                <a:close/>
              </a:path>
            </a:pathLst>
          </a:custGeom>
          <a:solidFill>
            <a:srgbClr val="D88C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9" name="Google Shape;2689;p52"/>
          <p:cNvSpPr/>
          <p:nvPr/>
        </p:nvSpPr>
        <p:spPr>
          <a:xfrm>
            <a:off x="5740112" y="1501614"/>
            <a:ext cx="28631" cy="62450"/>
          </a:xfrm>
          <a:custGeom>
            <a:avLst/>
            <a:gdLst/>
            <a:ahLst/>
            <a:cxnLst/>
            <a:rect l="l" t="t" r="r" b="b"/>
            <a:pathLst>
              <a:path w="3118" h="6801" extrusionOk="0">
                <a:moveTo>
                  <a:pt x="1298" y="1"/>
                </a:moveTo>
                <a:cubicBezTo>
                  <a:pt x="1862" y="1444"/>
                  <a:pt x="2344" y="2784"/>
                  <a:pt x="2909" y="4102"/>
                </a:cubicBezTo>
                <a:cubicBezTo>
                  <a:pt x="3118" y="4604"/>
                  <a:pt x="3034" y="4939"/>
                  <a:pt x="2658" y="5253"/>
                </a:cubicBezTo>
                <a:cubicBezTo>
                  <a:pt x="2281" y="5566"/>
                  <a:pt x="1862" y="5922"/>
                  <a:pt x="1444" y="6215"/>
                </a:cubicBezTo>
                <a:cubicBezTo>
                  <a:pt x="1130" y="6424"/>
                  <a:pt x="754" y="6801"/>
                  <a:pt x="377" y="6508"/>
                </a:cubicBezTo>
                <a:cubicBezTo>
                  <a:pt x="0" y="6215"/>
                  <a:pt x="251" y="5776"/>
                  <a:pt x="314" y="5399"/>
                </a:cubicBezTo>
                <a:cubicBezTo>
                  <a:pt x="544" y="3955"/>
                  <a:pt x="733" y="2491"/>
                  <a:pt x="900" y="1047"/>
                </a:cubicBezTo>
                <a:cubicBezTo>
                  <a:pt x="942" y="670"/>
                  <a:pt x="1067" y="294"/>
                  <a:pt x="1298" y="1"/>
                </a:cubicBezTo>
                <a:close/>
              </a:path>
            </a:pathLst>
          </a:custGeom>
          <a:solidFill>
            <a:srgbClr val="CF7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0" name="Google Shape;2690;p52"/>
          <p:cNvSpPr/>
          <p:nvPr/>
        </p:nvSpPr>
        <p:spPr>
          <a:xfrm>
            <a:off x="5333033" y="1815709"/>
            <a:ext cx="141989" cy="405407"/>
          </a:xfrm>
          <a:custGeom>
            <a:avLst/>
            <a:gdLst/>
            <a:ahLst/>
            <a:cxnLst/>
            <a:rect l="l" t="t" r="r" b="b"/>
            <a:pathLst>
              <a:path w="15463" h="44150" extrusionOk="0">
                <a:moveTo>
                  <a:pt x="6214" y="30926"/>
                </a:moveTo>
                <a:lnTo>
                  <a:pt x="6194" y="29691"/>
                </a:lnTo>
                <a:cubicBezTo>
                  <a:pt x="6382" y="29357"/>
                  <a:pt x="6152" y="28980"/>
                  <a:pt x="6298" y="28624"/>
                </a:cubicBezTo>
                <a:cubicBezTo>
                  <a:pt x="6277" y="25423"/>
                  <a:pt x="6717" y="22222"/>
                  <a:pt x="6926" y="19020"/>
                </a:cubicBezTo>
                <a:cubicBezTo>
                  <a:pt x="7135" y="18686"/>
                  <a:pt x="6884" y="18309"/>
                  <a:pt x="7051" y="17974"/>
                </a:cubicBezTo>
                <a:lnTo>
                  <a:pt x="7051" y="16949"/>
                </a:lnTo>
                <a:cubicBezTo>
                  <a:pt x="7261" y="16468"/>
                  <a:pt x="6968" y="15945"/>
                  <a:pt x="7135" y="15463"/>
                </a:cubicBezTo>
                <a:cubicBezTo>
                  <a:pt x="7135" y="14857"/>
                  <a:pt x="7114" y="14229"/>
                  <a:pt x="7093" y="13622"/>
                </a:cubicBezTo>
                <a:cubicBezTo>
                  <a:pt x="7323" y="13057"/>
                  <a:pt x="7010" y="12492"/>
                  <a:pt x="7177" y="11927"/>
                </a:cubicBezTo>
                <a:cubicBezTo>
                  <a:pt x="7156" y="11488"/>
                  <a:pt x="7135" y="11048"/>
                  <a:pt x="7114" y="10630"/>
                </a:cubicBezTo>
                <a:cubicBezTo>
                  <a:pt x="6968" y="10588"/>
                  <a:pt x="6800" y="10672"/>
                  <a:pt x="6779" y="10839"/>
                </a:cubicBezTo>
                <a:cubicBezTo>
                  <a:pt x="5754" y="13455"/>
                  <a:pt x="4248" y="15882"/>
                  <a:pt x="3411" y="18602"/>
                </a:cubicBezTo>
                <a:cubicBezTo>
                  <a:pt x="3160" y="19418"/>
                  <a:pt x="2804" y="20443"/>
                  <a:pt x="1821" y="20339"/>
                </a:cubicBezTo>
                <a:cubicBezTo>
                  <a:pt x="816" y="20213"/>
                  <a:pt x="398" y="19251"/>
                  <a:pt x="230" y="18267"/>
                </a:cubicBezTo>
                <a:cubicBezTo>
                  <a:pt x="230" y="18204"/>
                  <a:pt x="209" y="18142"/>
                  <a:pt x="188" y="18079"/>
                </a:cubicBezTo>
                <a:cubicBezTo>
                  <a:pt x="42" y="17326"/>
                  <a:pt x="0" y="16551"/>
                  <a:pt x="84" y="15798"/>
                </a:cubicBezTo>
                <a:cubicBezTo>
                  <a:pt x="251" y="14082"/>
                  <a:pt x="858" y="12513"/>
                  <a:pt x="1653" y="11007"/>
                </a:cubicBezTo>
                <a:cubicBezTo>
                  <a:pt x="2804" y="8768"/>
                  <a:pt x="3725" y="6424"/>
                  <a:pt x="4771" y="4123"/>
                </a:cubicBezTo>
                <a:cubicBezTo>
                  <a:pt x="5189" y="3181"/>
                  <a:pt x="5691" y="2281"/>
                  <a:pt x="6298" y="1445"/>
                </a:cubicBezTo>
                <a:cubicBezTo>
                  <a:pt x="7323" y="1"/>
                  <a:pt x="8893" y="231"/>
                  <a:pt x="9646" y="1926"/>
                </a:cubicBezTo>
                <a:cubicBezTo>
                  <a:pt x="10274" y="3328"/>
                  <a:pt x="10483" y="4834"/>
                  <a:pt x="10860" y="6299"/>
                </a:cubicBezTo>
                <a:cubicBezTo>
                  <a:pt x="11780" y="9751"/>
                  <a:pt x="12701" y="13204"/>
                  <a:pt x="14396" y="16405"/>
                </a:cubicBezTo>
                <a:cubicBezTo>
                  <a:pt x="15253" y="17953"/>
                  <a:pt x="15463" y="19795"/>
                  <a:pt x="14940" y="21510"/>
                </a:cubicBezTo>
                <a:cubicBezTo>
                  <a:pt x="14709" y="22201"/>
                  <a:pt x="14312" y="22870"/>
                  <a:pt x="13601" y="22954"/>
                </a:cubicBezTo>
                <a:cubicBezTo>
                  <a:pt x="12910" y="23059"/>
                  <a:pt x="12450" y="22431"/>
                  <a:pt x="12157" y="21824"/>
                </a:cubicBezTo>
                <a:cubicBezTo>
                  <a:pt x="11717" y="20924"/>
                  <a:pt x="11278" y="20046"/>
                  <a:pt x="10839" y="19146"/>
                </a:cubicBezTo>
                <a:cubicBezTo>
                  <a:pt x="10839" y="19125"/>
                  <a:pt x="10776" y="19125"/>
                  <a:pt x="10734" y="19146"/>
                </a:cubicBezTo>
                <a:cubicBezTo>
                  <a:pt x="10713" y="19167"/>
                  <a:pt x="10692" y="19188"/>
                  <a:pt x="10671" y="19230"/>
                </a:cubicBezTo>
                <a:cubicBezTo>
                  <a:pt x="10462" y="19627"/>
                  <a:pt x="10734" y="20067"/>
                  <a:pt x="10567" y="20485"/>
                </a:cubicBezTo>
                <a:cubicBezTo>
                  <a:pt x="10357" y="22996"/>
                  <a:pt x="10043" y="25486"/>
                  <a:pt x="10043" y="28018"/>
                </a:cubicBezTo>
                <a:cubicBezTo>
                  <a:pt x="9834" y="28331"/>
                  <a:pt x="10106" y="28729"/>
                  <a:pt x="9918" y="29064"/>
                </a:cubicBezTo>
                <a:lnTo>
                  <a:pt x="9918" y="29880"/>
                </a:lnTo>
                <a:cubicBezTo>
                  <a:pt x="9709" y="30215"/>
                  <a:pt x="9960" y="30591"/>
                  <a:pt x="9813" y="30926"/>
                </a:cubicBezTo>
                <a:cubicBezTo>
                  <a:pt x="9813" y="31616"/>
                  <a:pt x="9834" y="32307"/>
                  <a:pt x="9855" y="32997"/>
                </a:cubicBezTo>
                <a:cubicBezTo>
                  <a:pt x="9646" y="33981"/>
                  <a:pt x="10002" y="34964"/>
                  <a:pt x="9834" y="35927"/>
                </a:cubicBezTo>
                <a:cubicBezTo>
                  <a:pt x="9855" y="36554"/>
                  <a:pt x="9876" y="37182"/>
                  <a:pt x="9876" y="37789"/>
                </a:cubicBezTo>
                <a:cubicBezTo>
                  <a:pt x="9667" y="38207"/>
                  <a:pt x="9939" y="38647"/>
                  <a:pt x="9771" y="39065"/>
                </a:cubicBezTo>
                <a:cubicBezTo>
                  <a:pt x="9583" y="40237"/>
                  <a:pt x="9730" y="41471"/>
                  <a:pt x="9311" y="42622"/>
                </a:cubicBezTo>
                <a:cubicBezTo>
                  <a:pt x="9039" y="43375"/>
                  <a:pt x="8663" y="44150"/>
                  <a:pt x="7805" y="44087"/>
                </a:cubicBezTo>
                <a:cubicBezTo>
                  <a:pt x="7030" y="44045"/>
                  <a:pt x="6612" y="43334"/>
                  <a:pt x="6403" y="42601"/>
                </a:cubicBezTo>
                <a:cubicBezTo>
                  <a:pt x="5901" y="41032"/>
                  <a:pt x="6005" y="39421"/>
                  <a:pt x="6152" y="37810"/>
                </a:cubicBezTo>
                <a:cubicBezTo>
                  <a:pt x="6361" y="37119"/>
                  <a:pt x="6047" y="36408"/>
                  <a:pt x="6214" y="35717"/>
                </a:cubicBezTo>
                <a:lnTo>
                  <a:pt x="6131" y="32830"/>
                </a:lnTo>
                <a:cubicBezTo>
                  <a:pt x="6361" y="32202"/>
                  <a:pt x="6026" y="31554"/>
                  <a:pt x="6214" y="30926"/>
                </a:cubicBezTo>
                <a:close/>
              </a:path>
            </a:pathLst>
          </a:custGeom>
          <a:solidFill>
            <a:srgbClr val="D4FE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1" name="Google Shape;2691;p52"/>
          <p:cNvSpPr/>
          <p:nvPr/>
        </p:nvSpPr>
        <p:spPr>
          <a:xfrm>
            <a:off x="5397386" y="1853554"/>
            <a:ext cx="35747" cy="128931"/>
          </a:xfrm>
          <a:custGeom>
            <a:avLst/>
            <a:gdLst/>
            <a:ahLst/>
            <a:cxnLst/>
            <a:rect l="l" t="t" r="r" b="b"/>
            <a:pathLst>
              <a:path w="3893" h="14041" extrusionOk="0">
                <a:moveTo>
                  <a:pt x="3537" y="14041"/>
                </a:moveTo>
                <a:cubicBezTo>
                  <a:pt x="2490" y="11572"/>
                  <a:pt x="1884" y="9144"/>
                  <a:pt x="1193" y="6717"/>
                </a:cubicBezTo>
                <a:cubicBezTo>
                  <a:pt x="1089" y="6362"/>
                  <a:pt x="984" y="5985"/>
                  <a:pt x="921" y="5629"/>
                </a:cubicBezTo>
                <a:cubicBezTo>
                  <a:pt x="838" y="5064"/>
                  <a:pt x="628" y="4876"/>
                  <a:pt x="1" y="5546"/>
                </a:cubicBezTo>
                <a:cubicBezTo>
                  <a:pt x="314" y="4520"/>
                  <a:pt x="189" y="3767"/>
                  <a:pt x="168" y="3014"/>
                </a:cubicBezTo>
                <a:cubicBezTo>
                  <a:pt x="105" y="2177"/>
                  <a:pt x="377" y="1340"/>
                  <a:pt x="942" y="712"/>
                </a:cubicBezTo>
                <a:cubicBezTo>
                  <a:pt x="1591" y="1"/>
                  <a:pt x="2281" y="43"/>
                  <a:pt x="2804" y="859"/>
                </a:cubicBezTo>
                <a:cubicBezTo>
                  <a:pt x="3558" y="1989"/>
                  <a:pt x="3892" y="3349"/>
                  <a:pt x="3767" y="4709"/>
                </a:cubicBezTo>
                <a:cubicBezTo>
                  <a:pt x="3558" y="6654"/>
                  <a:pt x="3892" y="8559"/>
                  <a:pt x="3704" y="10504"/>
                </a:cubicBezTo>
                <a:cubicBezTo>
                  <a:pt x="3599" y="11613"/>
                  <a:pt x="3662" y="12764"/>
                  <a:pt x="3537" y="14041"/>
                </a:cubicBezTo>
                <a:close/>
              </a:path>
            </a:pathLst>
          </a:custGeom>
          <a:solidFill>
            <a:srgbClr val="BEFE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2" name="Google Shape;2692;p52"/>
          <p:cNvSpPr/>
          <p:nvPr/>
        </p:nvSpPr>
        <p:spPr>
          <a:xfrm>
            <a:off x="6008293" y="2324218"/>
            <a:ext cx="327595" cy="167544"/>
          </a:xfrm>
          <a:custGeom>
            <a:avLst/>
            <a:gdLst/>
            <a:ahLst/>
            <a:cxnLst/>
            <a:rect l="l" t="t" r="r" b="b"/>
            <a:pathLst>
              <a:path w="35676" h="18246" extrusionOk="0">
                <a:moveTo>
                  <a:pt x="8349" y="8245"/>
                </a:moveTo>
                <a:cubicBezTo>
                  <a:pt x="7157" y="9040"/>
                  <a:pt x="6717" y="10546"/>
                  <a:pt x="5943" y="11718"/>
                </a:cubicBezTo>
                <a:cubicBezTo>
                  <a:pt x="4771" y="13538"/>
                  <a:pt x="3537" y="15317"/>
                  <a:pt x="2009" y="16844"/>
                </a:cubicBezTo>
                <a:cubicBezTo>
                  <a:pt x="1570" y="17263"/>
                  <a:pt x="1089" y="17639"/>
                  <a:pt x="566" y="17932"/>
                </a:cubicBezTo>
                <a:cubicBezTo>
                  <a:pt x="419" y="18037"/>
                  <a:pt x="294" y="18246"/>
                  <a:pt x="126" y="18079"/>
                </a:cubicBezTo>
                <a:cubicBezTo>
                  <a:pt x="22" y="17953"/>
                  <a:pt x="1" y="17744"/>
                  <a:pt x="105" y="17597"/>
                </a:cubicBezTo>
                <a:cubicBezTo>
                  <a:pt x="419" y="17012"/>
                  <a:pt x="796" y="16468"/>
                  <a:pt x="1256" y="15986"/>
                </a:cubicBezTo>
                <a:cubicBezTo>
                  <a:pt x="2804" y="14061"/>
                  <a:pt x="3851" y="11781"/>
                  <a:pt x="5441" y="9877"/>
                </a:cubicBezTo>
                <a:cubicBezTo>
                  <a:pt x="8182" y="6529"/>
                  <a:pt x="11258" y="3599"/>
                  <a:pt x="15421" y="2093"/>
                </a:cubicBezTo>
                <a:cubicBezTo>
                  <a:pt x="21364" y="1"/>
                  <a:pt x="27348" y="2763"/>
                  <a:pt x="28812" y="4604"/>
                </a:cubicBezTo>
                <a:cubicBezTo>
                  <a:pt x="29503" y="5462"/>
                  <a:pt x="30131" y="6361"/>
                  <a:pt x="30675" y="7303"/>
                </a:cubicBezTo>
                <a:cubicBezTo>
                  <a:pt x="30968" y="7784"/>
                  <a:pt x="31198" y="7680"/>
                  <a:pt x="31386" y="7261"/>
                </a:cubicBezTo>
                <a:cubicBezTo>
                  <a:pt x="32035" y="5817"/>
                  <a:pt x="33039" y="4562"/>
                  <a:pt x="34315" y="3620"/>
                </a:cubicBezTo>
                <a:cubicBezTo>
                  <a:pt x="34504" y="3474"/>
                  <a:pt x="34692" y="3348"/>
                  <a:pt x="34880" y="3223"/>
                </a:cubicBezTo>
                <a:cubicBezTo>
                  <a:pt x="35069" y="3097"/>
                  <a:pt x="35341" y="3014"/>
                  <a:pt x="35508" y="3202"/>
                </a:cubicBezTo>
                <a:cubicBezTo>
                  <a:pt x="35675" y="3390"/>
                  <a:pt x="35466" y="3579"/>
                  <a:pt x="35362" y="3746"/>
                </a:cubicBezTo>
                <a:cubicBezTo>
                  <a:pt x="34294" y="5629"/>
                  <a:pt x="34211" y="7784"/>
                  <a:pt x="33876" y="9856"/>
                </a:cubicBezTo>
                <a:cubicBezTo>
                  <a:pt x="33688" y="10107"/>
                  <a:pt x="33876" y="10442"/>
                  <a:pt x="33730" y="10734"/>
                </a:cubicBezTo>
                <a:cubicBezTo>
                  <a:pt x="33855" y="13371"/>
                  <a:pt x="32056" y="14710"/>
                  <a:pt x="30193" y="16028"/>
                </a:cubicBezTo>
                <a:cubicBezTo>
                  <a:pt x="29942" y="16237"/>
                  <a:pt x="29566" y="16216"/>
                  <a:pt x="29336" y="15986"/>
                </a:cubicBezTo>
                <a:cubicBezTo>
                  <a:pt x="26950" y="14103"/>
                  <a:pt x="24105" y="12890"/>
                  <a:pt x="21092" y="12471"/>
                </a:cubicBezTo>
                <a:cubicBezTo>
                  <a:pt x="20966" y="12450"/>
                  <a:pt x="20862" y="12471"/>
                  <a:pt x="20736" y="12450"/>
                </a:cubicBezTo>
                <a:cubicBezTo>
                  <a:pt x="19815" y="12283"/>
                  <a:pt x="19732" y="12053"/>
                  <a:pt x="20276" y="11258"/>
                </a:cubicBezTo>
                <a:cubicBezTo>
                  <a:pt x="20987" y="10316"/>
                  <a:pt x="21824" y="9479"/>
                  <a:pt x="22745" y="8768"/>
                </a:cubicBezTo>
                <a:cubicBezTo>
                  <a:pt x="23393" y="8265"/>
                  <a:pt x="24042" y="8768"/>
                  <a:pt x="24670" y="8663"/>
                </a:cubicBezTo>
                <a:cubicBezTo>
                  <a:pt x="24900" y="8726"/>
                  <a:pt x="25193" y="8914"/>
                  <a:pt x="25214" y="8454"/>
                </a:cubicBezTo>
                <a:cubicBezTo>
                  <a:pt x="23833" y="6926"/>
                  <a:pt x="17807" y="2030"/>
                  <a:pt x="8349" y="8245"/>
                </a:cubicBezTo>
                <a:close/>
              </a:path>
            </a:pathLst>
          </a:custGeom>
          <a:solidFill>
            <a:srgbClr val="D88C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3" name="Google Shape;2693;p52"/>
          <p:cNvSpPr/>
          <p:nvPr/>
        </p:nvSpPr>
        <p:spPr>
          <a:xfrm>
            <a:off x="6244587" y="2399138"/>
            <a:ext cx="66683" cy="65526"/>
          </a:xfrm>
          <a:custGeom>
            <a:avLst/>
            <a:gdLst/>
            <a:ahLst/>
            <a:cxnLst/>
            <a:rect l="l" t="t" r="r" b="b"/>
            <a:pathLst>
              <a:path w="7262" h="7136" extrusionOk="0">
                <a:moveTo>
                  <a:pt x="1" y="817"/>
                </a:moveTo>
                <a:cubicBezTo>
                  <a:pt x="1361" y="963"/>
                  <a:pt x="2658" y="1361"/>
                  <a:pt x="3872" y="2009"/>
                </a:cubicBezTo>
                <a:cubicBezTo>
                  <a:pt x="4813" y="2491"/>
                  <a:pt x="4813" y="2491"/>
                  <a:pt x="5022" y="1424"/>
                </a:cubicBezTo>
                <a:cubicBezTo>
                  <a:pt x="5064" y="921"/>
                  <a:pt x="5211" y="440"/>
                  <a:pt x="5462" y="1"/>
                </a:cubicBezTo>
                <a:cubicBezTo>
                  <a:pt x="6006" y="1089"/>
                  <a:pt x="6508" y="2114"/>
                  <a:pt x="7031" y="3139"/>
                </a:cubicBezTo>
                <a:cubicBezTo>
                  <a:pt x="7261" y="3621"/>
                  <a:pt x="7031" y="3997"/>
                  <a:pt x="6738" y="4332"/>
                </a:cubicBezTo>
                <a:cubicBezTo>
                  <a:pt x="5985" y="5211"/>
                  <a:pt x="5232" y="6069"/>
                  <a:pt x="4269" y="6717"/>
                </a:cubicBezTo>
                <a:cubicBezTo>
                  <a:pt x="3641" y="7136"/>
                  <a:pt x="2930" y="6947"/>
                  <a:pt x="2825" y="6236"/>
                </a:cubicBezTo>
                <a:cubicBezTo>
                  <a:pt x="2532" y="4458"/>
                  <a:pt x="1382" y="3139"/>
                  <a:pt x="524" y="1654"/>
                </a:cubicBezTo>
                <a:cubicBezTo>
                  <a:pt x="377" y="1403"/>
                  <a:pt x="231" y="1173"/>
                  <a:pt x="1" y="817"/>
                </a:cubicBezTo>
                <a:close/>
              </a:path>
            </a:pathLst>
          </a:custGeom>
          <a:solidFill>
            <a:srgbClr val="CF7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4" name="Google Shape;2694;p52"/>
          <p:cNvSpPr/>
          <p:nvPr/>
        </p:nvSpPr>
        <p:spPr>
          <a:xfrm>
            <a:off x="5060388" y="3371395"/>
            <a:ext cx="601868" cy="225421"/>
          </a:xfrm>
          <a:custGeom>
            <a:avLst/>
            <a:gdLst/>
            <a:ahLst/>
            <a:cxnLst/>
            <a:rect l="l" t="t" r="r" b="b"/>
            <a:pathLst>
              <a:path w="97825" h="36639" fill="none" extrusionOk="0">
                <a:moveTo>
                  <a:pt x="46953" y="8578"/>
                </a:moveTo>
                <a:cubicBezTo>
                  <a:pt x="37156" y="9761"/>
                  <a:pt x="27543" y="11979"/>
                  <a:pt x="18227" y="15196"/>
                </a:cubicBezTo>
                <a:cubicBezTo>
                  <a:pt x="13199" y="16934"/>
                  <a:pt x="8244" y="19004"/>
                  <a:pt x="3808" y="21962"/>
                </a:cubicBezTo>
                <a:cubicBezTo>
                  <a:pt x="2329" y="22923"/>
                  <a:pt x="850" y="24106"/>
                  <a:pt x="407" y="25806"/>
                </a:cubicBezTo>
                <a:cubicBezTo>
                  <a:pt x="0" y="27507"/>
                  <a:pt x="813" y="29430"/>
                  <a:pt x="2144" y="30687"/>
                </a:cubicBezTo>
                <a:cubicBezTo>
                  <a:pt x="3475" y="31907"/>
                  <a:pt x="5213" y="32572"/>
                  <a:pt x="6914" y="33127"/>
                </a:cubicBezTo>
                <a:cubicBezTo>
                  <a:pt x="13605" y="35234"/>
                  <a:pt x="20704" y="35678"/>
                  <a:pt x="27728" y="35899"/>
                </a:cubicBezTo>
                <a:cubicBezTo>
                  <a:pt x="49319" y="36639"/>
                  <a:pt x="71686" y="35567"/>
                  <a:pt x="91096" y="26065"/>
                </a:cubicBezTo>
                <a:cubicBezTo>
                  <a:pt x="93314" y="24993"/>
                  <a:pt x="95606" y="23662"/>
                  <a:pt x="96641" y="21407"/>
                </a:cubicBezTo>
                <a:cubicBezTo>
                  <a:pt x="97825" y="18819"/>
                  <a:pt x="96974" y="15713"/>
                  <a:pt x="95532" y="13273"/>
                </a:cubicBezTo>
                <a:cubicBezTo>
                  <a:pt x="93129" y="9207"/>
                  <a:pt x="89210" y="6212"/>
                  <a:pt x="84922" y="4326"/>
                </a:cubicBezTo>
                <a:cubicBezTo>
                  <a:pt x="80596" y="2441"/>
                  <a:pt x="75901" y="1591"/>
                  <a:pt x="71206" y="1221"/>
                </a:cubicBezTo>
                <a:cubicBezTo>
                  <a:pt x="56454" y="1"/>
                  <a:pt x="41740" y="2959"/>
                  <a:pt x="27247" y="5953"/>
                </a:cubicBezTo>
              </a:path>
            </a:pathLst>
          </a:custGeom>
          <a:noFill/>
          <a:ln w="19050" cap="flat" cmpd="sng">
            <a:solidFill>
              <a:srgbClr val="FCEB4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5" name="Google Shape;2695;p52"/>
          <p:cNvSpPr/>
          <p:nvPr/>
        </p:nvSpPr>
        <p:spPr>
          <a:xfrm>
            <a:off x="5054697" y="3732156"/>
            <a:ext cx="596639" cy="270458"/>
          </a:xfrm>
          <a:custGeom>
            <a:avLst/>
            <a:gdLst/>
            <a:ahLst/>
            <a:cxnLst/>
            <a:rect l="l" t="t" r="r" b="b"/>
            <a:pathLst>
              <a:path w="96975" h="43959" fill="none" extrusionOk="0">
                <a:moveTo>
                  <a:pt x="78194" y="14049"/>
                </a:moveTo>
                <a:cubicBezTo>
                  <a:pt x="58156" y="12127"/>
                  <a:pt x="37600" y="13606"/>
                  <a:pt x="17044" y="18375"/>
                </a:cubicBezTo>
                <a:cubicBezTo>
                  <a:pt x="12793" y="19373"/>
                  <a:pt x="8467" y="20556"/>
                  <a:pt x="4326" y="22996"/>
                </a:cubicBezTo>
                <a:cubicBezTo>
                  <a:pt x="2884" y="23810"/>
                  <a:pt x="1332" y="25030"/>
                  <a:pt x="740" y="27063"/>
                </a:cubicBezTo>
                <a:cubicBezTo>
                  <a:pt x="1" y="29503"/>
                  <a:pt x="962" y="31943"/>
                  <a:pt x="2108" y="33496"/>
                </a:cubicBezTo>
                <a:cubicBezTo>
                  <a:pt x="5177" y="37563"/>
                  <a:pt x="9687" y="38820"/>
                  <a:pt x="14013" y="39744"/>
                </a:cubicBezTo>
                <a:cubicBezTo>
                  <a:pt x="30465" y="43182"/>
                  <a:pt x="47323" y="43959"/>
                  <a:pt x="64034" y="42036"/>
                </a:cubicBezTo>
                <a:cubicBezTo>
                  <a:pt x="71132" y="41260"/>
                  <a:pt x="78342" y="39966"/>
                  <a:pt x="85403" y="36565"/>
                </a:cubicBezTo>
                <a:cubicBezTo>
                  <a:pt x="89692" y="34494"/>
                  <a:pt x="94461" y="30834"/>
                  <a:pt x="96051" y="24660"/>
                </a:cubicBezTo>
                <a:cubicBezTo>
                  <a:pt x="96975" y="20852"/>
                  <a:pt x="96568" y="16859"/>
                  <a:pt x="94905" y="13310"/>
                </a:cubicBezTo>
                <a:cubicBezTo>
                  <a:pt x="93389" y="10241"/>
                  <a:pt x="91060" y="8171"/>
                  <a:pt x="88657" y="6581"/>
                </a:cubicBezTo>
                <a:cubicBezTo>
                  <a:pt x="79562" y="592"/>
                  <a:pt x="68692" y="259"/>
                  <a:pt x="58119" y="0"/>
                </a:cubicBezTo>
              </a:path>
            </a:pathLst>
          </a:custGeom>
          <a:noFill/>
          <a:ln w="19050" cap="flat" cmpd="sng">
            <a:solidFill>
              <a:srgbClr val="FCEB4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6" name="Google Shape;2696;p52"/>
          <p:cNvSpPr/>
          <p:nvPr/>
        </p:nvSpPr>
        <p:spPr>
          <a:xfrm>
            <a:off x="6006413" y="2963783"/>
            <a:ext cx="347795" cy="350982"/>
          </a:xfrm>
          <a:custGeom>
            <a:avLst/>
            <a:gdLst/>
            <a:ahLst/>
            <a:cxnLst/>
            <a:rect l="l" t="t" r="r" b="b"/>
            <a:pathLst>
              <a:path w="56529" h="57047" fill="none" extrusionOk="0">
                <a:moveTo>
                  <a:pt x="24512" y="15343"/>
                </a:moveTo>
                <a:cubicBezTo>
                  <a:pt x="17007" y="17635"/>
                  <a:pt x="10315" y="23218"/>
                  <a:pt x="7690" y="30649"/>
                </a:cubicBezTo>
                <a:cubicBezTo>
                  <a:pt x="5102" y="38080"/>
                  <a:pt x="7136" y="47138"/>
                  <a:pt x="13236" y="52055"/>
                </a:cubicBezTo>
                <a:cubicBezTo>
                  <a:pt x="19373" y="56972"/>
                  <a:pt x="28357" y="57046"/>
                  <a:pt x="35899" y="54606"/>
                </a:cubicBezTo>
                <a:cubicBezTo>
                  <a:pt x="43367" y="52240"/>
                  <a:pt x="50317" y="47397"/>
                  <a:pt x="53682" y="40298"/>
                </a:cubicBezTo>
                <a:cubicBezTo>
                  <a:pt x="56454" y="34420"/>
                  <a:pt x="56528" y="27654"/>
                  <a:pt x="55641" y="21222"/>
                </a:cubicBezTo>
                <a:cubicBezTo>
                  <a:pt x="54754" y="14863"/>
                  <a:pt x="52683" y="8171"/>
                  <a:pt x="47508" y="4437"/>
                </a:cubicBezTo>
                <a:cubicBezTo>
                  <a:pt x="41333" y="0"/>
                  <a:pt x="32867" y="1073"/>
                  <a:pt x="25547" y="3069"/>
                </a:cubicBezTo>
                <a:cubicBezTo>
                  <a:pt x="20001" y="4585"/>
                  <a:pt x="14493" y="6507"/>
                  <a:pt x="9760" y="9798"/>
                </a:cubicBezTo>
                <a:cubicBezTo>
                  <a:pt x="5065" y="13088"/>
                  <a:pt x="1220" y="17931"/>
                  <a:pt x="0" y="23551"/>
                </a:cubicBezTo>
              </a:path>
            </a:pathLst>
          </a:custGeom>
          <a:noFill/>
          <a:ln w="19050" cap="flat" cmpd="sng">
            <a:solidFill>
              <a:srgbClr val="FCEB4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7" name="Google Shape;2697;p52"/>
          <p:cNvSpPr/>
          <p:nvPr/>
        </p:nvSpPr>
        <p:spPr>
          <a:xfrm>
            <a:off x="5947041" y="3370263"/>
            <a:ext cx="478363" cy="373266"/>
          </a:xfrm>
          <a:custGeom>
            <a:avLst/>
            <a:gdLst/>
            <a:ahLst/>
            <a:cxnLst/>
            <a:rect l="l" t="t" r="r" b="b"/>
            <a:pathLst>
              <a:path w="77751" h="60669" fill="none" extrusionOk="0">
                <a:moveTo>
                  <a:pt x="34199" y="9760"/>
                </a:moveTo>
                <a:cubicBezTo>
                  <a:pt x="27581" y="11128"/>
                  <a:pt x="9650" y="21443"/>
                  <a:pt x="9650" y="32165"/>
                </a:cubicBezTo>
                <a:cubicBezTo>
                  <a:pt x="9650" y="56861"/>
                  <a:pt x="48728" y="56343"/>
                  <a:pt x="54385" y="54902"/>
                </a:cubicBezTo>
                <a:cubicBezTo>
                  <a:pt x="63701" y="52535"/>
                  <a:pt x="69617" y="42073"/>
                  <a:pt x="68286" y="32571"/>
                </a:cubicBezTo>
                <a:cubicBezTo>
                  <a:pt x="66955" y="23070"/>
                  <a:pt x="59450" y="15121"/>
                  <a:pt x="50503" y="11646"/>
                </a:cubicBezTo>
                <a:cubicBezTo>
                  <a:pt x="36417" y="6174"/>
                  <a:pt x="9650" y="13827"/>
                  <a:pt x="4142" y="24253"/>
                </a:cubicBezTo>
                <a:cubicBezTo>
                  <a:pt x="1" y="32054"/>
                  <a:pt x="2404" y="41038"/>
                  <a:pt x="5436" y="45585"/>
                </a:cubicBezTo>
                <a:cubicBezTo>
                  <a:pt x="11055" y="54125"/>
                  <a:pt x="22072" y="59375"/>
                  <a:pt x="35862" y="60041"/>
                </a:cubicBezTo>
                <a:cubicBezTo>
                  <a:pt x="49135" y="60669"/>
                  <a:pt x="61890" y="59116"/>
                  <a:pt x="70837" y="49319"/>
                </a:cubicBezTo>
                <a:cubicBezTo>
                  <a:pt x="73166" y="46879"/>
                  <a:pt x="74940" y="43958"/>
                  <a:pt x="76050" y="40816"/>
                </a:cubicBezTo>
                <a:cubicBezTo>
                  <a:pt x="77750" y="35455"/>
                  <a:pt x="76826" y="29429"/>
                  <a:pt x="74201" y="24438"/>
                </a:cubicBezTo>
                <a:cubicBezTo>
                  <a:pt x="71613" y="19447"/>
                  <a:pt x="67472" y="15380"/>
                  <a:pt x="62851" y="12163"/>
                </a:cubicBezTo>
                <a:cubicBezTo>
                  <a:pt x="48359" y="2033"/>
                  <a:pt x="28505" y="0"/>
                  <a:pt x="12312" y="7025"/>
                </a:cubicBezTo>
              </a:path>
            </a:pathLst>
          </a:custGeom>
          <a:noFill/>
          <a:ln w="19050" cap="flat" cmpd="sng">
            <a:solidFill>
              <a:srgbClr val="FCEB4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8" name="Google Shape;2698;p52"/>
          <p:cNvSpPr/>
          <p:nvPr/>
        </p:nvSpPr>
        <p:spPr>
          <a:xfrm>
            <a:off x="5836270" y="3799483"/>
            <a:ext cx="743579" cy="254990"/>
          </a:xfrm>
          <a:custGeom>
            <a:avLst/>
            <a:gdLst/>
            <a:ahLst/>
            <a:cxnLst/>
            <a:rect l="l" t="t" r="r" b="b"/>
            <a:pathLst>
              <a:path w="120858" h="41445" fill="none" extrusionOk="0">
                <a:moveTo>
                  <a:pt x="66030" y="9613"/>
                </a:moveTo>
                <a:lnTo>
                  <a:pt x="84663" y="7617"/>
                </a:lnTo>
                <a:cubicBezTo>
                  <a:pt x="91687" y="6877"/>
                  <a:pt x="98971" y="6175"/>
                  <a:pt x="105551" y="8689"/>
                </a:cubicBezTo>
                <a:cubicBezTo>
                  <a:pt x="112132" y="11203"/>
                  <a:pt x="117641" y="18006"/>
                  <a:pt x="116162" y="24882"/>
                </a:cubicBezTo>
                <a:cubicBezTo>
                  <a:pt x="114683" y="32017"/>
                  <a:pt x="106919" y="35862"/>
                  <a:pt x="99858" y="37452"/>
                </a:cubicBezTo>
                <a:cubicBezTo>
                  <a:pt x="92464" y="39153"/>
                  <a:pt x="84848" y="39522"/>
                  <a:pt x="77306" y="39670"/>
                </a:cubicBezTo>
                <a:cubicBezTo>
                  <a:pt x="62148" y="39929"/>
                  <a:pt x="46879" y="39153"/>
                  <a:pt x="32202" y="35419"/>
                </a:cubicBezTo>
                <a:cubicBezTo>
                  <a:pt x="26249" y="33866"/>
                  <a:pt x="19964" y="32979"/>
                  <a:pt x="15639" y="28579"/>
                </a:cubicBezTo>
                <a:cubicBezTo>
                  <a:pt x="14049" y="26952"/>
                  <a:pt x="12829" y="23440"/>
                  <a:pt x="13457" y="21185"/>
                </a:cubicBezTo>
                <a:cubicBezTo>
                  <a:pt x="14086" y="18967"/>
                  <a:pt x="15417" y="14198"/>
                  <a:pt x="22220" y="11831"/>
                </a:cubicBezTo>
                <a:cubicBezTo>
                  <a:pt x="42479" y="4844"/>
                  <a:pt x="59190" y="2885"/>
                  <a:pt x="80559" y="925"/>
                </a:cubicBezTo>
                <a:cubicBezTo>
                  <a:pt x="89210" y="149"/>
                  <a:pt x="98231" y="1"/>
                  <a:pt x="106217" y="3439"/>
                </a:cubicBezTo>
                <a:cubicBezTo>
                  <a:pt x="114203" y="6877"/>
                  <a:pt x="120857" y="14604"/>
                  <a:pt x="120599" y="23292"/>
                </a:cubicBezTo>
                <a:cubicBezTo>
                  <a:pt x="120599" y="25622"/>
                  <a:pt x="119896" y="27877"/>
                  <a:pt x="118565" y="29799"/>
                </a:cubicBezTo>
                <a:cubicBezTo>
                  <a:pt x="117382" y="31426"/>
                  <a:pt x="115718" y="32572"/>
                  <a:pt x="113981" y="33607"/>
                </a:cubicBezTo>
                <a:cubicBezTo>
                  <a:pt x="109544" y="36047"/>
                  <a:pt x="104775" y="37748"/>
                  <a:pt x="99821" y="38672"/>
                </a:cubicBezTo>
                <a:cubicBezTo>
                  <a:pt x="91909" y="40299"/>
                  <a:pt x="83813" y="40447"/>
                  <a:pt x="75790" y="40632"/>
                </a:cubicBezTo>
                <a:cubicBezTo>
                  <a:pt x="56491" y="41038"/>
                  <a:pt x="37193" y="41445"/>
                  <a:pt x="18005" y="39929"/>
                </a:cubicBezTo>
                <a:cubicBezTo>
                  <a:pt x="13679" y="39596"/>
                  <a:pt x="9058" y="39042"/>
                  <a:pt x="5657" y="36343"/>
                </a:cubicBezTo>
                <a:cubicBezTo>
                  <a:pt x="148" y="31907"/>
                  <a:pt x="0" y="23034"/>
                  <a:pt x="3808" y="17081"/>
                </a:cubicBezTo>
                <a:cubicBezTo>
                  <a:pt x="7579" y="11092"/>
                  <a:pt x="14234" y="7580"/>
                  <a:pt x="20852" y="5177"/>
                </a:cubicBezTo>
                <a:cubicBezTo>
                  <a:pt x="27063" y="2958"/>
                  <a:pt x="33459" y="1480"/>
                  <a:pt x="40002" y="777"/>
                </a:cubicBezTo>
              </a:path>
            </a:pathLst>
          </a:custGeom>
          <a:noFill/>
          <a:ln w="19050" cap="flat" cmpd="sng">
            <a:solidFill>
              <a:srgbClr val="FCEB4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9" name="Google Shape;2699;p52"/>
          <p:cNvSpPr/>
          <p:nvPr/>
        </p:nvSpPr>
        <p:spPr>
          <a:xfrm>
            <a:off x="5060610" y="2928750"/>
            <a:ext cx="650781" cy="300943"/>
          </a:xfrm>
          <a:custGeom>
            <a:avLst/>
            <a:gdLst/>
            <a:ahLst/>
            <a:cxnLst/>
            <a:rect l="l" t="t" r="r" b="b"/>
            <a:pathLst>
              <a:path w="105775" h="48914" fill="none" extrusionOk="0">
                <a:moveTo>
                  <a:pt x="59376" y="8024"/>
                </a:moveTo>
                <a:cubicBezTo>
                  <a:pt x="42998" y="8319"/>
                  <a:pt x="15122" y="14530"/>
                  <a:pt x="4844" y="27211"/>
                </a:cubicBezTo>
                <a:cubicBezTo>
                  <a:pt x="3180" y="29245"/>
                  <a:pt x="1628" y="31463"/>
                  <a:pt x="814" y="33940"/>
                </a:cubicBezTo>
                <a:cubicBezTo>
                  <a:pt x="1" y="36454"/>
                  <a:pt x="1" y="39301"/>
                  <a:pt x="1295" y="41593"/>
                </a:cubicBezTo>
                <a:cubicBezTo>
                  <a:pt x="3180" y="44994"/>
                  <a:pt x="7358" y="46399"/>
                  <a:pt x="11166" y="47139"/>
                </a:cubicBezTo>
                <a:cubicBezTo>
                  <a:pt x="20076" y="48913"/>
                  <a:pt x="29208" y="48876"/>
                  <a:pt x="38266" y="48174"/>
                </a:cubicBezTo>
                <a:cubicBezTo>
                  <a:pt x="53793" y="46991"/>
                  <a:pt x="69099" y="43811"/>
                  <a:pt x="83814" y="38709"/>
                </a:cubicBezTo>
                <a:cubicBezTo>
                  <a:pt x="88916" y="36972"/>
                  <a:pt x="93981" y="34938"/>
                  <a:pt x="98565" y="32055"/>
                </a:cubicBezTo>
                <a:cubicBezTo>
                  <a:pt x="102040" y="29836"/>
                  <a:pt x="105441" y="26657"/>
                  <a:pt x="105589" y="22553"/>
                </a:cubicBezTo>
                <a:cubicBezTo>
                  <a:pt x="105774" y="19004"/>
                  <a:pt x="103482" y="15861"/>
                  <a:pt x="100857" y="13458"/>
                </a:cubicBezTo>
                <a:cubicBezTo>
                  <a:pt x="94979" y="8061"/>
                  <a:pt x="87252" y="5140"/>
                  <a:pt x="79488" y="3291"/>
                </a:cubicBezTo>
                <a:cubicBezTo>
                  <a:pt x="67953" y="555"/>
                  <a:pt x="55975" y="1"/>
                  <a:pt x="44218" y="1554"/>
                </a:cubicBezTo>
              </a:path>
            </a:pathLst>
          </a:custGeom>
          <a:noFill/>
          <a:ln w="19050" cap="flat" cmpd="sng">
            <a:solidFill>
              <a:srgbClr val="FCEB4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27"/>
          <p:cNvGrpSpPr/>
          <p:nvPr/>
        </p:nvGrpSpPr>
        <p:grpSpPr>
          <a:xfrm>
            <a:off x="928834" y="448786"/>
            <a:ext cx="7286339" cy="3598636"/>
            <a:chOff x="928834" y="448786"/>
            <a:chExt cx="7286339" cy="3598636"/>
          </a:xfrm>
        </p:grpSpPr>
        <p:sp>
          <p:nvSpPr>
            <p:cNvPr id="148" name="Google Shape;148;p27"/>
            <p:cNvSpPr/>
            <p:nvPr/>
          </p:nvSpPr>
          <p:spPr>
            <a:xfrm rot="296113">
              <a:off x="1072560" y="1406042"/>
              <a:ext cx="6875677" cy="2331400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149;p27"/>
            <p:cNvGrpSpPr/>
            <p:nvPr/>
          </p:nvGrpSpPr>
          <p:grpSpPr>
            <a:xfrm>
              <a:off x="928834" y="448786"/>
              <a:ext cx="7286339" cy="3598636"/>
              <a:chOff x="928834" y="448786"/>
              <a:chExt cx="7286339" cy="3598636"/>
            </a:xfrm>
          </p:grpSpPr>
          <p:sp>
            <p:nvSpPr>
              <p:cNvPr id="150" name="Google Shape;150;p27"/>
              <p:cNvSpPr/>
              <p:nvPr/>
            </p:nvSpPr>
            <p:spPr>
              <a:xfrm rot="296148">
                <a:off x="1054279" y="745055"/>
                <a:ext cx="7035450" cy="3006098"/>
              </a:xfrm>
              <a:custGeom>
                <a:avLst/>
                <a:gdLst/>
                <a:ahLst/>
                <a:cxnLst/>
                <a:rect l="l" t="t" r="r" b="b"/>
                <a:pathLst>
                  <a:path w="63146" h="46668" extrusionOk="0">
                    <a:moveTo>
                      <a:pt x="57909" y="1"/>
                    </a:moveTo>
                    <a:cubicBezTo>
                      <a:pt x="50070" y="8540"/>
                      <a:pt x="1" y="12543"/>
                      <a:pt x="1" y="12543"/>
                    </a:cubicBezTo>
                    <a:lnTo>
                      <a:pt x="5204" y="46668"/>
                    </a:lnTo>
                    <a:cubicBezTo>
                      <a:pt x="5204" y="46668"/>
                      <a:pt x="54840" y="43132"/>
                      <a:pt x="63146" y="34125"/>
                    </a:cubicBezTo>
                    <a:lnTo>
                      <a:pt x="5790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7"/>
              <p:cNvSpPr/>
              <p:nvPr/>
            </p:nvSpPr>
            <p:spPr>
              <a:xfrm>
                <a:off x="1129775" y="1252275"/>
                <a:ext cx="1251975" cy="2266900"/>
              </a:xfrm>
              <a:custGeom>
                <a:avLst/>
                <a:gdLst/>
                <a:ahLst/>
                <a:cxnLst/>
                <a:rect l="l" t="t" r="r" b="b"/>
                <a:pathLst>
                  <a:path w="50079" h="90676" extrusionOk="0">
                    <a:moveTo>
                      <a:pt x="14825" y="89411"/>
                    </a:moveTo>
                    <a:lnTo>
                      <a:pt x="50079" y="90676"/>
                    </a:lnTo>
                    <a:lnTo>
                      <a:pt x="35458" y="1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D634"/>
              </a:solidFill>
              <a:ln>
                <a:noFill/>
              </a:ln>
            </p:spPr>
          </p:sp>
        </p:grpSp>
      </p:grpSp>
      <p:grpSp>
        <p:nvGrpSpPr>
          <p:cNvPr id="152" name="Google Shape;152;p27"/>
          <p:cNvGrpSpPr/>
          <p:nvPr/>
        </p:nvGrpSpPr>
        <p:grpSpPr>
          <a:xfrm>
            <a:off x="2277551" y="3770067"/>
            <a:ext cx="4588897" cy="585711"/>
            <a:chOff x="611550" y="2773950"/>
            <a:chExt cx="2698875" cy="344475"/>
          </a:xfrm>
        </p:grpSpPr>
        <p:sp>
          <p:nvSpPr>
            <p:cNvPr id="153" name="Google Shape;153;p27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7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" name="Google Shape;155;p27"/>
          <p:cNvSpPr txBox="1">
            <a:spLocks noGrp="1"/>
          </p:cNvSpPr>
          <p:nvPr>
            <p:ph type="ctrTitle"/>
          </p:nvPr>
        </p:nvSpPr>
        <p:spPr>
          <a:xfrm>
            <a:off x="2021821" y="1464375"/>
            <a:ext cx="5591400" cy="18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dirty="0"/>
              <a:t>El lenguaje artístico, la educación y la creación </a:t>
            </a:r>
            <a:endParaRPr dirty="0"/>
          </a:p>
        </p:txBody>
      </p:sp>
      <p:sp>
        <p:nvSpPr>
          <p:cNvPr id="156" name="Google Shape;156;p27"/>
          <p:cNvSpPr txBox="1">
            <a:spLocks noGrp="1"/>
          </p:cNvSpPr>
          <p:nvPr>
            <p:ph type="subTitle" idx="1"/>
          </p:nvPr>
        </p:nvSpPr>
        <p:spPr>
          <a:xfrm>
            <a:off x="2279197" y="5431049"/>
            <a:ext cx="4233600" cy="4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Here is where your presentation begins</a:t>
            </a:r>
            <a:endParaRPr dirty="0"/>
          </a:p>
        </p:txBody>
      </p:sp>
      <p:grpSp>
        <p:nvGrpSpPr>
          <p:cNvPr id="157" name="Google Shape;157;p27"/>
          <p:cNvGrpSpPr/>
          <p:nvPr/>
        </p:nvGrpSpPr>
        <p:grpSpPr>
          <a:xfrm rot="-397609">
            <a:off x="1077900" y="3845602"/>
            <a:ext cx="941915" cy="939078"/>
            <a:chOff x="7043510" y="2506013"/>
            <a:chExt cx="941933" cy="939096"/>
          </a:xfrm>
        </p:grpSpPr>
        <p:sp>
          <p:nvSpPr>
            <p:cNvPr id="158" name="Google Shape;158;p27"/>
            <p:cNvSpPr/>
            <p:nvPr/>
          </p:nvSpPr>
          <p:spPr>
            <a:xfrm>
              <a:off x="7065397" y="2586746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7"/>
            <p:cNvSpPr/>
            <p:nvPr/>
          </p:nvSpPr>
          <p:spPr>
            <a:xfrm>
              <a:off x="7043510" y="2506013"/>
              <a:ext cx="941933" cy="939096"/>
            </a:xfrm>
            <a:custGeom>
              <a:avLst/>
              <a:gdLst/>
              <a:ahLst/>
              <a:cxnLst/>
              <a:rect l="l" t="t" r="r" b="b"/>
              <a:pathLst>
                <a:path w="44499" h="44365" extrusionOk="0">
                  <a:moveTo>
                    <a:pt x="36962" y="1"/>
                  </a:moveTo>
                  <a:cubicBezTo>
                    <a:pt x="36918" y="1"/>
                    <a:pt x="36872" y="4"/>
                    <a:pt x="36827" y="12"/>
                  </a:cubicBezTo>
                  <a:lnTo>
                    <a:pt x="634" y="6784"/>
                  </a:lnTo>
                  <a:cubicBezTo>
                    <a:pt x="267" y="6850"/>
                    <a:pt x="0" y="7217"/>
                    <a:pt x="100" y="7617"/>
                  </a:cubicBezTo>
                  <a:lnTo>
                    <a:pt x="6872" y="43810"/>
                  </a:lnTo>
                  <a:cubicBezTo>
                    <a:pt x="6929" y="44124"/>
                    <a:pt x="7206" y="44365"/>
                    <a:pt x="7515" y="44365"/>
                  </a:cubicBezTo>
                  <a:cubicBezTo>
                    <a:pt x="7567" y="44365"/>
                    <a:pt x="7620" y="44358"/>
                    <a:pt x="7673" y="44344"/>
                  </a:cubicBezTo>
                  <a:lnTo>
                    <a:pt x="43865" y="37572"/>
                  </a:lnTo>
                  <a:cubicBezTo>
                    <a:pt x="44232" y="37506"/>
                    <a:pt x="44499" y="37139"/>
                    <a:pt x="44432" y="36772"/>
                  </a:cubicBezTo>
                  <a:lnTo>
                    <a:pt x="37661" y="579"/>
                  </a:lnTo>
                  <a:cubicBezTo>
                    <a:pt x="37602" y="224"/>
                    <a:pt x="37307" y="1"/>
                    <a:pt x="369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7"/>
            <p:cNvSpPr/>
            <p:nvPr/>
          </p:nvSpPr>
          <p:spPr>
            <a:xfrm>
              <a:off x="7128942" y="2636172"/>
              <a:ext cx="151136" cy="794374"/>
            </a:xfrm>
            <a:custGeom>
              <a:avLst/>
              <a:gdLst/>
              <a:ahLst/>
              <a:cxnLst/>
              <a:rect l="l" t="t" r="r" b="b"/>
              <a:pathLst>
                <a:path w="7140" h="37528" extrusionOk="0">
                  <a:moveTo>
                    <a:pt x="101" y="1"/>
                  </a:moveTo>
                  <a:lnTo>
                    <a:pt x="1" y="34"/>
                  </a:lnTo>
                  <a:lnTo>
                    <a:pt x="7039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7"/>
            <p:cNvSpPr/>
            <p:nvPr/>
          </p:nvSpPr>
          <p:spPr>
            <a:xfrm>
              <a:off x="7056211" y="25782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94" y="0"/>
                  </a:moveTo>
                  <a:lnTo>
                    <a:pt x="1" y="7005"/>
                  </a:lnTo>
                  <a:lnTo>
                    <a:pt x="34" y="7106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7"/>
            <p:cNvSpPr/>
            <p:nvPr/>
          </p:nvSpPr>
          <p:spPr>
            <a:xfrm>
              <a:off x="7071748" y="26587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61" y="0"/>
                  </a:moveTo>
                  <a:lnTo>
                    <a:pt x="1" y="7005"/>
                  </a:lnTo>
                  <a:lnTo>
                    <a:pt x="1" y="7105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7"/>
            <p:cNvSpPr/>
            <p:nvPr/>
          </p:nvSpPr>
          <p:spPr>
            <a:xfrm>
              <a:off x="7086586" y="2739258"/>
              <a:ext cx="795771" cy="151136"/>
            </a:xfrm>
            <a:custGeom>
              <a:avLst/>
              <a:gdLst/>
              <a:ahLst/>
              <a:cxnLst/>
              <a:rect l="l" t="t" r="r" b="b"/>
              <a:pathLst>
                <a:path w="37594" h="7140" extrusionOk="0">
                  <a:moveTo>
                    <a:pt x="37560" y="1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0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7"/>
            <p:cNvSpPr/>
            <p:nvPr/>
          </p:nvSpPr>
          <p:spPr>
            <a:xfrm>
              <a:off x="7101403" y="2819758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7"/>
            <p:cNvSpPr/>
            <p:nvPr/>
          </p:nvSpPr>
          <p:spPr>
            <a:xfrm>
              <a:off x="7116940" y="2900258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7"/>
            <p:cNvSpPr/>
            <p:nvPr/>
          </p:nvSpPr>
          <p:spPr>
            <a:xfrm>
              <a:off x="7131779" y="2980758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8"/>
                  </a:lnTo>
                  <a:lnTo>
                    <a:pt x="33" y="7138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7"/>
            <p:cNvSpPr/>
            <p:nvPr/>
          </p:nvSpPr>
          <p:spPr>
            <a:xfrm>
              <a:off x="7147294" y="3061236"/>
              <a:ext cx="795094" cy="151136"/>
            </a:xfrm>
            <a:custGeom>
              <a:avLst/>
              <a:gdLst/>
              <a:ahLst/>
              <a:cxnLst/>
              <a:rect l="l" t="t" r="r" b="b"/>
              <a:pathLst>
                <a:path w="37562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7"/>
            <p:cNvSpPr/>
            <p:nvPr/>
          </p:nvSpPr>
          <p:spPr>
            <a:xfrm>
              <a:off x="7162133" y="314173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1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7"/>
            <p:cNvSpPr/>
            <p:nvPr/>
          </p:nvSpPr>
          <p:spPr>
            <a:xfrm>
              <a:off x="7176950" y="3222236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27"/>
          <p:cNvGrpSpPr/>
          <p:nvPr/>
        </p:nvGrpSpPr>
        <p:grpSpPr>
          <a:xfrm rot="-397609">
            <a:off x="519945" y="3794209"/>
            <a:ext cx="861773" cy="855823"/>
            <a:chOff x="6500275" y="2386225"/>
            <a:chExt cx="861790" cy="855840"/>
          </a:xfrm>
        </p:grpSpPr>
        <p:sp>
          <p:nvSpPr>
            <p:cNvPr id="171" name="Google Shape;171;p27"/>
            <p:cNvSpPr/>
            <p:nvPr/>
          </p:nvSpPr>
          <p:spPr>
            <a:xfrm>
              <a:off x="6502725" y="2387575"/>
              <a:ext cx="859340" cy="854490"/>
            </a:xfrm>
            <a:custGeom>
              <a:avLst/>
              <a:gdLst/>
              <a:ahLst/>
              <a:cxnLst/>
              <a:rect l="l" t="t" r="r" b="b"/>
              <a:pathLst>
                <a:path w="40430" h="40368" extrusionOk="0">
                  <a:moveTo>
                    <a:pt x="37488" y="0"/>
                  </a:moveTo>
                  <a:cubicBezTo>
                    <a:pt x="37468" y="0"/>
                    <a:pt x="37448" y="1"/>
                    <a:pt x="37427" y="3"/>
                  </a:cubicBezTo>
                  <a:lnTo>
                    <a:pt x="668" y="2238"/>
                  </a:lnTo>
                  <a:cubicBezTo>
                    <a:pt x="301" y="2238"/>
                    <a:pt x="0" y="2571"/>
                    <a:pt x="34" y="2971"/>
                  </a:cubicBezTo>
                  <a:lnTo>
                    <a:pt x="2235" y="39698"/>
                  </a:lnTo>
                  <a:cubicBezTo>
                    <a:pt x="2267" y="40078"/>
                    <a:pt x="2569" y="40367"/>
                    <a:pt x="2942" y="40367"/>
                  </a:cubicBezTo>
                  <a:cubicBezTo>
                    <a:pt x="2962" y="40367"/>
                    <a:pt x="2982" y="40367"/>
                    <a:pt x="3003" y="40365"/>
                  </a:cubicBezTo>
                  <a:lnTo>
                    <a:pt x="39729" y="38130"/>
                  </a:lnTo>
                  <a:cubicBezTo>
                    <a:pt x="40129" y="38130"/>
                    <a:pt x="40429" y="37796"/>
                    <a:pt x="40396" y="37396"/>
                  </a:cubicBezTo>
                  <a:lnTo>
                    <a:pt x="38161" y="636"/>
                  </a:lnTo>
                  <a:cubicBezTo>
                    <a:pt x="38129" y="288"/>
                    <a:pt x="37857" y="0"/>
                    <a:pt x="37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7"/>
            <p:cNvSpPr/>
            <p:nvPr/>
          </p:nvSpPr>
          <p:spPr>
            <a:xfrm>
              <a:off x="6500275" y="2386225"/>
              <a:ext cx="859400" cy="854542"/>
            </a:xfrm>
            <a:custGeom>
              <a:avLst/>
              <a:gdLst/>
              <a:ahLst/>
              <a:cxnLst/>
              <a:rect l="l" t="t" r="r" b="b"/>
              <a:pathLst>
                <a:path w="40997" h="41064" extrusionOk="0">
                  <a:moveTo>
                    <a:pt x="38628" y="101"/>
                  </a:moveTo>
                  <a:lnTo>
                    <a:pt x="38895" y="4304"/>
                  </a:lnTo>
                  <a:lnTo>
                    <a:pt x="34692" y="4571"/>
                  </a:lnTo>
                  <a:lnTo>
                    <a:pt x="34459" y="368"/>
                  </a:lnTo>
                  <a:lnTo>
                    <a:pt x="38628" y="101"/>
                  </a:lnTo>
                  <a:close/>
                  <a:moveTo>
                    <a:pt x="34359" y="368"/>
                  </a:moveTo>
                  <a:lnTo>
                    <a:pt x="34626" y="4571"/>
                  </a:lnTo>
                  <a:lnTo>
                    <a:pt x="30423" y="4837"/>
                  </a:lnTo>
                  <a:lnTo>
                    <a:pt x="30156" y="634"/>
                  </a:lnTo>
                  <a:lnTo>
                    <a:pt x="34359" y="368"/>
                  </a:lnTo>
                  <a:close/>
                  <a:moveTo>
                    <a:pt x="30056" y="634"/>
                  </a:moveTo>
                  <a:lnTo>
                    <a:pt x="30322" y="4837"/>
                  </a:lnTo>
                  <a:lnTo>
                    <a:pt x="26119" y="5071"/>
                  </a:lnTo>
                  <a:lnTo>
                    <a:pt x="25853" y="901"/>
                  </a:lnTo>
                  <a:lnTo>
                    <a:pt x="30056" y="634"/>
                  </a:lnTo>
                  <a:close/>
                  <a:moveTo>
                    <a:pt x="25753" y="868"/>
                  </a:moveTo>
                  <a:lnTo>
                    <a:pt x="26019" y="5071"/>
                  </a:lnTo>
                  <a:lnTo>
                    <a:pt x="21816" y="5338"/>
                  </a:lnTo>
                  <a:lnTo>
                    <a:pt x="21583" y="1135"/>
                  </a:lnTo>
                  <a:lnTo>
                    <a:pt x="25753" y="868"/>
                  </a:lnTo>
                  <a:close/>
                  <a:moveTo>
                    <a:pt x="21483" y="1168"/>
                  </a:moveTo>
                  <a:lnTo>
                    <a:pt x="21716" y="5371"/>
                  </a:lnTo>
                  <a:lnTo>
                    <a:pt x="17547" y="5605"/>
                  </a:lnTo>
                  <a:lnTo>
                    <a:pt x="17280" y="1435"/>
                  </a:lnTo>
                  <a:lnTo>
                    <a:pt x="21483" y="1168"/>
                  </a:lnTo>
                  <a:close/>
                  <a:moveTo>
                    <a:pt x="17180" y="1435"/>
                  </a:moveTo>
                  <a:lnTo>
                    <a:pt x="17447" y="5605"/>
                  </a:lnTo>
                  <a:lnTo>
                    <a:pt x="13244" y="5872"/>
                  </a:lnTo>
                  <a:lnTo>
                    <a:pt x="12977" y="1669"/>
                  </a:lnTo>
                  <a:lnTo>
                    <a:pt x="17180" y="1435"/>
                  </a:lnTo>
                  <a:close/>
                  <a:moveTo>
                    <a:pt x="12877" y="1669"/>
                  </a:moveTo>
                  <a:lnTo>
                    <a:pt x="13144" y="5872"/>
                  </a:lnTo>
                  <a:lnTo>
                    <a:pt x="8941" y="6138"/>
                  </a:lnTo>
                  <a:lnTo>
                    <a:pt x="8707" y="1935"/>
                  </a:lnTo>
                  <a:lnTo>
                    <a:pt x="12877" y="1669"/>
                  </a:lnTo>
                  <a:close/>
                  <a:moveTo>
                    <a:pt x="8607" y="1969"/>
                  </a:moveTo>
                  <a:lnTo>
                    <a:pt x="8874" y="6138"/>
                  </a:lnTo>
                  <a:lnTo>
                    <a:pt x="4671" y="6405"/>
                  </a:lnTo>
                  <a:lnTo>
                    <a:pt x="4404" y="2202"/>
                  </a:lnTo>
                  <a:lnTo>
                    <a:pt x="8607" y="1969"/>
                  </a:lnTo>
                  <a:close/>
                  <a:moveTo>
                    <a:pt x="4304" y="2202"/>
                  </a:moveTo>
                  <a:lnTo>
                    <a:pt x="4571" y="6405"/>
                  </a:lnTo>
                  <a:lnTo>
                    <a:pt x="368" y="6639"/>
                  </a:lnTo>
                  <a:lnTo>
                    <a:pt x="134" y="2436"/>
                  </a:lnTo>
                  <a:lnTo>
                    <a:pt x="4304" y="2202"/>
                  </a:lnTo>
                  <a:close/>
                  <a:moveTo>
                    <a:pt x="38895" y="4404"/>
                  </a:moveTo>
                  <a:lnTo>
                    <a:pt x="39162" y="8607"/>
                  </a:lnTo>
                  <a:lnTo>
                    <a:pt x="34959" y="8840"/>
                  </a:lnTo>
                  <a:lnTo>
                    <a:pt x="34692" y="4671"/>
                  </a:lnTo>
                  <a:lnTo>
                    <a:pt x="38895" y="4404"/>
                  </a:lnTo>
                  <a:close/>
                  <a:moveTo>
                    <a:pt x="34626" y="4671"/>
                  </a:moveTo>
                  <a:lnTo>
                    <a:pt x="34892" y="8874"/>
                  </a:lnTo>
                  <a:lnTo>
                    <a:pt x="30689" y="9107"/>
                  </a:lnTo>
                  <a:lnTo>
                    <a:pt x="30423" y="4904"/>
                  </a:lnTo>
                  <a:lnTo>
                    <a:pt x="34626" y="4671"/>
                  </a:lnTo>
                  <a:close/>
                  <a:moveTo>
                    <a:pt x="30322" y="4938"/>
                  </a:moveTo>
                  <a:lnTo>
                    <a:pt x="30589" y="9107"/>
                  </a:lnTo>
                  <a:lnTo>
                    <a:pt x="26386" y="9374"/>
                  </a:lnTo>
                  <a:lnTo>
                    <a:pt x="26119" y="5171"/>
                  </a:lnTo>
                  <a:lnTo>
                    <a:pt x="30322" y="4938"/>
                  </a:lnTo>
                  <a:close/>
                  <a:moveTo>
                    <a:pt x="26019" y="5171"/>
                  </a:moveTo>
                  <a:lnTo>
                    <a:pt x="26286" y="9374"/>
                  </a:lnTo>
                  <a:lnTo>
                    <a:pt x="22083" y="9608"/>
                  </a:lnTo>
                  <a:lnTo>
                    <a:pt x="21816" y="5438"/>
                  </a:lnTo>
                  <a:lnTo>
                    <a:pt x="26019" y="5171"/>
                  </a:lnTo>
                  <a:close/>
                  <a:moveTo>
                    <a:pt x="21750" y="5471"/>
                  </a:moveTo>
                  <a:lnTo>
                    <a:pt x="21983" y="9641"/>
                  </a:lnTo>
                  <a:lnTo>
                    <a:pt x="17814" y="9908"/>
                  </a:lnTo>
                  <a:lnTo>
                    <a:pt x="17547" y="5705"/>
                  </a:lnTo>
                  <a:lnTo>
                    <a:pt x="21750" y="5471"/>
                  </a:lnTo>
                  <a:close/>
                  <a:moveTo>
                    <a:pt x="17447" y="5705"/>
                  </a:moveTo>
                  <a:lnTo>
                    <a:pt x="17713" y="9908"/>
                  </a:lnTo>
                  <a:lnTo>
                    <a:pt x="13510" y="10175"/>
                  </a:lnTo>
                  <a:lnTo>
                    <a:pt x="13244" y="5972"/>
                  </a:lnTo>
                  <a:lnTo>
                    <a:pt x="17447" y="5705"/>
                  </a:lnTo>
                  <a:close/>
                  <a:moveTo>
                    <a:pt x="13144" y="5972"/>
                  </a:moveTo>
                  <a:lnTo>
                    <a:pt x="13410" y="10141"/>
                  </a:lnTo>
                  <a:lnTo>
                    <a:pt x="9207" y="10408"/>
                  </a:lnTo>
                  <a:lnTo>
                    <a:pt x="8974" y="6205"/>
                  </a:lnTo>
                  <a:lnTo>
                    <a:pt x="13144" y="5972"/>
                  </a:lnTo>
                  <a:close/>
                  <a:moveTo>
                    <a:pt x="8874" y="6238"/>
                  </a:moveTo>
                  <a:lnTo>
                    <a:pt x="9141" y="10442"/>
                  </a:lnTo>
                  <a:lnTo>
                    <a:pt x="4938" y="10708"/>
                  </a:lnTo>
                  <a:lnTo>
                    <a:pt x="4671" y="6505"/>
                  </a:lnTo>
                  <a:lnTo>
                    <a:pt x="8874" y="6238"/>
                  </a:lnTo>
                  <a:close/>
                  <a:moveTo>
                    <a:pt x="4571" y="6472"/>
                  </a:moveTo>
                  <a:lnTo>
                    <a:pt x="4838" y="10675"/>
                  </a:lnTo>
                  <a:lnTo>
                    <a:pt x="635" y="10942"/>
                  </a:lnTo>
                  <a:lnTo>
                    <a:pt x="368" y="6739"/>
                  </a:lnTo>
                  <a:lnTo>
                    <a:pt x="4571" y="6472"/>
                  </a:lnTo>
                  <a:close/>
                  <a:moveTo>
                    <a:pt x="39162" y="8707"/>
                  </a:moveTo>
                  <a:lnTo>
                    <a:pt x="39429" y="12877"/>
                  </a:lnTo>
                  <a:lnTo>
                    <a:pt x="35226" y="13143"/>
                  </a:lnTo>
                  <a:lnTo>
                    <a:pt x="34959" y="8940"/>
                  </a:lnTo>
                  <a:lnTo>
                    <a:pt x="39162" y="8707"/>
                  </a:lnTo>
                  <a:close/>
                  <a:moveTo>
                    <a:pt x="34859" y="8940"/>
                  </a:moveTo>
                  <a:lnTo>
                    <a:pt x="35126" y="13143"/>
                  </a:lnTo>
                  <a:lnTo>
                    <a:pt x="30956" y="13410"/>
                  </a:lnTo>
                  <a:lnTo>
                    <a:pt x="30656" y="9207"/>
                  </a:lnTo>
                  <a:lnTo>
                    <a:pt x="34859" y="8940"/>
                  </a:lnTo>
                  <a:close/>
                  <a:moveTo>
                    <a:pt x="30589" y="9207"/>
                  </a:moveTo>
                  <a:lnTo>
                    <a:pt x="30823" y="13410"/>
                  </a:lnTo>
                  <a:lnTo>
                    <a:pt x="26653" y="13677"/>
                  </a:lnTo>
                  <a:lnTo>
                    <a:pt x="26386" y="9474"/>
                  </a:lnTo>
                  <a:lnTo>
                    <a:pt x="30589" y="9207"/>
                  </a:lnTo>
                  <a:close/>
                  <a:moveTo>
                    <a:pt x="26286" y="9474"/>
                  </a:moveTo>
                  <a:lnTo>
                    <a:pt x="26553" y="13644"/>
                  </a:lnTo>
                  <a:lnTo>
                    <a:pt x="22350" y="13911"/>
                  </a:lnTo>
                  <a:lnTo>
                    <a:pt x="22083" y="9741"/>
                  </a:lnTo>
                  <a:lnTo>
                    <a:pt x="26286" y="9474"/>
                  </a:lnTo>
                  <a:close/>
                  <a:moveTo>
                    <a:pt x="21983" y="9741"/>
                  </a:moveTo>
                  <a:lnTo>
                    <a:pt x="22250" y="13944"/>
                  </a:lnTo>
                  <a:lnTo>
                    <a:pt x="18047" y="14211"/>
                  </a:lnTo>
                  <a:lnTo>
                    <a:pt x="17814" y="10008"/>
                  </a:lnTo>
                  <a:lnTo>
                    <a:pt x="21983" y="9741"/>
                  </a:lnTo>
                  <a:close/>
                  <a:moveTo>
                    <a:pt x="17713" y="10008"/>
                  </a:moveTo>
                  <a:lnTo>
                    <a:pt x="17947" y="14178"/>
                  </a:lnTo>
                  <a:lnTo>
                    <a:pt x="13777" y="14444"/>
                  </a:lnTo>
                  <a:lnTo>
                    <a:pt x="13510" y="10241"/>
                  </a:lnTo>
                  <a:lnTo>
                    <a:pt x="17713" y="10008"/>
                  </a:lnTo>
                  <a:close/>
                  <a:moveTo>
                    <a:pt x="13410" y="10241"/>
                  </a:moveTo>
                  <a:lnTo>
                    <a:pt x="13677" y="14444"/>
                  </a:lnTo>
                  <a:lnTo>
                    <a:pt x="9474" y="14711"/>
                  </a:lnTo>
                  <a:lnTo>
                    <a:pt x="9207" y="10508"/>
                  </a:lnTo>
                  <a:lnTo>
                    <a:pt x="13410" y="10241"/>
                  </a:lnTo>
                  <a:close/>
                  <a:moveTo>
                    <a:pt x="9141" y="10542"/>
                  </a:moveTo>
                  <a:lnTo>
                    <a:pt x="9408" y="14745"/>
                  </a:lnTo>
                  <a:lnTo>
                    <a:pt x="5205" y="14978"/>
                  </a:lnTo>
                  <a:lnTo>
                    <a:pt x="4938" y="10775"/>
                  </a:lnTo>
                  <a:lnTo>
                    <a:pt x="9141" y="10542"/>
                  </a:lnTo>
                  <a:close/>
                  <a:moveTo>
                    <a:pt x="4838" y="10775"/>
                  </a:moveTo>
                  <a:lnTo>
                    <a:pt x="5104" y="14945"/>
                  </a:lnTo>
                  <a:lnTo>
                    <a:pt x="901" y="15212"/>
                  </a:lnTo>
                  <a:lnTo>
                    <a:pt x="635" y="11042"/>
                  </a:lnTo>
                  <a:lnTo>
                    <a:pt x="4838" y="10775"/>
                  </a:lnTo>
                  <a:close/>
                  <a:moveTo>
                    <a:pt x="39429" y="12977"/>
                  </a:moveTo>
                  <a:lnTo>
                    <a:pt x="39662" y="17146"/>
                  </a:lnTo>
                  <a:lnTo>
                    <a:pt x="35493" y="17413"/>
                  </a:lnTo>
                  <a:lnTo>
                    <a:pt x="35259" y="13244"/>
                  </a:lnTo>
                  <a:lnTo>
                    <a:pt x="39429" y="12977"/>
                  </a:lnTo>
                  <a:close/>
                  <a:moveTo>
                    <a:pt x="35126" y="13210"/>
                  </a:moveTo>
                  <a:lnTo>
                    <a:pt x="35393" y="17447"/>
                  </a:lnTo>
                  <a:lnTo>
                    <a:pt x="31190" y="17680"/>
                  </a:lnTo>
                  <a:lnTo>
                    <a:pt x="30923" y="13477"/>
                  </a:lnTo>
                  <a:lnTo>
                    <a:pt x="35126" y="13210"/>
                  </a:lnTo>
                  <a:close/>
                  <a:moveTo>
                    <a:pt x="30823" y="13510"/>
                  </a:moveTo>
                  <a:lnTo>
                    <a:pt x="31090" y="17713"/>
                  </a:lnTo>
                  <a:lnTo>
                    <a:pt x="26887" y="17947"/>
                  </a:lnTo>
                  <a:lnTo>
                    <a:pt x="26653" y="13744"/>
                  </a:lnTo>
                  <a:lnTo>
                    <a:pt x="30823" y="13510"/>
                  </a:lnTo>
                  <a:close/>
                  <a:moveTo>
                    <a:pt x="26553" y="13744"/>
                  </a:moveTo>
                  <a:lnTo>
                    <a:pt x="26820" y="17947"/>
                  </a:lnTo>
                  <a:lnTo>
                    <a:pt x="22617" y="18214"/>
                  </a:lnTo>
                  <a:lnTo>
                    <a:pt x="22350" y="14011"/>
                  </a:lnTo>
                  <a:lnTo>
                    <a:pt x="26553" y="13744"/>
                  </a:lnTo>
                  <a:close/>
                  <a:moveTo>
                    <a:pt x="22250" y="14044"/>
                  </a:moveTo>
                  <a:lnTo>
                    <a:pt x="22517" y="18247"/>
                  </a:lnTo>
                  <a:lnTo>
                    <a:pt x="18314" y="18481"/>
                  </a:lnTo>
                  <a:lnTo>
                    <a:pt x="18047" y="14311"/>
                  </a:lnTo>
                  <a:lnTo>
                    <a:pt x="22250" y="14044"/>
                  </a:lnTo>
                  <a:close/>
                  <a:moveTo>
                    <a:pt x="17980" y="14278"/>
                  </a:moveTo>
                  <a:lnTo>
                    <a:pt x="18214" y="18481"/>
                  </a:lnTo>
                  <a:lnTo>
                    <a:pt x="14044" y="18747"/>
                  </a:lnTo>
                  <a:lnTo>
                    <a:pt x="13777" y="14544"/>
                  </a:lnTo>
                  <a:lnTo>
                    <a:pt x="17980" y="14278"/>
                  </a:lnTo>
                  <a:close/>
                  <a:moveTo>
                    <a:pt x="13677" y="14544"/>
                  </a:moveTo>
                  <a:lnTo>
                    <a:pt x="13944" y="18747"/>
                  </a:lnTo>
                  <a:lnTo>
                    <a:pt x="9741" y="18981"/>
                  </a:lnTo>
                  <a:lnTo>
                    <a:pt x="9474" y="14811"/>
                  </a:lnTo>
                  <a:lnTo>
                    <a:pt x="13677" y="14544"/>
                  </a:lnTo>
                  <a:close/>
                  <a:moveTo>
                    <a:pt x="9374" y="14811"/>
                  </a:moveTo>
                  <a:lnTo>
                    <a:pt x="9641" y="18981"/>
                  </a:lnTo>
                  <a:lnTo>
                    <a:pt x="5438" y="19248"/>
                  </a:lnTo>
                  <a:lnTo>
                    <a:pt x="5205" y="15045"/>
                  </a:lnTo>
                  <a:lnTo>
                    <a:pt x="9374" y="14811"/>
                  </a:lnTo>
                  <a:close/>
                  <a:moveTo>
                    <a:pt x="5104" y="15045"/>
                  </a:moveTo>
                  <a:lnTo>
                    <a:pt x="5338" y="19248"/>
                  </a:lnTo>
                  <a:lnTo>
                    <a:pt x="1168" y="19515"/>
                  </a:lnTo>
                  <a:lnTo>
                    <a:pt x="901" y="15312"/>
                  </a:lnTo>
                  <a:lnTo>
                    <a:pt x="5104" y="15045"/>
                  </a:lnTo>
                  <a:close/>
                  <a:moveTo>
                    <a:pt x="39696" y="17246"/>
                  </a:moveTo>
                  <a:lnTo>
                    <a:pt x="39929" y="21449"/>
                  </a:lnTo>
                  <a:lnTo>
                    <a:pt x="35726" y="21716"/>
                  </a:lnTo>
                  <a:lnTo>
                    <a:pt x="35493" y="17513"/>
                  </a:lnTo>
                  <a:lnTo>
                    <a:pt x="39696" y="17246"/>
                  </a:lnTo>
                  <a:close/>
                  <a:moveTo>
                    <a:pt x="35393" y="17513"/>
                  </a:moveTo>
                  <a:lnTo>
                    <a:pt x="35660" y="21716"/>
                  </a:lnTo>
                  <a:lnTo>
                    <a:pt x="31457" y="21983"/>
                  </a:lnTo>
                  <a:lnTo>
                    <a:pt x="31223" y="17780"/>
                  </a:lnTo>
                  <a:lnTo>
                    <a:pt x="35393" y="17513"/>
                  </a:lnTo>
                  <a:close/>
                  <a:moveTo>
                    <a:pt x="31090" y="17813"/>
                  </a:moveTo>
                  <a:lnTo>
                    <a:pt x="31357" y="21983"/>
                  </a:lnTo>
                  <a:lnTo>
                    <a:pt x="27154" y="22250"/>
                  </a:lnTo>
                  <a:lnTo>
                    <a:pt x="26920" y="18080"/>
                  </a:lnTo>
                  <a:lnTo>
                    <a:pt x="31090" y="17813"/>
                  </a:lnTo>
                  <a:close/>
                  <a:moveTo>
                    <a:pt x="26820" y="18047"/>
                  </a:moveTo>
                  <a:lnTo>
                    <a:pt x="27053" y="22250"/>
                  </a:lnTo>
                  <a:lnTo>
                    <a:pt x="22884" y="22483"/>
                  </a:lnTo>
                  <a:lnTo>
                    <a:pt x="22617" y="18280"/>
                  </a:lnTo>
                  <a:lnTo>
                    <a:pt x="26820" y="18047"/>
                  </a:lnTo>
                  <a:close/>
                  <a:moveTo>
                    <a:pt x="22517" y="18347"/>
                  </a:moveTo>
                  <a:lnTo>
                    <a:pt x="22784" y="22517"/>
                  </a:lnTo>
                  <a:lnTo>
                    <a:pt x="18581" y="22784"/>
                  </a:lnTo>
                  <a:lnTo>
                    <a:pt x="18314" y="18581"/>
                  </a:lnTo>
                  <a:lnTo>
                    <a:pt x="22517" y="18347"/>
                  </a:lnTo>
                  <a:close/>
                  <a:moveTo>
                    <a:pt x="18214" y="18581"/>
                  </a:moveTo>
                  <a:lnTo>
                    <a:pt x="18481" y="22750"/>
                  </a:lnTo>
                  <a:lnTo>
                    <a:pt x="14278" y="23017"/>
                  </a:lnTo>
                  <a:lnTo>
                    <a:pt x="14011" y="18814"/>
                  </a:lnTo>
                  <a:lnTo>
                    <a:pt x="18214" y="18581"/>
                  </a:lnTo>
                  <a:close/>
                  <a:moveTo>
                    <a:pt x="13944" y="18848"/>
                  </a:moveTo>
                  <a:lnTo>
                    <a:pt x="14178" y="23017"/>
                  </a:lnTo>
                  <a:lnTo>
                    <a:pt x="10008" y="23284"/>
                  </a:lnTo>
                  <a:lnTo>
                    <a:pt x="9741" y="19081"/>
                  </a:lnTo>
                  <a:lnTo>
                    <a:pt x="13944" y="18848"/>
                  </a:lnTo>
                  <a:close/>
                  <a:moveTo>
                    <a:pt x="9641" y="19081"/>
                  </a:moveTo>
                  <a:lnTo>
                    <a:pt x="9908" y="23284"/>
                  </a:lnTo>
                  <a:lnTo>
                    <a:pt x="5705" y="23551"/>
                  </a:lnTo>
                  <a:lnTo>
                    <a:pt x="5438" y="19348"/>
                  </a:lnTo>
                  <a:lnTo>
                    <a:pt x="9641" y="19081"/>
                  </a:lnTo>
                  <a:close/>
                  <a:moveTo>
                    <a:pt x="5371" y="19348"/>
                  </a:moveTo>
                  <a:lnTo>
                    <a:pt x="5605" y="23551"/>
                  </a:lnTo>
                  <a:lnTo>
                    <a:pt x="1402" y="23784"/>
                  </a:lnTo>
                  <a:lnTo>
                    <a:pt x="1168" y="19615"/>
                  </a:lnTo>
                  <a:lnTo>
                    <a:pt x="5371" y="19348"/>
                  </a:lnTo>
                  <a:close/>
                  <a:moveTo>
                    <a:pt x="39929" y="21549"/>
                  </a:moveTo>
                  <a:lnTo>
                    <a:pt x="40196" y="25752"/>
                  </a:lnTo>
                  <a:lnTo>
                    <a:pt x="35993" y="25986"/>
                  </a:lnTo>
                  <a:lnTo>
                    <a:pt x="35760" y="21816"/>
                  </a:lnTo>
                  <a:lnTo>
                    <a:pt x="39929" y="21549"/>
                  </a:lnTo>
                  <a:close/>
                  <a:moveTo>
                    <a:pt x="35660" y="21816"/>
                  </a:moveTo>
                  <a:lnTo>
                    <a:pt x="35893" y="26019"/>
                  </a:lnTo>
                  <a:lnTo>
                    <a:pt x="31723" y="26286"/>
                  </a:lnTo>
                  <a:lnTo>
                    <a:pt x="31457" y="22083"/>
                  </a:lnTo>
                  <a:lnTo>
                    <a:pt x="35660" y="21816"/>
                  </a:lnTo>
                  <a:close/>
                  <a:moveTo>
                    <a:pt x="31357" y="22083"/>
                  </a:moveTo>
                  <a:lnTo>
                    <a:pt x="31623" y="26286"/>
                  </a:lnTo>
                  <a:lnTo>
                    <a:pt x="27420" y="26553"/>
                  </a:lnTo>
                  <a:lnTo>
                    <a:pt x="27154" y="22350"/>
                  </a:lnTo>
                  <a:lnTo>
                    <a:pt x="31357" y="22083"/>
                  </a:lnTo>
                  <a:close/>
                  <a:moveTo>
                    <a:pt x="27053" y="22350"/>
                  </a:moveTo>
                  <a:lnTo>
                    <a:pt x="27320" y="26553"/>
                  </a:lnTo>
                  <a:lnTo>
                    <a:pt x="23117" y="26787"/>
                  </a:lnTo>
                  <a:lnTo>
                    <a:pt x="22884" y="22584"/>
                  </a:lnTo>
                  <a:lnTo>
                    <a:pt x="27053" y="22350"/>
                  </a:lnTo>
                  <a:close/>
                  <a:moveTo>
                    <a:pt x="22750" y="22617"/>
                  </a:moveTo>
                  <a:lnTo>
                    <a:pt x="23051" y="26820"/>
                  </a:lnTo>
                  <a:lnTo>
                    <a:pt x="18848" y="27087"/>
                  </a:lnTo>
                  <a:lnTo>
                    <a:pt x="18581" y="22850"/>
                  </a:lnTo>
                  <a:lnTo>
                    <a:pt x="22750" y="22617"/>
                  </a:lnTo>
                  <a:close/>
                  <a:moveTo>
                    <a:pt x="18481" y="22850"/>
                  </a:moveTo>
                  <a:lnTo>
                    <a:pt x="18748" y="27053"/>
                  </a:lnTo>
                  <a:lnTo>
                    <a:pt x="14545" y="27320"/>
                  </a:lnTo>
                  <a:lnTo>
                    <a:pt x="14278" y="23117"/>
                  </a:lnTo>
                  <a:lnTo>
                    <a:pt x="18481" y="22850"/>
                  </a:lnTo>
                  <a:close/>
                  <a:moveTo>
                    <a:pt x="14211" y="23117"/>
                  </a:moveTo>
                  <a:lnTo>
                    <a:pt x="14444" y="27320"/>
                  </a:lnTo>
                  <a:lnTo>
                    <a:pt x="10241" y="27587"/>
                  </a:lnTo>
                  <a:lnTo>
                    <a:pt x="10008" y="23384"/>
                  </a:lnTo>
                  <a:lnTo>
                    <a:pt x="14211" y="23117"/>
                  </a:lnTo>
                  <a:close/>
                  <a:moveTo>
                    <a:pt x="9908" y="23384"/>
                  </a:moveTo>
                  <a:lnTo>
                    <a:pt x="10175" y="27587"/>
                  </a:lnTo>
                  <a:lnTo>
                    <a:pt x="5972" y="27821"/>
                  </a:lnTo>
                  <a:lnTo>
                    <a:pt x="5705" y="23651"/>
                  </a:lnTo>
                  <a:lnTo>
                    <a:pt x="9908" y="23384"/>
                  </a:lnTo>
                  <a:close/>
                  <a:moveTo>
                    <a:pt x="5605" y="23651"/>
                  </a:moveTo>
                  <a:lnTo>
                    <a:pt x="5872" y="27821"/>
                  </a:lnTo>
                  <a:lnTo>
                    <a:pt x="1669" y="28087"/>
                  </a:lnTo>
                  <a:lnTo>
                    <a:pt x="1435" y="23918"/>
                  </a:lnTo>
                  <a:lnTo>
                    <a:pt x="5605" y="23651"/>
                  </a:lnTo>
                  <a:close/>
                  <a:moveTo>
                    <a:pt x="40196" y="25853"/>
                  </a:moveTo>
                  <a:lnTo>
                    <a:pt x="40463" y="30022"/>
                  </a:lnTo>
                  <a:lnTo>
                    <a:pt x="36260" y="30289"/>
                  </a:lnTo>
                  <a:lnTo>
                    <a:pt x="35993" y="26086"/>
                  </a:lnTo>
                  <a:lnTo>
                    <a:pt x="40196" y="25853"/>
                  </a:lnTo>
                  <a:close/>
                  <a:moveTo>
                    <a:pt x="35926" y="26119"/>
                  </a:moveTo>
                  <a:lnTo>
                    <a:pt x="36160" y="30322"/>
                  </a:lnTo>
                  <a:lnTo>
                    <a:pt x="31957" y="30556"/>
                  </a:lnTo>
                  <a:lnTo>
                    <a:pt x="31723" y="26353"/>
                  </a:lnTo>
                  <a:lnTo>
                    <a:pt x="35926" y="26119"/>
                  </a:lnTo>
                  <a:close/>
                  <a:moveTo>
                    <a:pt x="31623" y="26386"/>
                  </a:moveTo>
                  <a:lnTo>
                    <a:pt x="31890" y="30589"/>
                  </a:lnTo>
                  <a:lnTo>
                    <a:pt x="27687" y="30823"/>
                  </a:lnTo>
                  <a:lnTo>
                    <a:pt x="27420" y="26620"/>
                  </a:lnTo>
                  <a:lnTo>
                    <a:pt x="31623" y="26386"/>
                  </a:lnTo>
                  <a:close/>
                  <a:moveTo>
                    <a:pt x="27354" y="26620"/>
                  </a:moveTo>
                  <a:lnTo>
                    <a:pt x="27587" y="30856"/>
                  </a:lnTo>
                  <a:lnTo>
                    <a:pt x="23384" y="31090"/>
                  </a:lnTo>
                  <a:lnTo>
                    <a:pt x="23151" y="26887"/>
                  </a:lnTo>
                  <a:lnTo>
                    <a:pt x="27354" y="26620"/>
                  </a:lnTo>
                  <a:close/>
                  <a:moveTo>
                    <a:pt x="23051" y="26887"/>
                  </a:moveTo>
                  <a:lnTo>
                    <a:pt x="23317" y="31090"/>
                  </a:lnTo>
                  <a:lnTo>
                    <a:pt x="19114" y="31356"/>
                  </a:lnTo>
                  <a:lnTo>
                    <a:pt x="18848" y="27153"/>
                  </a:lnTo>
                  <a:lnTo>
                    <a:pt x="23051" y="26887"/>
                  </a:lnTo>
                  <a:close/>
                  <a:moveTo>
                    <a:pt x="18748" y="27153"/>
                  </a:moveTo>
                  <a:lnTo>
                    <a:pt x="18981" y="31356"/>
                  </a:lnTo>
                  <a:lnTo>
                    <a:pt x="14811" y="31590"/>
                  </a:lnTo>
                  <a:lnTo>
                    <a:pt x="14545" y="27420"/>
                  </a:lnTo>
                  <a:lnTo>
                    <a:pt x="18748" y="27153"/>
                  </a:lnTo>
                  <a:close/>
                  <a:moveTo>
                    <a:pt x="14444" y="27387"/>
                  </a:moveTo>
                  <a:lnTo>
                    <a:pt x="14711" y="31623"/>
                  </a:lnTo>
                  <a:lnTo>
                    <a:pt x="10508" y="31857"/>
                  </a:lnTo>
                  <a:lnTo>
                    <a:pt x="10275" y="27654"/>
                  </a:lnTo>
                  <a:lnTo>
                    <a:pt x="14444" y="27387"/>
                  </a:lnTo>
                  <a:close/>
                  <a:moveTo>
                    <a:pt x="10175" y="27687"/>
                  </a:moveTo>
                  <a:lnTo>
                    <a:pt x="10408" y="31857"/>
                  </a:lnTo>
                  <a:lnTo>
                    <a:pt x="6239" y="32124"/>
                  </a:lnTo>
                  <a:lnTo>
                    <a:pt x="5972" y="27921"/>
                  </a:lnTo>
                  <a:lnTo>
                    <a:pt x="10175" y="27687"/>
                  </a:lnTo>
                  <a:close/>
                  <a:moveTo>
                    <a:pt x="5872" y="27921"/>
                  </a:moveTo>
                  <a:lnTo>
                    <a:pt x="6139" y="32124"/>
                  </a:lnTo>
                  <a:lnTo>
                    <a:pt x="1936" y="32391"/>
                  </a:lnTo>
                  <a:lnTo>
                    <a:pt x="1669" y="28188"/>
                  </a:lnTo>
                  <a:lnTo>
                    <a:pt x="5872" y="27921"/>
                  </a:lnTo>
                  <a:close/>
                  <a:moveTo>
                    <a:pt x="40463" y="30122"/>
                  </a:moveTo>
                  <a:lnTo>
                    <a:pt x="40730" y="34325"/>
                  </a:lnTo>
                  <a:lnTo>
                    <a:pt x="36527" y="34592"/>
                  </a:lnTo>
                  <a:lnTo>
                    <a:pt x="36260" y="30389"/>
                  </a:lnTo>
                  <a:lnTo>
                    <a:pt x="40463" y="30122"/>
                  </a:lnTo>
                  <a:close/>
                  <a:moveTo>
                    <a:pt x="36160" y="30389"/>
                  </a:moveTo>
                  <a:lnTo>
                    <a:pt x="36427" y="34592"/>
                  </a:lnTo>
                  <a:lnTo>
                    <a:pt x="32224" y="34859"/>
                  </a:lnTo>
                  <a:lnTo>
                    <a:pt x="31990" y="30656"/>
                  </a:lnTo>
                  <a:lnTo>
                    <a:pt x="36160" y="30389"/>
                  </a:lnTo>
                  <a:close/>
                  <a:moveTo>
                    <a:pt x="31890" y="30656"/>
                  </a:moveTo>
                  <a:lnTo>
                    <a:pt x="32124" y="34826"/>
                  </a:lnTo>
                  <a:lnTo>
                    <a:pt x="27954" y="35092"/>
                  </a:lnTo>
                  <a:lnTo>
                    <a:pt x="27687" y="30889"/>
                  </a:lnTo>
                  <a:lnTo>
                    <a:pt x="31890" y="30656"/>
                  </a:lnTo>
                  <a:close/>
                  <a:moveTo>
                    <a:pt x="27587" y="30956"/>
                  </a:moveTo>
                  <a:lnTo>
                    <a:pt x="27854" y="35126"/>
                  </a:lnTo>
                  <a:lnTo>
                    <a:pt x="23651" y="35393"/>
                  </a:lnTo>
                  <a:lnTo>
                    <a:pt x="23384" y="31190"/>
                  </a:lnTo>
                  <a:lnTo>
                    <a:pt x="27587" y="30956"/>
                  </a:lnTo>
                  <a:close/>
                  <a:moveTo>
                    <a:pt x="23317" y="31190"/>
                  </a:moveTo>
                  <a:lnTo>
                    <a:pt x="23584" y="35393"/>
                  </a:lnTo>
                  <a:lnTo>
                    <a:pt x="19381" y="35626"/>
                  </a:lnTo>
                  <a:lnTo>
                    <a:pt x="19114" y="31423"/>
                  </a:lnTo>
                  <a:lnTo>
                    <a:pt x="23317" y="31190"/>
                  </a:lnTo>
                  <a:close/>
                  <a:moveTo>
                    <a:pt x="19014" y="31457"/>
                  </a:moveTo>
                  <a:lnTo>
                    <a:pt x="19248" y="35626"/>
                  </a:lnTo>
                  <a:lnTo>
                    <a:pt x="15045" y="35893"/>
                  </a:lnTo>
                  <a:lnTo>
                    <a:pt x="14811" y="31690"/>
                  </a:lnTo>
                  <a:lnTo>
                    <a:pt x="19014" y="31457"/>
                  </a:lnTo>
                  <a:close/>
                  <a:moveTo>
                    <a:pt x="14711" y="31690"/>
                  </a:moveTo>
                  <a:lnTo>
                    <a:pt x="14978" y="35893"/>
                  </a:lnTo>
                  <a:lnTo>
                    <a:pt x="10775" y="36160"/>
                  </a:lnTo>
                  <a:lnTo>
                    <a:pt x="10508" y="31957"/>
                  </a:lnTo>
                  <a:lnTo>
                    <a:pt x="14711" y="31690"/>
                  </a:lnTo>
                  <a:close/>
                  <a:moveTo>
                    <a:pt x="10442" y="31990"/>
                  </a:moveTo>
                  <a:lnTo>
                    <a:pt x="10675" y="36160"/>
                  </a:lnTo>
                  <a:lnTo>
                    <a:pt x="6472" y="36427"/>
                  </a:lnTo>
                  <a:lnTo>
                    <a:pt x="6239" y="32257"/>
                  </a:lnTo>
                  <a:lnTo>
                    <a:pt x="10442" y="31990"/>
                  </a:lnTo>
                  <a:close/>
                  <a:moveTo>
                    <a:pt x="6139" y="32257"/>
                  </a:moveTo>
                  <a:lnTo>
                    <a:pt x="6405" y="36427"/>
                  </a:lnTo>
                  <a:lnTo>
                    <a:pt x="2202" y="36660"/>
                  </a:lnTo>
                  <a:lnTo>
                    <a:pt x="1936" y="32457"/>
                  </a:lnTo>
                  <a:lnTo>
                    <a:pt x="6139" y="32257"/>
                  </a:lnTo>
                  <a:close/>
                  <a:moveTo>
                    <a:pt x="40947" y="37844"/>
                  </a:moveTo>
                  <a:lnTo>
                    <a:pt x="40990" y="38629"/>
                  </a:lnTo>
                  <a:lnTo>
                    <a:pt x="40990" y="38629"/>
                  </a:lnTo>
                  <a:lnTo>
                    <a:pt x="40997" y="38628"/>
                  </a:lnTo>
                  <a:lnTo>
                    <a:pt x="40947" y="37844"/>
                  </a:lnTo>
                  <a:close/>
                  <a:moveTo>
                    <a:pt x="36427" y="34692"/>
                  </a:moveTo>
                  <a:lnTo>
                    <a:pt x="36694" y="38895"/>
                  </a:lnTo>
                  <a:lnTo>
                    <a:pt x="32491" y="39129"/>
                  </a:lnTo>
                  <a:lnTo>
                    <a:pt x="32224" y="34959"/>
                  </a:lnTo>
                  <a:lnTo>
                    <a:pt x="36427" y="34692"/>
                  </a:lnTo>
                  <a:close/>
                  <a:moveTo>
                    <a:pt x="32157" y="34926"/>
                  </a:moveTo>
                  <a:lnTo>
                    <a:pt x="32391" y="39129"/>
                  </a:lnTo>
                  <a:lnTo>
                    <a:pt x="28188" y="39396"/>
                  </a:lnTo>
                  <a:lnTo>
                    <a:pt x="27954" y="35193"/>
                  </a:lnTo>
                  <a:lnTo>
                    <a:pt x="32157" y="34926"/>
                  </a:lnTo>
                  <a:close/>
                  <a:moveTo>
                    <a:pt x="27854" y="35226"/>
                  </a:moveTo>
                  <a:lnTo>
                    <a:pt x="28121" y="39429"/>
                  </a:lnTo>
                  <a:lnTo>
                    <a:pt x="23918" y="39696"/>
                  </a:lnTo>
                  <a:lnTo>
                    <a:pt x="23651" y="35493"/>
                  </a:lnTo>
                  <a:lnTo>
                    <a:pt x="27854" y="35226"/>
                  </a:lnTo>
                  <a:close/>
                  <a:moveTo>
                    <a:pt x="23551" y="35493"/>
                  </a:moveTo>
                  <a:lnTo>
                    <a:pt x="23818" y="39662"/>
                  </a:lnTo>
                  <a:lnTo>
                    <a:pt x="19615" y="39929"/>
                  </a:lnTo>
                  <a:lnTo>
                    <a:pt x="19381" y="35726"/>
                  </a:lnTo>
                  <a:lnTo>
                    <a:pt x="23551" y="35493"/>
                  </a:lnTo>
                  <a:close/>
                  <a:moveTo>
                    <a:pt x="19281" y="35726"/>
                  </a:moveTo>
                  <a:lnTo>
                    <a:pt x="19515" y="39929"/>
                  </a:lnTo>
                  <a:lnTo>
                    <a:pt x="15312" y="40196"/>
                  </a:lnTo>
                  <a:lnTo>
                    <a:pt x="15078" y="35993"/>
                  </a:lnTo>
                  <a:lnTo>
                    <a:pt x="19281" y="35726"/>
                  </a:lnTo>
                  <a:close/>
                  <a:moveTo>
                    <a:pt x="14978" y="35993"/>
                  </a:moveTo>
                  <a:lnTo>
                    <a:pt x="15245" y="40196"/>
                  </a:lnTo>
                  <a:lnTo>
                    <a:pt x="11042" y="40430"/>
                  </a:lnTo>
                  <a:lnTo>
                    <a:pt x="10775" y="36260"/>
                  </a:lnTo>
                  <a:lnTo>
                    <a:pt x="14978" y="35993"/>
                  </a:lnTo>
                  <a:close/>
                  <a:moveTo>
                    <a:pt x="10675" y="36260"/>
                  </a:moveTo>
                  <a:lnTo>
                    <a:pt x="10942" y="40463"/>
                  </a:lnTo>
                  <a:lnTo>
                    <a:pt x="6739" y="40696"/>
                  </a:lnTo>
                  <a:lnTo>
                    <a:pt x="6505" y="36527"/>
                  </a:lnTo>
                  <a:lnTo>
                    <a:pt x="10675" y="36260"/>
                  </a:lnTo>
                  <a:close/>
                  <a:moveTo>
                    <a:pt x="6405" y="36527"/>
                  </a:moveTo>
                  <a:lnTo>
                    <a:pt x="6672" y="40730"/>
                  </a:lnTo>
                  <a:lnTo>
                    <a:pt x="2469" y="40963"/>
                  </a:lnTo>
                  <a:lnTo>
                    <a:pt x="2202" y="36760"/>
                  </a:lnTo>
                  <a:lnTo>
                    <a:pt x="6405" y="36527"/>
                  </a:lnTo>
                  <a:close/>
                  <a:moveTo>
                    <a:pt x="38728" y="1"/>
                  </a:moveTo>
                  <a:lnTo>
                    <a:pt x="34425" y="268"/>
                  </a:lnTo>
                  <a:lnTo>
                    <a:pt x="34359" y="268"/>
                  </a:lnTo>
                  <a:lnTo>
                    <a:pt x="30156" y="534"/>
                  </a:lnTo>
                  <a:lnTo>
                    <a:pt x="30056" y="534"/>
                  </a:lnTo>
                  <a:lnTo>
                    <a:pt x="25853" y="768"/>
                  </a:lnTo>
                  <a:lnTo>
                    <a:pt x="25753" y="768"/>
                  </a:lnTo>
                  <a:lnTo>
                    <a:pt x="21550" y="1035"/>
                  </a:lnTo>
                  <a:lnTo>
                    <a:pt x="21483" y="1035"/>
                  </a:lnTo>
                  <a:lnTo>
                    <a:pt x="17280" y="1302"/>
                  </a:lnTo>
                  <a:lnTo>
                    <a:pt x="17180" y="1302"/>
                  </a:lnTo>
                  <a:lnTo>
                    <a:pt x="13010" y="1535"/>
                  </a:lnTo>
                  <a:lnTo>
                    <a:pt x="12910" y="1535"/>
                  </a:lnTo>
                  <a:lnTo>
                    <a:pt x="8707" y="1802"/>
                  </a:lnTo>
                  <a:lnTo>
                    <a:pt x="8607" y="1802"/>
                  </a:lnTo>
                  <a:lnTo>
                    <a:pt x="4404" y="2102"/>
                  </a:lnTo>
                  <a:lnTo>
                    <a:pt x="4304" y="2102"/>
                  </a:lnTo>
                  <a:lnTo>
                    <a:pt x="1" y="2369"/>
                  </a:lnTo>
                  <a:lnTo>
                    <a:pt x="268" y="6639"/>
                  </a:lnTo>
                  <a:lnTo>
                    <a:pt x="268" y="6739"/>
                  </a:lnTo>
                  <a:lnTo>
                    <a:pt x="501" y="10942"/>
                  </a:lnTo>
                  <a:lnTo>
                    <a:pt x="501" y="11042"/>
                  </a:lnTo>
                  <a:lnTo>
                    <a:pt x="768" y="15212"/>
                  </a:lnTo>
                  <a:lnTo>
                    <a:pt x="768" y="15312"/>
                  </a:lnTo>
                  <a:lnTo>
                    <a:pt x="1035" y="19515"/>
                  </a:lnTo>
                  <a:lnTo>
                    <a:pt x="1035" y="19615"/>
                  </a:lnTo>
                  <a:lnTo>
                    <a:pt x="1268" y="23818"/>
                  </a:lnTo>
                  <a:lnTo>
                    <a:pt x="1268" y="23918"/>
                  </a:lnTo>
                  <a:lnTo>
                    <a:pt x="1535" y="28087"/>
                  </a:lnTo>
                  <a:lnTo>
                    <a:pt x="1535" y="28188"/>
                  </a:lnTo>
                  <a:lnTo>
                    <a:pt x="1802" y="32391"/>
                  </a:lnTo>
                  <a:lnTo>
                    <a:pt x="1802" y="32491"/>
                  </a:lnTo>
                  <a:lnTo>
                    <a:pt x="2036" y="36694"/>
                  </a:lnTo>
                  <a:lnTo>
                    <a:pt x="2036" y="36760"/>
                  </a:lnTo>
                  <a:lnTo>
                    <a:pt x="2302" y="41063"/>
                  </a:lnTo>
                  <a:lnTo>
                    <a:pt x="6606" y="40797"/>
                  </a:lnTo>
                  <a:lnTo>
                    <a:pt x="6706" y="40797"/>
                  </a:lnTo>
                  <a:lnTo>
                    <a:pt x="10875" y="40563"/>
                  </a:lnTo>
                  <a:lnTo>
                    <a:pt x="10975" y="40563"/>
                  </a:lnTo>
                  <a:lnTo>
                    <a:pt x="15178" y="40296"/>
                  </a:lnTo>
                  <a:lnTo>
                    <a:pt x="15278" y="40296"/>
                  </a:lnTo>
                  <a:lnTo>
                    <a:pt x="19481" y="40029"/>
                  </a:lnTo>
                  <a:lnTo>
                    <a:pt x="19548" y="40029"/>
                  </a:lnTo>
                  <a:lnTo>
                    <a:pt x="23751" y="39796"/>
                  </a:lnTo>
                  <a:lnTo>
                    <a:pt x="23851" y="39796"/>
                  </a:lnTo>
                  <a:lnTo>
                    <a:pt x="28054" y="39529"/>
                  </a:lnTo>
                  <a:lnTo>
                    <a:pt x="28154" y="39529"/>
                  </a:lnTo>
                  <a:lnTo>
                    <a:pt x="32324" y="39262"/>
                  </a:lnTo>
                  <a:lnTo>
                    <a:pt x="32424" y="39262"/>
                  </a:lnTo>
                  <a:lnTo>
                    <a:pt x="36627" y="39029"/>
                  </a:lnTo>
                  <a:lnTo>
                    <a:pt x="36727" y="39029"/>
                  </a:lnTo>
                  <a:lnTo>
                    <a:pt x="40997" y="38762"/>
                  </a:lnTo>
                  <a:lnTo>
                    <a:pt x="40990" y="38629"/>
                  </a:lnTo>
                  <a:lnTo>
                    <a:pt x="40990" y="38629"/>
                  </a:lnTo>
                  <a:lnTo>
                    <a:pt x="36794" y="38895"/>
                  </a:lnTo>
                  <a:lnTo>
                    <a:pt x="36560" y="34692"/>
                  </a:lnTo>
                  <a:lnTo>
                    <a:pt x="40730" y="34425"/>
                  </a:lnTo>
                  <a:lnTo>
                    <a:pt x="40947" y="37844"/>
                  </a:lnTo>
                  <a:lnTo>
                    <a:pt x="40763" y="34459"/>
                  </a:lnTo>
                  <a:lnTo>
                    <a:pt x="40763" y="34325"/>
                  </a:lnTo>
                  <a:lnTo>
                    <a:pt x="40563" y="30156"/>
                  </a:lnTo>
                  <a:lnTo>
                    <a:pt x="40563" y="30056"/>
                  </a:lnTo>
                  <a:lnTo>
                    <a:pt x="40296" y="25853"/>
                  </a:lnTo>
                  <a:lnTo>
                    <a:pt x="40296" y="25752"/>
                  </a:lnTo>
                  <a:lnTo>
                    <a:pt x="40029" y="21583"/>
                  </a:lnTo>
                  <a:lnTo>
                    <a:pt x="40029" y="21483"/>
                  </a:lnTo>
                  <a:lnTo>
                    <a:pt x="39796" y="17280"/>
                  </a:lnTo>
                  <a:lnTo>
                    <a:pt x="39796" y="17180"/>
                  </a:lnTo>
                  <a:lnTo>
                    <a:pt x="39529" y="12977"/>
                  </a:lnTo>
                  <a:lnTo>
                    <a:pt x="39529" y="12910"/>
                  </a:lnTo>
                  <a:lnTo>
                    <a:pt x="39262" y="8707"/>
                  </a:lnTo>
                  <a:lnTo>
                    <a:pt x="39262" y="8607"/>
                  </a:lnTo>
                  <a:lnTo>
                    <a:pt x="38995" y="4404"/>
                  </a:lnTo>
                  <a:lnTo>
                    <a:pt x="38995" y="4304"/>
                  </a:lnTo>
                  <a:lnTo>
                    <a:pt x="38728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" name="Google Shape;173;p27"/>
          <p:cNvSpPr/>
          <p:nvPr/>
        </p:nvSpPr>
        <p:spPr>
          <a:xfrm rot="-397585">
            <a:off x="1221714" y="3789277"/>
            <a:ext cx="277491" cy="253489"/>
          </a:xfrm>
          <a:custGeom>
            <a:avLst/>
            <a:gdLst/>
            <a:ahLst/>
            <a:cxnLst/>
            <a:rect l="l" t="t" r="r" b="b"/>
            <a:pathLst>
              <a:path w="13110" h="11976" extrusionOk="0">
                <a:moveTo>
                  <a:pt x="6555" y="1"/>
                </a:moveTo>
                <a:cubicBezTo>
                  <a:pt x="5029" y="1"/>
                  <a:pt x="3503" y="584"/>
                  <a:pt x="2335" y="1752"/>
                </a:cubicBezTo>
                <a:cubicBezTo>
                  <a:pt x="0" y="4087"/>
                  <a:pt x="0" y="7890"/>
                  <a:pt x="2335" y="10225"/>
                </a:cubicBezTo>
                <a:cubicBezTo>
                  <a:pt x="3503" y="11392"/>
                  <a:pt x="5029" y="11976"/>
                  <a:pt x="6555" y="11976"/>
                </a:cubicBezTo>
                <a:cubicBezTo>
                  <a:pt x="8081" y="11976"/>
                  <a:pt x="9607" y="11392"/>
                  <a:pt x="10775" y="10225"/>
                </a:cubicBezTo>
                <a:cubicBezTo>
                  <a:pt x="13110" y="7890"/>
                  <a:pt x="13110" y="4087"/>
                  <a:pt x="10775" y="1752"/>
                </a:cubicBezTo>
                <a:cubicBezTo>
                  <a:pt x="9607" y="584"/>
                  <a:pt x="8081" y="1"/>
                  <a:pt x="655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" name="Google Shape;174;p27"/>
          <p:cNvGrpSpPr/>
          <p:nvPr/>
        </p:nvGrpSpPr>
        <p:grpSpPr>
          <a:xfrm flipH="1">
            <a:off x="1428219" y="1964160"/>
            <a:ext cx="327586" cy="485471"/>
            <a:chOff x="4508863" y="1528200"/>
            <a:chExt cx="318850" cy="472800"/>
          </a:xfrm>
        </p:grpSpPr>
        <p:sp>
          <p:nvSpPr>
            <p:cNvPr id="175" name="Google Shape;17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179;p27"/>
          <p:cNvGrpSpPr/>
          <p:nvPr/>
        </p:nvGrpSpPr>
        <p:grpSpPr>
          <a:xfrm>
            <a:off x="7887879" y="594932"/>
            <a:ext cx="726010" cy="725455"/>
            <a:chOff x="7335698" y="3570615"/>
            <a:chExt cx="799306" cy="798607"/>
          </a:xfrm>
        </p:grpSpPr>
        <p:sp>
          <p:nvSpPr>
            <p:cNvPr id="180" name="Google Shape;180;p27"/>
            <p:cNvSpPr/>
            <p:nvPr/>
          </p:nvSpPr>
          <p:spPr>
            <a:xfrm>
              <a:off x="7340990" y="3576489"/>
              <a:ext cx="788722" cy="786859"/>
            </a:xfrm>
            <a:custGeom>
              <a:avLst/>
              <a:gdLst/>
              <a:ahLst/>
              <a:cxnLst/>
              <a:rect l="l" t="t" r="r" b="b"/>
              <a:pathLst>
                <a:path w="37261" h="37173" extrusionOk="0">
                  <a:moveTo>
                    <a:pt x="3736" y="1"/>
                  </a:moveTo>
                  <a:cubicBezTo>
                    <a:pt x="3366" y="1"/>
                    <a:pt x="3067" y="260"/>
                    <a:pt x="3036" y="637"/>
                  </a:cubicBezTo>
                  <a:lnTo>
                    <a:pt x="34" y="33428"/>
                  </a:lnTo>
                  <a:cubicBezTo>
                    <a:pt x="0" y="33795"/>
                    <a:pt x="300" y="34128"/>
                    <a:pt x="667" y="34195"/>
                  </a:cubicBezTo>
                  <a:lnTo>
                    <a:pt x="33457" y="37164"/>
                  </a:lnTo>
                  <a:cubicBezTo>
                    <a:pt x="33492" y="37170"/>
                    <a:pt x="33527" y="37173"/>
                    <a:pt x="33561" y="37173"/>
                  </a:cubicBezTo>
                  <a:cubicBezTo>
                    <a:pt x="33890" y="37173"/>
                    <a:pt x="34194" y="36892"/>
                    <a:pt x="34225" y="36530"/>
                  </a:cubicBezTo>
                  <a:lnTo>
                    <a:pt x="37227" y="3773"/>
                  </a:lnTo>
                  <a:cubicBezTo>
                    <a:pt x="37260" y="3373"/>
                    <a:pt x="36960" y="3039"/>
                    <a:pt x="36593" y="3006"/>
                  </a:cubicBezTo>
                  <a:lnTo>
                    <a:pt x="3803" y="4"/>
                  </a:lnTo>
                  <a:cubicBezTo>
                    <a:pt x="3780" y="2"/>
                    <a:pt x="3758" y="1"/>
                    <a:pt x="37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7"/>
            <p:cNvSpPr/>
            <p:nvPr/>
          </p:nvSpPr>
          <p:spPr>
            <a:xfrm>
              <a:off x="7335698" y="3570615"/>
              <a:ext cx="799306" cy="798607"/>
            </a:xfrm>
            <a:custGeom>
              <a:avLst/>
              <a:gdLst/>
              <a:ahLst/>
              <a:cxnLst/>
              <a:rect l="l" t="t" r="r" b="b"/>
              <a:pathLst>
                <a:path w="37761" h="37728" extrusionOk="0">
                  <a:moveTo>
                    <a:pt x="3169" y="1"/>
                  </a:moveTo>
                  <a:lnTo>
                    <a:pt x="3169" y="4"/>
                  </a:lnTo>
                  <a:lnTo>
                    <a:pt x="3169" y="4"/>
                  </a:lnTo>
                  <a:lnTo>
                    <a:pt x="3427" y="26"/>
                  </a:lnTo>
                  <a:lnTo>
                    <a:pt x="3427" y="26"/>
                  </a:lnTo>
                  <a:lnTo>
                    <a:pt x="3169" y="1"/>
                  </a:lnTo>
                  <a:close/>
                  <a:moveTo>
                    <a:pt x="7005" y="368"/>
                  </a:moveTo>
                  <a:lnTo>
                    <a:pt x="10741" y="701"/>
                  </a:lnTo>
                  <a:lnTo>
                    <a:pt x="10407" y="4471"/>
                  </a:lnTo>
                  <a:lnTo>
                    <a:pt x="6638" y="4104"/>
                  </a:lnTo>
                  <a:lnTo>
                    <a:pt x="7005" y="368"/>
                  </a:lnTo>
                  <a:close/>
                  <a:moveTo>
                    <a:pt x="14677" y="1068"/>
                  </a:moveTo>
                  <a:lnTo>
                    <a:pt x="18447" y="1402"/>
                  </a:lnTo>
                  <a:lnTo>
                    <a:pt x="18080" y="5171"/>
                  </a:lnTo>
                  <a:lnTo>
                    <a:pt x="14344" y="4804"/>
                  </a:lnTo>
                  <a:lnTo>
                    <a:pt x="14677" y="1068"/>
                  </a:lnTo>
                  <a:close/>
                  <a:moveTo>
                    <a:pt x="18547" y="1402"/>
                  </a:moveTo>
                  <a:lnTo>
                    <a:pt x="22283" y="1769"/>
                  </a:lnTo>
                  <a:lnTo>
                    <a:pt x="21949" y="5505"/>
                  </a:lnTo>
                  <a:lnTo>
                    <a:pt x="18180" y="5171"/>
                  </a:lnTo>
                  <a:lnTo>
                    <a:pt x="18547" y="1402"/>
                  </a:lnTo>
                  <a:close/>
                  <a:moveTo>
                    <a:pt x="22349" y="1769"/>
                  </a:moveTo>
                  <a:lnTo>
                    <a:pt x="26119" y="2102"/>
                  </a:lnTo>
                  <a:lnTo>
                    <a:pt x="25785" y="5872"/>
                  </a:lnTo>
                  <a:lnTo>
                    <a:pt x="22016" y="5538"/>
                  </a:lnTo>
                  <a:lnTo>
                    <a:pt x="22349" y="1769"/>
                  </a:lnTo>
                  <a:close/>
                  <a:moveTo>
                    <a:pt x="26185" y="2136"/>
                  </a:moveTo>
                  <a:lnTo>
                    <a:pt x="29955" y="2503"/>
                  </a:lnTo>
                  <a:lnTo>
                    <a:pt x="29621" y="6239"/>
                  </a:lnTo>
                  <a:lnTo>
                    <a:pt x="25852" y="5905"/>
                  </a:lnTo>
                  <a:lnTo>
                    <a:pt x="26185" y="2136"/>
                  </a:lnTo>
                  <a:close/>
                  <a:moveTo>
                    <a:pt x="30055" y="2503"/>
                  </a:moveTo>
                  <a:lnTo>
                    <a:pt x="33791" y="2836"/>
                  </a:lnTo>
                  <a:lnTo>
                    <a:pt x="33457" y="6606"/>
                  </a:lnTo>
                  <a:lnTo>
                    <a:pt x="29688" y="6239"/>
                  </a:lnTo>
                  <a:lnTo>
                    <a:pt x="30055" y="2503"/>
                  </a:lnTo>
                  <a:close/>
                  <a:moveTo>
                    <a:pt x="33891" y="2836"/>
                  </a:moveTo>
                  <a:lnTo>
                    <a:pt x="37660" y="3170"/>
                  </a:lnTo>
                  <a:lnTo>
                    <a:pt x="37327" y="6939"/>
                  </a:lnTo>
                  <a:lnTo>
                    <a:pt x="33557" y="6606"/>
                  </a:lnTo>
                  <a:lnTo>
                    <a:pt x="33891" y="2836"/>
                  </a:lnTo>
                  <a:close/>
                  <a:moveTo>
                    <a:pt x="2802" y="3837"/>
                  </a:moveTo>
                  <a:lnTo>
                    <a:pt x="6538" y="4204"/>
                  </a:lnTo>
                  <a:lnTo>
                    <a:pt x="6204" y="7940"/>
                  </a:lnTo>
                  <a:lnTo>
                    <a:pt x="2468" y="7606"/>
                  </a:lnTo>
                  <a:lnTo>
                    <a:pt x="2802" y="3837"/>
                  </a:lnTo>
                  <a:close/>
                  <a:moveTo>
                    <a:pt x="6638" y="4204"/>
                  </a:moveTo>
                  <a:lnTo>
                    <a:pt x="10407" y="4537"/>
                  </a:lnTo>
                  <a:lnTo>
                    <a:pt x="10041" y="8307"/>
                  </a:lnTo>
                  <a:lnTo>
                    <a:pt x="6305" y="7973"/>
                  </a:lnTo>
                  <a:lnTo>
                    <a:pt x="6638" y="4204"/>
                  </a:lnTo>
                  <a:close/>
                  <a:moveTo>
                    <a:pt x="2435" y="7706"/>
                  </a:moveTo>
                  <a:lnTo>
                    <a:pt x="2370" y="8440"/>
                  </a:lnTo>
                  <a:lnTo>
                    <a:pt x="2435" y="7773"/>
                  </a:lnTo>
                  <a:lnTo>
                    <a:pt x="2435" y="7706"/>
                  </a:lnTo>
                  <a:close/>
                  <a:moveTo>
                    <a:pt x="10508" y="4571"/>
                  </a:moveTo>
                  <a:lnTo>
                    <a:pt x="14244" y="4904"/>
                  </a:lnTo>
                  <a:lnTo>
                    <a:pt x="13910" y="8640"/>
                  </a:lnTo>
                  <a:lnTo>
                    <a:pt x="10141" y="8307"/>
                  </a:lnTo>
                  <a:lnTo>
                    <a:pt x="10508" y="4571"/>
                  </a:lnTo>
                  <a:close/>
                  <a:moveTo>
                    <a:pt x="14344" y="4904"/>
                  </a:moveTo>
                  <a:lnTo>
                    <a:pt x="18080" y="5238"/>
                  </a:lnTo>
                  <a:lnTo>
                    <a:pt x="17746" y="9007"/>
                  </a:lnTo>
                  <a:lnTo>
                    <a:pt x="13977" y="8674"/>
                  </a:lnTo>
                  <a:lnTo>
                    <a:pt x="14344" y="4904"/>
                  </a:lnTo>
                  <a:close/>
                  <a:moveTo>
                    <a:pt x="18180" y="5271"/>
                  </a:moveTo>
                  <a:lnTo>
                    <a:pt x="21916" y="5605"/>
                  </a:lnTo>
                  <a:lnTo>
                    <a:pt x="21582" y="9341"/>
                  </a:lnTo>
                  <a:lnTo>
                    <a:pt x="17846" y="9007"/>
                  </a:lnTo>
                  <a:lnTo>
                    <a:pt x="18180" y="5271"/>
                  </a:lnTo>
                  <a:close/>
                  <a:moveTo>
                    <a:pt x="22016" y="5605"/>
                  </a:moveTo>
                  <a:lnTo>
                    <a:pt x="25752" y="5972"/>
                  </a:lnTo>
                  <a:lnTo>
                    <a:pt x="25418" y="9708"/>
                  </a:lnTo>
                  <a:lnTo>
                    <a:pt x="21682" y="9374"/>
                  </a:lnTo>
                  <a:lnTo>
                    <a:pt x="22016" y="5605"/>
                  </a:lnTo>
                  <a:close/>
                  <a:moveTo>
                    <a:pt x="25852" y="5972"/>
                  </a:moveTo>
                  <a:lnTo>
                    <a:pt x="29621" y="6339"/>
                  </a:lnTo>
                  <a:lnTo>
                    <a:pt x="29254" y="10075"/>
                  </a:lnTo>
                  <a:lnTo>
                    <a:pt x="25518" y="9741"/>
                  </a:lnTo>
                  <a:lnTo>
                    <a:pt x="25852" y="5972"/>
                  </a:lnTo>
                  <a:close/>
                  <a:moveTo>
                    <a:pt x="29688" y="6339"/>
                  </a:moveTo>
                  <a:lnTo>
                    <a:pt x="33457" y="6672"/>
                  </a:lnTo>
                  <a:lnTo>
                    <a:pt x="33090" y="10442"/>
                  </a:lnTo>
                  <a:lnTo>
                    <a:pt x="29354" y="10108"/>
                  </a:lnTo>
                  <a:lnTo>
                    <a:pt x="29688" y="6339"/>
                  </a:lnTo>
                  <a:close/>
                  <a:moveTo>
                    <a:pt x="33557" y="6672"/>
                  </a:moveTo>
                  <a:lnTo>
                    <a:pt x="37293" y="7006"/>
                  </a:lnTo>
                  <a:lnTo>
                    <a:pt x="36960" y="10775"/>
                  </a:lnTo>
                  <a:lnTo>
                    <a:pt x="33190" y="10442"/>
                  </a:lnTo>
                  <a:lnTo>
                    <a:pt x="33557" y="6672"/>
                  </a:lnTo>
                  <a:close/>
                  <a:moveTo>
                    <a:pt x="6305" y="8040"/>
                  </a:moveTo>
                  <a:lnTo>
                    <a:pt x="10041" y="8407"/>
                  </a:lnTo>
                  <a:lnTo>
                    <a:pt x="9707" y="12143"/>
                  </a:lnTo>
                  <a:lnTo>
                    <a:pt x="5938" y="11809"/>
                  </a:lnTo>
                  <a:lnTo>
                    <a:pt x="6305" y="8040"/>
                  </a:lnTo>
                  <a:close/>
                  <a:moveTo>
                    <a:pt x="10141" y="8407"/>
                  </a:moveTo>
                  <a:lnTo>
                    <a:pt x="13910" y="8740"/>
                  </a:lnTo>
                  <a:lnTo>
                    <a:pt x="13543" y="12510"/>
                  </a:lnTo>
                  <a:lnTo>
                    <a:pt x="9807" y="12143"/>
                  </a:lnTo>
                  <a:lnTo>
                    <a:pt x="10141" y="8407"/>
                  </a:lnTo>
                  <a:close/>
                  <a:moveTo>
                    <a:pt x="13977" y="8740"/>
                  </a:moveTo>
                  <a:lnTo>
                    <a:pt x="17746" y="9107"/>
                  </a:lnTo>
                  <a:lnTo>
                    <a:pt x="17379" y="12843"/>
                  </a:lnTo>
                  <a:lnTo>
                    <a:pt x="13643" y="12510"/>
                  </a:lnTo>
                  <a:lnTo>
                    <a:pt x="13977" y="8740"/>
                  </a:lnTo>
                  <a:close/>
                  <a:moveTo>
                    <a:pt x="17813" y="9107"/>
                  </a:moveTo>
                  <a:lnTo>
                    <a:pt x="21582" y="9441"/>
                  </a:lnTo>
                  <a:lnTo>
                    <a:pt x="21249" y="13210"/>
                  </a:lnTo>
                  <a:lnTo>
                    <a:pt x="17479" y="12843"/>
                  </a:lnTo>
                  <a:lnTo>
                    <a:pt x="17813" y="9107"/>
                  </a:lnTo>
                  <a:close/>
                  <a:moveTo>
                    <a:pt x="21682" y="9441"/>
                  </a:moveTo>
                  <a:lnTo>
                    <a:pt x="25418" y="9808"/>
                  </a:lnTo>
                  <a:lnTo>
                    <a:pt x="25085" y="13544"/>
                  </a:lnTo>
                  <a:lnTo>
                    <a:pt x="21315" y="13210"/>
                  </a:lnTo>
                  <a:lnTo>
                    <a:pt x="21682" y="9441"/>
                  </a:lnTo>
                  <a:close/>
                  <a:moveTo>
                    <a:pt x="25518" y="9841"/>
                  </a:moveTo>
                  <a:lnTo>
                    <a:pt x="29254" y="10175"/>
                  </a:lnTo>
                  <a:lnTo>
                    <a:pt x="28921" y="13944"/>
                  </a:lnTo>
                  <a:lnTo>
                    <a:pt x="25151" y="13577"/>
                  </a:lnTo>
                  <a:lnTo>
                    <a:pt x="25518" y="9841"/>
                  </a:lnTo>
                  <a:close/>
                  <a:moveTo>
                    <a:pt x="29354" y="10175"/>
                  </a:moveTo>
                  <a:lnTo>
                    <a:pt x="33090" y="10542"/>
                  </a:lnTo>
                  <a:lnTo>
                    <a:pt x="32757" y="14278"/>
                  </a:lnTo>
                  <a:lnTo>
                    <a:pt x="28987" y="13944"/>
                  </a:lnTo>
                  <a:lnTo>
                    <a:pt x="29354" y="10175"/>
                  </a:lnTo>
                  <a:close/>
                  <a:moveTo>
                    <a:pt x="33190" y="10542"/>
                  </a:moveTo>
                  <a:lnTo>
                    <a:pt x="36960" y="10875"/>
                  </a:lnTo>
                  <a:lnTo>
                    <a:pt x="36626" y="14611"/>
                  </a:lnTo>
                  <a:lnTo>
                    <a:pt x="32857" y="14278"/>
                  </a:lnTo>
                  <a:lnTo>
                    <a:pt x="33190" y="10542"/>
                  </a:lnTo>
                  <a:close/>
                  <a:moveTo>
                    <a:pt x="2102" y="11542"/>
                  </a:moveTo>
                  <a:lnTo>
                    <a:pt x="5871" y="11876"/>
                  </a:lnTo>
                  <a:lnTo>
                    <a:pt x="5504" y="15645"/>
                  </a:lnTo>
                  <a:lnTo>
                    <a:pt x="1768" y="15278"/>
                  </a:lnTo>
                  <a:lnTo>
                    <a:pt x="2102" y="11542"/>
                  </a:lnTo>
                  <a:close/>
                  <a:moveTo>
                    <a:pt x="5938" y="11876"/>
                  </a:moveTo>
                  <a:lnTo>
                    <a:pt x="9707" y="12243"/>
                  </a:lnTo>
                  <a:lnTo>
                    <a:pt x="9340" y="15979"/>
                  </a:lnTo>
                  <a:lnTo>
                    <a:pt x="5604" y="15645"/>
                  </a:lnTo>
                  <a:lnTo>
                    <a:pt x="5938" y="11876"/>
                  </a:lnTo>
                  <a:close/>
                  <a:moveTo>
                    <a:pt x="9774" y="12243"/>
                  </a:moveTo>
                  <a:lnTo>
                    <a:pt x="13543" y="12576"/>
                  </a:lnTo>
                  <a:lnTo>
                    <a:pt x="13209" y="16346"/>
                  </a:lnTo>
                  <a:lnTo>
                    <a:pt x="9440" y="16012"/>
                  </a:lnTo>
                  <a:lnTo>
                    <a:pt x="9774" y="12243"/>
                  </a:lnTo>
                  <a:close/>
                  <a:moveTo>
                    <a:pt x="13643" y="12610"/>
                  </a:moveTo>
                  <a:lnTo>
                    <a:pt x="17379" y="12943"/>
                  </a:lnTo>
                  <a:lnTo>
                    <a:pt x="17046" y="16679"/>
                  </a:lnTo>
                  <a:lnTo>
                    <a:pt x="13276" y="16346"/>
                  </a:lnTo>
                  <a:lnTo>
                    <a:pt x="13643" y="12610"/>
                  </a:lnTo>
                  <a:close/>
                  <a:moveTo>
                    <a:pt x="17479" y="12943"/>
                  </a:moveTo>
                  <a:lnTo>
                    <a:pt x="21215" y="13277"/>
                  </a:lnTo>
                  <a:lnTo>
                    <a:pt x="20882" y="17046"/>
                  </a:lnTo>
                  <a:lnTo>
                    <a:pt x="17146" y="16713"/>
                  </a:lnTo>
                  <a:lnTo>
                    <a:pt x="17479" y="12943"/>
                  </a:lnTo>
                  <a:close/>
                  <a:moveTo>
                    <a:pt x="21315" y="13310"/>
                  </a:moveTo>
                  <a:lnTo>
                    <a:pt x="25085" y="13644"/>
                  </a:lnTo>
                  <a:lnTo>
                    <a:pt x="24718" y="17380"/>
                  </a:lnTo>
                  <a:lnTo>
                    <a:pt x="20982" y="17046"/>
                  </a:lnTo>
                  <a:lnTo>
                    <a:pt x="21315" y="13310"/>
                  </a:lnTo>
                  <a:close/>
                  <a:moveTo>
                    <a:pt x="25151" y="13677"/>
                  </a:moveTo>
                  <a:lnTo>
                    <a:pt x="28887" y="14011"/>
                  </a:lnTo>
                  <a:lnTo>
                    <a:pt x="28554" y="17780"/>
                  </a:lnTo>
                  <a:lnTo>
                    <a:pt x="24818" y="17413"/>
                  </a:lnTo>
                  <a:lnTo>
                    <a:pt x="25151" y="13677"/>
                  </a:lnTo>
                  <a:close/>
                  <a:moveTo>
                    <a:pt x="28987" y="14011"/>
                  </a:moveTo>
                  <a:lnTo>
                    <a:pt x="32757" y="14378"/>
                  </a:lnTo>
                  <a:lnTo>
                    <a:pt x="32390" y="18114"/>
                  </a:lnTo>
                  <a:lnTo>
                    <a:pt x="28654" y="17780"/>
                  </a:lnTo>
                  <a:lnTo>
                    <a:pt x="28987" y="14011"/>
                  </a:lnTo>
                  <a:close/>
                  <a:moveTo>
                    <a:pt x="32857" y="14378"/>
                  </a:moveTo>
                  <a:lnTo>
                    <a:pt x="36593" y="14711"/>
                  </a:lnTo>
                  <a:lnTo>
                    <a:pt x="36259" y="18481"/>
                  </a:lnTo>
                  <a:lnTo>
                    <a:pt x="32523" y="18114"/>
                  </a:lnTo>
                  <a:lnTo>
                    <a:pt x="32857" y="14378"/>
                  </a:lnTo>
                  <a:close/>
                  <a:moveTo>
                    <a:pt x="1735" y="15378"/>
                  </a:moveTo>
                  <a:lnTo>
                    <a:pt x="1401" y="19148"/>
                  </a:lnTo>
                  <a:lnTo>
                    <a:pt x="1404" y="19148"/>
                  </a:lnTo>
                  <a:lnTo>
                    <a:pt x="1404" y="19148"/>
                  </a:lnTo>
                  <a:lnTo>
                    <a:pt x="1735" y="15445"/>
                  </a:lnTo>
                  <a:lnTo>
                    <a:pt x="1735" y="15378"/>
                  </a:lnTo>
                  <a:close/>
                  <a:moveTo>
                    <a:pt x="5604" y="15745"/>
                  </a:moveTo>
                  <a:lnTo>
                    <a:pt x="9340" y="16079"/>
                  </a:lnTo>
                  <a:lnTo>
                    <a:pt x="9006" y="19815"/>
                  </a:lnTo>
                  <a:lnTo>
                    <a:pt x="5237" y="19481"/>
                  </a:lnTo>
                  <a:lnTo>
                    <a:pt x="5604" y="15745"/>
                  </a:lnTo>
                  <a:close/>
                  <a:moveTo>
                    <a:pt x="9440" y="16079"/>
                  </a:moveTo>
                  <a:lnTo>
                    <a:pt x="13176" y="16413"/>
                  </a:lnTo>
                  <a:lnTo>
                    <a:pt x="12843" y="20182"/>
                  </a:lnTo>
                  <a:lnTo>
                    <a:pt x="9107" y="19848"/>
                  </a:lnTo>
                  <a:lnTo>
                    <a:pt x="9440" y="16079"/>
                  </a:lnTo>
                  <a:close/>
                  <a:moveTo>
                    <a:pt x="13276" y="16446"/>
                  </a:moveTo>
                  <a:lnTo>
                    <a:pt x="17046" y="16779"/>
                  </a:lnTo>
                  <a:lnTo>
                    <a:pt x="16679" y="20549"/>
                  </a:lnTo>
                  <a:lnTo>
                    <a:pt x="12943" y="20182"/>
                  </a:lnTo>
                  <a:lnTo>
                    <a:pt x="13276" y="16446"/>
                  </a:lnTo>
                  <a:close/>
                  <a:moveTo>
                    <a:pt x="17112" y="16779"/>
                  </a:moveTo>
                  <a:lnTo>
                    <a:pt x="20882" y="17146"/>
                  </a:lnTo>
                  <a:lnTo>
                    <a:pt x="20515" y="20882"/>
                  </a:lnTo>
                  <a:lnTo>
                    <a:pt x="16779" y="20549"/>
                  </a:lnTo>
                  <a:lnTo>
                    <a:pt x="17112" y="16779"/>
                  </a:lnTo>
                  <a:close/>
                  <a:moveTo>
                    <a:pt x="20948" y="17146"/>
                  </a:moveTo>
                  <a:lnTo>
                    <a:pt x="24718" y="17480"/>
                  </a:lnTo>
                  <a:lnTo>
                    <a:pt x="24384" y="21249"/>
                  </a:lnTo>
                  <a:lnTo>
                    <a:pt x="20615" y="20882"/>
                  </a:lnTo>
                  <a:lnTo>
                    <a:pt x="20948" y="17146"/>
                  </a:lnTo>
                  <a:close/>
                  <a:moveTo>
                    <a:pt x="24818" y="17513"/>
                  </a:moveTo>
                  <a:lnTo>
                    <a:pt x="28554" y="17880"/>
                  </a:lnTo>
                  <a:lnTo>
                    <a:pt x="28220" y="21616"/>
                  </a:lnTo>
                  <a:lnTo>
                    <a:pt x="24451" y="21283"/>
                  </a:lnTo>
                  <a:lnTo>
                    <a:pt x="24818" y="17513"/>
                  </a:lnTo>
                  <a:close/>
                  <a:moveTo>
                    <a:pt x="28654" y="17880"/>
                  </a:moveTo>
                  <a:lnTo>
                    <a:pt x="32390" y="18214"/>
                  </a:lnTo>
                  <a:lnTo>
                    <a:pt x="32056" y="21950"/>
                  </a:lnTo>
                  <a:lnTo>
                    <a:pt x="28287" y="21616"/>
                  </a:lnTo>
                  <a:lnTo>
                    <a:pt x="28654" y="17880"/>
                  </a:lnTo>
                  <a:close/>
                  <a:moveTo>
                    <a:pt x="32490" y="18214"/>
                  </a:moveTo>
                  <a:lnTo>
                    <a:pt x="36226" y="18547"/>
                  </a:lnTo>
                  <a:lnTo>
                    <a:pt x="35892" y="22317"/>
                  </a:lnTo>
                  <a:lnTo>
                    <a:pt x="32123" y="21983"/>
                  </a:lnTo>
                  <a:lnTo>
                    <a:pt x="32490" y="18214"/>
                  </a:lnTo>
                  <a:close/>
                  <a:moveTo>
                    <a:pt x="1401" y="19215"/>
                  </a:moveTo>
                  <a:lnTo>
                    <a:pt x="1067" y="22984"/>
                  </a:lnTo>
                  <a:lnTo>
                    <a:pt x="1070" y="22984"/>
                  </a:lnTo>
                  <a:lnTo>
                    <a:pt x="1070" y="22984"/>
                  </a:lnTo>
                  <a:lnTo>
                    <a:pt x="1401" y="19281"/>
                  </a:lnTo>
                  <a:lnTo>
                    <a:pt x="1401" y="19215"/>
                  </a:lnTo>
                  <a:close/>
                  <a:moveTo>
                    <a:pt x="5237" y="19581"/>
                  </a:moveTo>
                  <a:lnTo>
                    <a:pt x="9006" y="19915"/>
                  </a:lnTo>
                  <a:lnTo>
                    <a:pt x="8640" y="23684"/>
                  </a:lnTo>
                  <a:lnTo>
                    <a:pt x="4904" y="23318"/>
                  </a:lnTo>
                  <a:lnTo>
                    <a:pt x="5237" y="19581"/>
                  </a:lnTo>
                  <a:close/>
                  <a:moveTo>
                    <a:pt x="9107" y="19948"/>
                  </a:moveTo>
                  <a:lnTo>
                    <a:pt x="12843" y="20282"/>
                  </a:lnTo>
                  <a:lnTo>
                    <a:pt x="12509" y="24018"/>
                  </a:lnTo>
                  <a:lnTo>
                    <a:pt x="8740" y="23684"/>
                  </a:lnTo>
                  <a:lnTo>
                    <a:pt x="9107" y="19948"/>
                  </a:lnTo>
                  <a:close/>
                  <a:moveTo>
                    <a:pt x="12909" y="20282"/>
                  </a:moveTo>
                  <a:lnTo>
                    <a:pt x="16679" y="20616"/>
                  </a:lnTo>
                  <a:lnTo>
                    <a:pt x="16345" y="24385"/>
                  </a:lnTo>
                  <a:lnTo>
                    <a:pt x="12576" y="24018"/>
                  </a:lnTo>
                  <a:lnTo>
                    <a:pt x="12909" y="20282"/>
                  </a:lnTo>
                  <a:close/>
                  <a:moveTo>
                    <a:pt x="16779" y="20649"/>
                  </a:moveTo>
                  <a:lnTo>
                    <a:pt x="20515" y="20982"/>
                  </a:lnTo>
                  <a:lnTo>
                    <a:pt x="20181" y="24719"/>
                  </a:lnTo>
                  <a:lnTo>
                    <a:pt x="16412" y="24385"/>
                  </a:lnTo>
                  <a:lnTo>
                    <a:pt x="16779" y="20649"/>
                  </a:lnTo>
                  <a:close/>
                  <a:moveTo>
                    <a:pt x="20615" y="20982"/>
                  </a:moveTo>
                  <a:lnTo>
                    <a:pt x="24384" y="21316"/>
                  </a:lnTo>
                  <a:lnTo>
                    <a:pt x="24017" y="25085"/>
                  </a:lnTo>
                  <a:lnTo>
                    <a:pt x="20281" y="24752"/>
                  </a:lnTo>
                  <a:lnTo>
                    <a:pt x="20615" y="20982"/>
                  </a:lnTo>
                  <a:close/>
                  <a:moveTo>
                    <a:pt x="24451" y="21349"/>
                  </a:moveTo>
                  <a:lnTo>
                    <a:pt x="28220" y="21716"/>
                  </a:lnTo>
                  <a:lnTo>
                    <a:pt x="27853" y="25452"/>
                  </a:lnTo>
                  <a:lnTo>
                    <a:pt x="24117" y="25119"/>
                  </a:lnTo>
                  <a:lnTo>
                    <a:pt x="24451" y="21349"/>
                  </a:lnTo>
                  <a:close/>
                  <a:moveTo>
                    <a:pt x="28287" y="21716"/>
                  </a:moveTo>
                  <a:lnTo>
                    <a:pt x="32023" y="22050"/>
                  </a:lnTo>
                  <a:lnTo>
                    <a:pt x="31689" y="25819"/>
                  </a:lnTo>
                  <a:lnTo>
                    <a:pt x="27953" y="25452"/>
                  </a:lnTo>
                  <a:lnTo>
                    <a:pt x="28287" y="21716"/>
                  </a:lnTo>
                  <a:close/>
                  <a:moveTo>
                    <a:pt x="32123" y="22050"/>
                  </a:moveTo>
                  <a:lnTo>
                    <a:pt x="35892" y="22417"/>
                  </a:lnTo>
                  <a:lnTo>
                    <a:pt x="35525" y="26153"/>
                  </a:lnTo>
                  <a:lnTo>
                    <a:pt x="31789" y="25819"/>
                  </a:lnTo>
                  <a:lnTo>
                    <a:pt x="32123" y="22050"/>
                  </a:lnTo>
                  <a:close/>
                  <a:moveTo>
                    <a:pt x="1067" y="23084"/>
                  </a:moveTo>
                  <a:lnTo>
                    <a:pt x="701" y="26820"/>
                  </a:lnTo>
                  <a:lnTo>
                    <a:pt x="704" y="26820"/>
                  </a:lnTo>
                  <a:lnTo>
                    <a:pt x="704" y="26820"/>
                  </a:lnTo>
                  <a:lnTo>
                    <a:pt x="1067" y="23117"/>
                  </a:lnTo>
                  <a:lnTo>
                    <a:pt x="1067" y="23084"/>
                  </a:lnTo>
                  <a:close/>
                  <a:moveTo>
                    <a:pt x="4904" y="23418"/>
                  </a:moveTo>
                  <a:lnTo>
                    <a:pt x="8640" y="23751"/>
                  </a:lnTo>
                  <a:lnTo>
                    <a:pt x="8306" y="27521"/>
                  </a:lnTo>
                  <a:lnTo>
                    <a:pt x="4537" y="27187"/>
                  </a:lnTo>
                  <a:lnTo>
                    <a:pt x="4904" y="23418"/>
                  </a:lnTo>
                  <a:close/>
                  <a:moveTo>
                    <a:pt x="8740" y="23785"/>
                  </a:moveTo>
                  <a:lnTo>
                    <a:pt x="12476" y="24118"/>
                  </a:lnTo>
                  <a:lnTo>
                    <a:pt x="12142" y="27854"/>
                  </a:lnTo>
                  <a:lnTo>
                    <a:pt x="8406" y="27521"/>
                  </a:lnTo>
                  <a:lnTo>
                    <a:pt x="8740" y="23785"/>
                  </a:lnTo>
                  <a:close/>
                  <a:moveTo>
                    <a:pt x="12576" y="24118"/>
                  </a:moveTo>
                  <a:lnTo>
                    <a:pt x="16312" y="24452"/>
                  </a:lnTo>
                  <a:lnTo>
                    <a:pt x="15978" y="28221"/>
                  </a:lnTo>
                  <a:lnTo>
                    <a:pt x="12242" y="27887"/>
                  </a:lnTo>
                  <a:lnTo>
                    <a:pt x="12576" y="24118"/>
                  </a:lnTo>
                  <a:close/>
                  <a:moveTo>
                    <a:pt x="16412" y="24485"/>
                  </a:moveTo>
                  <a:lnTo>
                    <a:pt x="20181" y="24819"/>
                  </a:lnTo>
                  <a:lnTo>
                    <a:pt x="19814" y="28588"/>
                  </a:lnTo>
                  <a:lnTo>
                    <a:pt x="16078" y="28221"/>
                  </a:lnTo>
                  <a:lnTo>
                    <a:pt x="16412" y="24485"/>
                  </a:lnTo>
                  <a:close/>
                  <a:moveTo>
                    <a:pt x="20248" y="24819"/>
                  </a:moveTo>
                  <a:lnTo>
                    <a:pt x="24017" y="25186"/>
                  </a:lnTo>
                  <a:lnTo>
                    <a:pt x="23684" y="28922"/>
                  </a:lnTo>
                  <a:lnTo>
                    <a:pt x="19914" y="28588"/>
                  </a:lnTo>
                  <a:lnTo>
                    <a:pt x="20248" y="24819"/>
                  </a:lnTo>
                  <a:close/>
                  <a:moveTo>
                    <a:pt x="24084" y="25219"/>
                  </a:moveTo>
                  <a:lnTo>
                    <a:pt x="27853" y="25552"/>
                  </a:lnTo>
                  <a:lnTo>
                    <a:pt x="27520" y="29322"/>
                  </a:lnTo>
                  <a:lnTo>
                    <a:pt x="23750" y="28955"/>
                  </a:lnTo>
                  <a:lnTo>
                    <a:pt x="24084" y="25219"/>
                  </a:lnTo>
                  <a:close/>
                  <a:moveTo>
                    <a:pt x="27953" y="25552"/>
                  </a:moveTo>
                  <a:lnTo>
                    <a:pt x="31689" y="25886"/>
                  </a:lnTo>
                  <a:lnTo>
                    <a:pt x="31356" y="29655"/>
                  </a:lnTo>
                  <a:lnTo>
                    <a:pt x="27586" y="29322"/>
                  </a:lnTo>
                  <a:lnTo>
                    <a:pt x="27953" y="25552"/>
                  </a:lnTo>
                  <a:close/>
                  <a:moveTo>
                    <a:pt x="31789" y="25919"/>
                  </a:moveTo>
                  <a:lnTo>
                    <a:pt x="35525" y="26253"/>
                  </a:lnTo>
                  <a:lnTo>
                    <a:pt x="35192" y="29989"/>
                  </a:lnTo>
                  <a:lnTo>
                    <a:pt x="31422" y="29655"/>
                  </a:lnTo>
                  <a:lnTo>
                    <a:pt x="31789" y="25919"/>
                  </a:lnTo>
                  <a:close/>
                  <a:moveTo>
                    <a:pt x="701" y="26920"/>
                  </a:moveTo>
                  <a:lnTo>
                    <a:pt x="367" y="30656"/>
                  </a:lnTo>
                  <a:lnTo>
                    <a:pt x="370" y="30656"/>
                  </a:lnTo>
                  <a:lnTo>
                    <a:pt x="370" y="30656"/>
                  </a:lnTo>
                  <a:lnTo>
                    <a:pt x="701" y="26953"/>
                  </a:lnTo>
                  <a:lnTo>
                    <a:pt x="701" y="26920"/>
                  </a:lnTo>
                  <a:close/>
                  <a:moveTo>
                    <a:pt x="4537" y="27254"/>
                  </a:moveTo>
                  <a:lnTo>
                    <a:pt x="8273" y="27621"/>
                  </a:lnTo>
                  <a:lnTo>
                    <a:pt x="7939" y="31357"/>
                  </a:lnTo>
                  <a:lnTo>
                    <a:pt x="4203" y="31023"/>
                  </a:lnTo>
                  <a:lnTo>
                    <a:pt x="4537" y="27254"/>
                  </a:lnTo>
                  <a:close/>
                  <a:moveTo>
                    <a:pt x="8373" y="27621"/>
                  </a:moveTo>
                  <a:lnTo>
                    <a:pt x="12142" y="27954"/>
                  </a:lnTo>
                  <a:lnTo>
                    <a:pt x="11808" y="31724"/>
                  </a:lnTo>
                  <a:lnTo>
                    <a:pt x="8039" y="31390"/>
                  </a:lnTo>
                  <a:lnTo>
                    <a:pt x="8373" y="27621"/>
                  </a:lnTo>
                  <a:close/>
                  <a:moveTo>
                    <a:pt x="12242" y="27954"/>
                  </a:moveTo>
                  <a:lnTo>
                    <a:pt x="15978" y="28321"/>
                  </a:lnTo>
                  <a:lnTo>
                    <a:pt x="15645" y="32057"/>
                  </a:lnTo>
                  <a:lnTo>
                    <a:pt x="11875" y="31724"/>
                  </a:lnTo>
                  <a:lnTo>
                    <a:pt x="12242" y="27954"/>
                  </a:lnTo>
                  <a:close/>
                  <a:moveTo>
                    <a:pt x="16078" y="28321"/>
                  </a:moveTo>
                  <a:lnTo>
                    <a:pt x="19814" y="28655"/>
                  </a:lnTo>
                  <a:lnTo>
                    <a:pt x="19481" y="32424"/>
                  </a:lnTo>
                  <a:lnTo>
                    <a:pt x="15711" y="32057"/>
                  </a:lnTo>
                  <a:lnTo>
                    <a:pt x="16078" y="28321"/>
                  </a:lnTo>
                  <a:close/>
                  <a:moveTo>
                    <a:pt x="19914" y="28688"/>
                  </a:moveTo>
                  <a:lnTo>
                    <a:pt x="23650" y="29022"/>
                  </a:lnTo>
                  <a:lnTo>
                    <a:pt x="23317" y="32758"/>
                  </a:lnTo>
                  <a:lnTo>
                    <a:pt x="19581" y="32424"/>
                  </a:lnTo>
                  <a:lnTo>
                    <a:pt x="19914" y="28688"/>
                  </a:lnTo>
                  <a:close/>
                  <a:moveTo>
                    <a:pt x="23750" y="29022"/>
                  </a:moveTo>
                  <a:lnTo>
                    <a:pt x="27486" y="29355"/>
                  </a:lnTo>
                  <a:lnTo>
                    <a:pt x="27153" y="33125"/>
                  </a:lnTo>
                  <a:lnTo>
                    <a:pt x="23417" y="32791"/>
                  </a:lnTo>
                  <a:lnTo>
                    <a:pt x="23750" y="29022"/>
                  </a:lnTo>
                  <a:close/>
                  <a:moveTo>
                    <a:pt x="27586" y="29389"/>
                  </a:moveTo>
                  <a:lnTo>
                    <a:pt x="31356" y="29755"/>
                  </a:lnTo>
                  <a:lnTo>
                    <a:pt x="30989" y="33491"/>
                  </a:lnTo>
                  <a:lnTo>
                    <a:pt x="27253" y="33158"/>
                  </a:lnTo>
                  <a:lnTo>
                    <a:pt x="27586" y="29389"/>
                  </a:lnTo>
                  <a:close/>
                  <a:moveTo>
                    <a:pt x="31422" y="29755"/>
                  </a:moveTo>
                  <a:lnTo>
                    <a:pt x="35192" y="30089"/>
                  </a:lnTo>
                  <a:lnTo>
                    <a:pt x="34825" y="33858"/>
                  </a:lnTo>
                  <a:lnTo>
                    <a:pt x="31089" y="33491"/>
                  </a:lnTo>
                  <a:lnTo>
                    <a:pt x="31422" y="29755"/>
                  </a:lnTo>
                  <a:close/>
                  <a:moveTo>
                    <a:pt x="334" y="30756"/>
                  </a:moveTo>
                  <a:lnTo>
                    <a:pt x="0" y="34526"/>
                  </a:lnTo>
                  <a:lnTo>
                    <a:pt x="10" y="34526"/>
                  </a:lnTo>
                  <a:lnTo>
                    <a:pt x="367" y="30790"/>
                  </a:lnTo>
                  <a:lnTo>
                    <a:pt x="367" y="30759"/>
                  </a:lnTo>
                  <a:lnTo>
                    <a:pt x="367" y="30759"/>
                  </a:lnTo>
                  <a:lnTo>
                    <a:pt x="334" y="30756"/>
                  </a:lnTo>
                  <a:close/>
                  <a:moveTo>
                    <a:pt x="4203" y="31123"/>
                  </a:moveTo>
                  <a:lnTo>
                    <a:pt x="7939" y="31457"/>
                  </a:lnTo>
                  <a:lnTo>
                    <a:pt x="7605" y="35193"/>
                  </a:lnTo>
                  <a:lnTo>
                    <a:pt x="3836" y="34859"/>
                  </a:lnTo>
                  <a:lnTo>
                    <a:pt x="4203" y="31123"/>
                  </a:lnTo>
                  <a:close/>
                  <a:moveTo>
                    <a:pt x="8039" y="31457"/>
                  </a:moveTo>
                  <a:lnTo>
                    <a:pt x="11775" y="31790"/>
                  </a:lnTo>
                  <a:lnTo>
                    <a:pt x="11442" y="35560"/>
                  </a:lnTo>
                  <a:lnTo>
                    <a:pt x="7706" y="35226"/>
                  </a:lnTo>
                  <a:lnTo>
                    <a:pt x="8039" y="31457"/>
                  </a:lnTo>
                  <a:close/>
                  <a:moveTo>
                    <a:pt x="11875" y="31824"/>
                  </a:moveTo>
                  <a:lnTo>
                    <a:pt x="15611" y="32157"/>
                  </a:lnTo>
                  <a:lnTo>
                    <a:pt x="15278" y="35893"/>
                  </a:lnTo>
                  <a:lnTo>
                    <a:pt x="11542" y="35560"/>
                  </a:lnTo>
                  <a:lnTo>
                    <a:pt x="11875" y="31824"/>
                  </a:lnTo>
                  <a:close/>
                  <a:moveTo>
                    <a:pt x="15711" y="32157"/>
                  </a:moveTo>
                  <a:lnTo>
                    <a:pt x="19481" y="32491"/>
                  </a:lnTo>
                  <a:lnTo>
                    <a:pt x="19114" y="36260"/>
                  </a:lnTo>
                  <a:lnTo>
                    <a:pt x="15378" y="35927"/>
                  </a:lnTo>
                  <a:lnTo>
                    <a:pt x="15711" y="32157"/>
                  </a:lnTo>
                  <a:close/>
                  <a:moveTo>
                    <a:pt x="19547" y="32524"/>
                  </a:moveTo>
                  <a:lnTo>
                    <a:pt x="23317" y="32858"/>
                  </a:lnTo>
                  <a:lnTo>
                    <a:pt x="22983" y="36627"/>
                  </a:lnTo>
                  <a:lnTo>
                    <a:pt x="19214" y="36260"/>
                  </a:lnTo>
                  <a:lnTo>
                    <a:pt x="19547" y="32524"/>
                  </a:lnTo>
                  <a:close/>
                  <a:moveTo>
                    <a:pt x="23383" y="32858"/>
                  </a:moveTo>
                  <a:lnTo>
                    <a:pt x="27153" y="33225"/>
                  </a:lnTo>
                  <a:lnTo>
                    <a:pt x="26819" y="36961"/>
                  </a:lnTo>
                  <a:lnTo>
                    <a:pt x="23050" y="36627"/>
                  </a:lnTo>
                  <a:lnTo>
                    <a:pt x="23383" y="32858"/>
                  </a:lnTo>
                  <a:close/>
                  <a:moveTo>
                    <a:pt x="27219" y="33258"/>
                  </a:moveTo>
                  <a:lnTo>
                    <a:pt x="30989" y="33592"/>
                  </a:lnTo>
                  <a:lnTo>
                    <a:pt x="30655" y="37328"/>
                  </a:lnTo>
                  <a:lnTo>
                    <a:pt x="26886" y="36994"/>
                  </a:lnTo>
                  <a:lnTo>
                    <a:pt x="27219" y="33258"/>
                  </a:lnTo>
                  <a:close/>
                  <a:moveTo>
                    <a:pt x="31089" y="33592"/>
                  </a:moveTo>
                  <a:lnTo>
                    <a:pt x="34825" y="33925"/>
                  </a:lnTo>
                  <a:lnTo>
                    <a:pt x="34491" y="37694"/>
                  </a:lnTo>
                  <a:lnTo>
                    <a:pt x="30722" y="37361"/>
                  </a:lnTo>
                  <a:lnTo>
                    <a:pt x="31089" y="33592"/>
                  </a:lnTo>
                  <a:close/>
                  <a:moveTo>
                    <a:pt x="3136" y="1"/>
                  </a:moveTo>
                  <a:lnTo>
                    <a:pt x="2769" y="3837"/>
                  </a:lnTo>
                  <a:lnTo>
                    <a:pt x="2769" y="3937"/>
                  </a:lnTo>
                  <a:lnTo>
                    <a:pt x="2435" y="7673"/>
                  </a:lnTo>
                  <a:lnTo>
                    <a:pt x="2435" y="7706"/>
                  </a:lnTo>
                  <a:lnTo>
                    <a:pt x="6204" y="8040"/>
                  </a:lnTo>
                  <a:lnTo>
                    <a:pt x="5871" y="11809"/>
                  </a:lnTo>
                  <a:lnTo>
                    <a:pt x="2102" y="11442"/>
                  </a:lnTo>
                  <a:lnTo>
                    <a:pt x="2370" y="8440"/>
                  </a:lnTo>
                  <a:lnTo>
                    <a:pt x="2068" y="11509"/>
                  </a:lnTo>
                  <a:lnTo>
                    <a:pt x="2068" y="11609"/>
                  </a:lnTo>
                  <a:lnTo>
                    <a:pt x="1735" y="15345"/>
                  </a:lnTo>
                  <a:lnTo>
                    <a:pt x="1735" y="15378"/>
                  </a:lnTo>
                  <a:lnTo>
                    <a:pt x="5504" y="15745"/>
                  </a:lnTo>
                  <a:lnTo>
                    <a:pt x="5170" y="19481"/>
                  </a:lnTo>
                  <a:lnTo>
                    <a:pt x="1404" y="19148"/>
                  </a:lnTo>
                  <a:lnTo>
                    <a:pt x="1404" y="19148"/>
                  </a:lnTo>
                  <a:lnTo>
                    <a:pt x="1401" y="19181"/>
                  </a:lnTo>
                  <a:lnTo>
                    <a:pt x="1401" y="19215"/>
                  </a:lnTo>
                  <a:lnTo>
                    <a:pt x="5137" y="19581"/>
                  </a:lnTo>
                  <a:lnTo>
                    <a:pt x="4803" y="23318"/>
                  </a:lnTo>
                  <a:lnTo>
                    <a:pt x="1070" y="22984"/>
                  </a:lnTo>
                  <a:lnTo>
                    <a:pt x="1070" y="22984"/>
                  </a:lnTo>
                  <a:lnTo>
                    <a:pt x="1067" y="23017"/>
                  </a:lnTo>
                  <a:lnTo>
                    <a:pt x="1067" y="23084"/>
                  </a:lnTo>
                  <a:lnTo>
                    <a:pt x="4803" y="23418"/>
                  </a:lnTo>
                  <a:lnTo>
                    <a:pt x="4470" y="27187"/>
                  </a:lnTo>
                  <a:lnTo>
                    <a:pt x="704" y="26820"/>
                  </a:lnTo>
                  <a:lnTo>
                    <a:pt x="704" y="26820"/>
                  </a:lnTo>
                  <a:lnTo>
                    <a:pt x="701" y="26853"/>
                  </a:lnTo>
                  <a:lnTo>
                    <a:pt x="701" y="26920"/>
                  </a:lnTo>
                  <a:lnTo>
                    <a:pt x="4437" y="27254"/>
                  </a:lnTo>
                  <a:lnTo>
                    <a:pt x="4103" y="31023"/>
                  </a:lnTo>
                  <a:lnTo>
                    <a:pt x="370" y="30656"/>
                  </a:lnTo>
                  <a:lnTo>
                    <a:pt x="370" y="30656"/>
                  </a:lnTo>
                  <a:lnTo>
                    <a:pt x="367" y="30689"/>
                  </a:lnTo>
                  <a:lnTo>
                    <a:pt x="367" y="30759"/>
                  </a:lnTo>
                  <a:lnTo>
                    <a:pt x="367" y="30759"/>
                  </a:lnTo>
                  <a:lnTo>
                    <a:pt x="4103" y="31123"/>
                  </a:lnTo>
                  <a:lnTo>
                    <a:pt x="3769" y="34859"/>
                  </a:lnTo>
                  <a:lnTo>
                    <a:pt x="10" y="34526"/>
                  </a:lnTo>
                  <a:lnTo>
                    <a:pt x="0" y="34626"/>
                  </a:lnTo>
                  <a:lnTo>
                    <a:pt x="3869" y="34993"/>
                  </a:lnTo>
                  <a:lnTo>
                    <a:pt x="3936" y="34993"/>
                  </a:lnTo>
                  <a:lnTo>
                    <a:pt x="7706" y="35326"/>
                  </a:lnTo>
                  <a:lnTo>
                    <a:pt x="7772" y="35326"/>
                  </a:lnTo>
                  <a:lnTo>
                    <a:pt x="11542" y="35660"/>
                  </a:lnTo>
                  <a:lnTo>
                    <a:pt x="11608" y="35660"/>
                  </a:lnTo>
                  <a:lnTo>
                    <a:pt x="15378" y="36027"/>
                  </a:lnTo>
                  <a:lnTo>
                    <a:pt x="15444" y="36027"/>
                  </a:lnTo>
                  <a:lnTo>
                    <a:pt x="19214" y="36360"/>
                  </a:lnTo>
                  <a:lnTo>
                    <a:pt x="19314" y="36360"/>
                  </a:lnTo>
                  <a:lnTo>
                    <a:pt x="23050" y="36694"/>
                  </a:lnTo>
                  <a:lnTo>
                    <a:pt x="23150" y="36694"/>
                  </a:lnTo>
                  <a:lnTo>
                    <a:pt x="26886" y="37027"/>
                  </a:lnTo>
                  <a:lnTo>
                    <a:pt x="26986" y="37027"/>
                  </a:lnTo>
                  <a:lnTo>
                    <a:pt x="30722" y="37394"/>
                  </a:lnTo>
                  <a:lnTo>
                    <a:pt x="30822" y="37394"/>
                  </a:lnTo>
                  <a:lnTo>
                    <a:pt x="34658" y="37728"/>
                  </a:lnTo>
                  <a:lnTo>
                    <a:pt x="34992" y="33892"/>
                  </a:lnTo>
                  <a:lnTo>
                    <a:pt x="34992" y="33792"/>
                  </a:lnTo>
                  <a:lnTo>
                    <a:pt x="35359" y="30056"/>
                  </a:lnTo>
                  <a:lnTo>
                    <a:pt x="35359" y="29956"/>
                  </a:lnTo>
                  <a:lnTo>
                    <a:pt x="35692" y="26220"/>
                  </a:lnTo>
                  <a:lnTo>
                    <a:pt x="35692" y="26120"/>
                  </a:lnTo>
                  <a:lnTo>
                    <a:pt x="36026" y="22384"/>
                  </a:lnTo>
                  <a:lnTo>
                    <a:pt x="36026" y="22283"/>
                  </a:lnTo>
                  <a:lnTo>
                    <a:pt x="36393" y="18547"/>
                  </a:lnTo>
                  <a:lnTo>
                    <a:pt x="36393" y="18447"/>
                  </a:lnTo>
                  <a:lnTo>
                    <a:pt x="36726" y="14711"/>
                  </a:lnTo>
                  <a:lnTo>
                    <a:pt x="36726" y="14611"/>
                  </a:lnTo>
                  <a:lnTo>
                    <a:pt x="37060" y="10875"/>
                  </a:lnTo>
                  <a:lnTo>
                    <a:pt x="37060" y="10775"/>
                  </a:lnTo>
                  <a:lnTo>
                    <a:pt x="37427" y="7039"/>
                  </a:lnTo>
                  <a:lnTo>
                    <a:pt x="37427" y="6939"/>
                  </a:lnTo>
                  <a:lnTo>
                    <a:pt x="37760" y="3103"/>
                  </a:lnTo>
                  <a:lnTo>
                    <a:pt x="33924" y="2736"/>
                  </a:lnTo>
                  <a:lnTo>
                    <a:pt x="33824" y="2736"/>
                  </a:lnTo>
                  <a:lnTo>
                    <a:pt x="30055" y="2403"/>
                  </a:lnTo>
                  <a:lnTo>
                    <a:pt x="29988" y="2403"/>
                  </a:lnTo>
                  <a:lnTo>
                    <a:pt x="26219" y="2069"/>
                  </a:lnTo>
                  <a:lnTo>
                    <a:pt x="26152" y="2069"/>
                  </a:lnTo>
                  <a:lnTo>
                    <a:pt x="22383" y="1735"/>
                  </a:lnTo>
                  <a:lnTo>
                    <a:pt x="22316" y="1735"/>
                  </a:lnTo>
                  <a:lnTo>
                    <a:pt x="18547" y="1368"/>
                  </a:lnTo>
                  <a:lnTo>
                    <a:pt x="18480" y="1368"/>
                  </a:lnTo>
                  <a:lnTo>
                    <a:pt x="14711" y="1035"/>
                  </a:lnTo>
                  <a:lnTo>
                    <a:pt x="14644" y="1035"/>
                  </a:lnTo>
                  <a:lnTo>
                    <a:pt x="10874" y="701"/>
                  </a:lnTo>
                  <a:lnTo>
                    <a:pt x="10841" y="701"/>
                  </a:lnTo>
                  <a:lnTo>
                    <a:pt x="14577" y="1068"/>
                  </a:lnTo>
                  <a:lnTo>
                    <a:pt x="14244" y="4804"/>
                  </a:lnTo>
                  <a:lnTo>
                    <a:pt x="10508" y="4471"/>
                  </a:lnTo>
                  <a:lnTo>
                    <a:pt x="10841" y="701"/>
                  </a:lnTo>
                  <a:lnTo>
                    <a:pt x="10808" y="701"/>
                  </a:lnTo>
                  <a:lnTo>
                    <a:pt x="7038" y="334"/>
                  </a:lnTo>
                  <a:lnTo>
                    <a:pt x="6972" y="334"/>
                  </a:lnTo>
                  <a:lnTo>
                    <a:pt x="3427" y="26"/>
                  </a:lnTo>
                  <a:lnTo>
                    <a:pt x="3427" y="26"/>
                  </a:lnTo>
                  <a:lnTo>
                    <a:pt x="6905" y="368"/>
                  </a:lnTo>
                  <a:lnTo>
                    <a:pt x="6571" y="4104"/>
                  </a:lnTo>
                  <a:lnTo>
                    <a:pt x="2802" y="3770"/>
                  </a:lnTo>
                  <a:lnTo>
                    <a:pt x="3169" y="4"/>
                  </a:lnTo>
                  <a:lnTo>
                    <a:pt x="3169" y="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rgbClr val="A8D8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" name="Google Shape;182;p27"/>
          <p:cNvSpPr/>
          <p:nvPr/>
        </p:nvSpPr>
        <p:spPr>
          <a:xfrm rot="-4609788">
            <a:off x="7838444" y="443804"/>
            <a:ext cx="319365" cy="41556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7"/>
          <p:cNvSpPr/>
          <p:nvPr/>
        </p:nvSpPr>
        <p:spPr>
          <a:xfrm rot="-4609788">
            <a:off x="8315811" y="1018370"/>
            <a:ext cx="319365" cy="41556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" name="Google Shape;184;p27"/>
          <p:cNvGrpSpPr/>
          <p:nvPr/>
        </p:nvGrpSpPr>
        <p:grpSpPr>
          <a:xfrm>
            <a:off x="591324" y="474007"/>
            <a:ext cx="270863" cy="401596"/>
            <a:chOff x="4508863" y="1528200"/>
            <a:chExt cx="318850" cy="472800"/>
          </a:xfrm>
        </p:grpSpPr>
        <p:sp>
          <p:nvSpPr>
            <p:cNvPr id="185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" name="Google Shape;189;p27"/>
          <p:cNvGrpSpPr/>
          <p:nvPr/>
        </p:nvGrpSpPr>
        <p:grpSpPr>
          <a:xfrm>
            <a:off x="977896" y="515330"/>
            <a:ext cx="270863" cy="401596"/>
            <a:chOff x="4508863" y="1528200"/>
            <a:chExt cx="318850" cy="472800"/>
          </a:xfrm>
        </p:grpSpPr>
        <p:sp>
          <p:nvSpPr>
            <p:cNvPr id="190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194;p27"/>
          <p:cNvGrpSpPr/>
          <p:nvPr/>
        </p:nvGrpSpPr>
        <p:grpSpPr>
          <a:xfrm>
            <a:off x="1364468" y="515330"/>
            <a:ext cx="270863" cy="401596"/>
            <a:chOff x="4508863" y="1528200"/>
            <a:chExt cx="318850" cy="472800"/>
          </a:xfrm>
        </p:grpSpPr>
        <p:sp>
          <p:nvSpPr>
            <p:cNvPr id="195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27"/>
          <p:cNvSpPr/>
          <p:nvPr/>
        </p:nvSpPr>
        <p:spPr>
          <a:xfrm rot="-4609478">
            <a:off x="7465862" y="36957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50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7"/>
          <p:cNvSpPr/>
          <p:nvPr/>
        </p:nvSpPr>
        <p:spPr>
          <a:xfrm rot="-4609478">
            <a:off x="7618262" y="38481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50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28"/>
          <p:cNvGrpSpPr/>
          <p:nvPr/>
        </p:nvGrpSpPr>
        <p:grpSpPr>
          <a:xfrm>
            <a:off x="507174" y="1101054"/>
            <a:ext cx="8198004" cy="3796517"/>
            <a:chOff x="305309" y="699608"/>
            <a:chExt cx="9129180" cy="3470942"/>
          </a:xfrm>
        </p:grpSpPr>
        <p:sp>
          <p:nvSpPr>
            <p:cNvPr id="206" name="Google Shape;206;p28"/>
            <p:cNvSpPr/>
            <p:nvPr/>
          </p:nvSpPr>
          <p:spPr>
            <a:xfrm rot="125998">
              <a:off x="359857" y="863815"/>
              <a:ext cx="9020083" cy="3142530"/>
            </a:xfrm>
            <a:custGeom>
              <a:avLst/>
              <a:gdLst/>
              <a:ahLst/>
              <a:cxnLst/>
              <a:rect l="l" t="t" r="r" b="b"/>
              <a:pathLst>
                <a:path w="73984" h="25776" extrusionOk="0">
                  <a:moveTo>
                    <a:pt x="62038" y="0"/>
                  </a:moveTo>
                  <a:lnTo>
                    <a:pt x="0" y="1854"/>
                  </a:lnTo>
                  <a:lnTo>
                    <a:pt x="699" y="25776"/>
                  </a:lnTo>
                  <a:lnTo>
                    <a:pt x="62737" y="23922"/>
                  </a:lnTo>
                  <a:lnTo>
                    <a:pt x="73983" y="11824"/>
                  </a:lnTo>
                  <a:lnTo>
                    <a:pt x="62038" y="0"/>
                  </a:lnTo>
                  <a:close/>
                </a:path>
              </a:pathLst>
            </a:custGeom>
            <a:solidFill>
              <a:srgbClr val="89E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8"/>
            <p:cNvSpPr/>
            <p:nvPr/>
          </p:nvSpPr>
          <p:spPr>
            <a:xfrm rot="125998">
              <a:off x="358820" y="920372"/>
              <a:ext cx="585579" cy="2931369"/>
            </a:xfrm>
            <a:custGeom>
              <a:avLst/>
              <a:gdLst/>
              <a:ahLst/>
              <a:cxnLst/>
              <a:rect l="l" t="t" r="r" b="b"/>
              <a:pathLst>
                <a:path w="4803" h="24044" extrusionOk="0">
                  <a:moveTo>
                    <a:pt x="4104" y="1"/>
                  </a:moveTo>
                  <a:lnTo>
                    <a:pt x="0" y="122"/>
                  </a:lnTo>
                  <a:lnTo>
                    <a:pt x="699" y="24044"/>
                  </a:lnTo>
                  <a:lnTo>
                    <a:pt x="4803" y="23922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60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28"/>
          <p:cNvGrpSpPr/>
          <p:nvPr/>
        </p:nvGrpSpPr>
        <p:grpSpPr>
          <a:xfrm>
            <a:off x="495901" y="450726"/>
            <a:ext cx="4588897" cy="585711"/>
            <a:chOff x="611550" y="2773950"/>
            <a:chExt cx="2698875" cy="344475"/>
          </a:xfrm>
        </p:grpSpPr>
        <p:sp>
          <p:nvSpPr>
            <p:cNvPr id="210" name="Google Shape;210;p28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FD4D89">
                <a:alpha val="5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FD4D89">
                <a:alpha val="5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213;p28"/>
          <p:cNvGrpSpPr/>
          <p:nvPr/>
        </p:nvGrpSpPr>
        <p:grpSpPr>
          <a:xfrm rot="-463532">
            <a:off x="7256700" y="551379"/>
            <a:ext cx="1310542" cy="612106"/>
            <a:chOff x="2358590" y="2770261"/>
            <a:chExt cx="701327" cy="327531"/>
          </a:xfrm>
        </p:grpSpPr>
        <p:sp>
          <p:nvSpPr>
            <p:cNvPr id="214" name="Google Shape;214;p28"/>
            <p:cNvSpPr/>
            <p:nvPr/>
          </p:nvSpPr>
          <p:spPr>
            <a:xfrm>
              <a:off x="2358590" y="2816992"/>
              <a:ext cx="660225" cy="280801"/>
            </a:xfrm>
            <a:custGeom>
              <a:avLst/>
              <a:gdLst/>
              <a:ahLst/>
              <a:cxnLst/>
              <a:rect l="l" t="t" r="r" b="b"/>
              <a:pathLst>
                <a:path w="50904" h="21650" extrusionOk="0">
                  <a:moveTo>
                    <a:pt x="2169" y="0"/>
                  </a:moveTo>
                  <a:lnTo>
                    <a:pt x="0" y="14244"/>
                  </a:lnTo>
                  <a:lnTo>
                    <a:pt x="48735" y="21649"/>
                  </a:lnTo>
                  <a:lnTo>
                    <a:pt x="50903" y="740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2358590" y="2770261"/>
              <a:ext cx="701327" cy="281112"/>
            </a:xfrm>
            <a:custGeom>
              <a:avLst/>
              <a:gdLst/>
              <a:ahLst/>
              <a:cxnLst/>
              <a:rect l="l" t="t" r="r" b="b"/>
              <a:pathLst>
                <a:path w="54073" h="21674" extrusionOk="0">
                  <a:moveTo>
                    <a:pt x="2736" y="1"/>
                  </a:moveTo>
                  <a:lnTo>
                    <a:pt x="0" y="17847"/>
                  </a:lnTo>
                  <a:cubicBezTo>
                    <a:pt x="0" y="17847"/>
                    <a:pt x="20463" y="21673"/>
                    <a:pt x="35986" y="21673"/>
                  </a:cubicBezTo>
                  <a:cubicBezTo>
                    <a:pt x="42728" y="21673"/>
                    <a:pt x="48539" y="20952"/>
                    <a:pt x="51337" y="18881"/>
                  </a:cubicBezTo>
                  <a:lnTo>
                    <a:pt x="54072" y="1035"/>
                  </a:lnTo>
                  <a:lnTo>
                    <a:pt x="54072" y="1035"/>
                  </a:lnTo>
                  <a:cubicBezTo>
                    <a:pt x="51431" y="2973"/>
                    <a:pt x="45726" y="3651"/>
                    <a:pt x="39042" y="3651"/>
                  </a:cubicBezTo>
                  <a:cubicBezTo>
                    <a:pt x="23527" y="3651"/>
                    <a:pt x="2736" y="1"/>
                    <a:pt x="2736" y="1"/>
                  </a:cubicBezTo>
                  <a:close/>
                </a:path>
              </a:pathLst>
            </a:custGeom>
            <a:solidFill>
              <a:srgbClr val="FFE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2358590" y="2770261"/>
              <a:ext cx="149272" cy="249219"/>
            </a:xfrm>
            <a:custGeom>
              <a:avLst/>
              <a:gdLst/>
              <a:ahLst/>
              <a:cxnLst/>
              <a:rect l="l" t="t" r="r" b="b"/>
              <a:pathLst>
                <a:path w="11509" h="19215" extrusionOk="0">
                  <a:moveTo>
                    <a:pt x="2702" y="1"/>
                  </a:moveTo>
                  <a:lnTo>
                    <a:pt x="0" y="17880"/>
                  </a:lnTo>
                  <a:lnTo>
                    <a:pt x="8807" y="19215"/>
                  </a:lnTo>
                  <a:lnTo>
                    <a:pt x="11509" y="1335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" name="Google Shape;217;p28"/>
          <p:cNvGrpSpPr/>
          <p:nvPr/>
        </p:nvGrpSpPr>
        <p:grpSpPr>
          <a:xfrm>
            <a:off x="7933661" y="4324314"/>
            <a:ext cx="275582" cy="408594"/>
            <a:chOff x="4508863" y="1528200"/>
            <a:chExt cx="318850" cy="472800"/>
          </a:xfrm>
        </p:grpSpPr>
        <p:sp>
          <p:nvSpPr>
            <p:cNvPr id="218" name="Google Shape;218;p2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" name="Google Shape;222;p28"/>
          <p:cNvGrpSpPr/>
          <p:nvPr/>
        </p:nvGrpSpPr>
        <p:grpSpPr>
          <a:xfrm>
            <a:off x="8326962" y="4324314"/>
            <a:ext cx="275582" cy="408594"/>
            <a:chOff x="4508863" y="1528200"/>
            <a:chExt cx="318850" cy="472800"/>
          </a:xfrm>
        </p:grpSpPr>
        <p:sp>
          <p:nvSpPr>
            <p:cNvPr id="223" name="Google Shape;223;p2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Google Shape;227;p28"/>
          <p:cNvSpPr/>
          <p:nvPr/>
        </p:nvSpPr>
        <p:spPr>
          <a:xfrm rot="10311944">
            <a:off x="405218" y="3997196"/>
            <a:ext cx="685357" cy="85618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E638">
              <a:alpha val="379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8"/>
          <p:cNvSpPr/>
          <p:nvPr/>
        </p:nvSpPr>
        <p:spPr>
          <a:xfrm rot="-6716069">
            <a:off x="7801330" y="1684219"/>
            <a:ext cx="835111" cy="1086434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E638">
              <a:alpha val="379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B88F246-638C-40B6-AE96-24AA79E13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700" y="332271"/>
            <a:ext cx="2725148" cy="9693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9A425AF-AB26-4926-836F-C4C1AC8E5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624" y="959584"/>
            <a:ext cx="4639458" cy="54259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DDE2474-9575-4532-BBA3-DCAC20D39B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887" y="1595933"/>
            <a:ext cx="7047587" cy="24629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2EBCA7B8-1FD9-46F0-A9DE-885C35228679}"/>
              </a:ext>
            </a:extLst>
          </p:cNvPr>
          <p:cNvGrpSpPr/>
          <p:nvPr/>
        </p:nvGrpSpPr>
        <p:grpSpPr>
          <a:xfrm>
            <a:off x="715900" y="436288"/>
            <a:ext cx="7209275" cy="4309375"/>
            <a:chOff x="701040" y="1747389"/>
            <a:chExt cx="8116913" cy="4885601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77A4C01C-6DAA-467A-8324-EC811F2117CC}"/>
                </a:ext>
              </a:extLst>
            </p:cNvPr>
            <p:cNvSpPr txBox="1"/>
            <p:nvPr/>
          </p:nvSpPr>
          <p:spPr>
            <a:xfrm>
              <a:off x="5676900" y="2646342"/>
              <a:ext cx="143256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dirty="0"/>
                <a:t>- Cultura.</a:t>
              </a: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3AC03D77-E851-4984-A86A-3673845BFBEB}"/>
                </a:ext>
              </a:extLst>
            </p:cNvPr>
            <p:cNvSpPr txBox="1"/>
            <p:nvPr/>
          </p:nvSpPr>
          <p:spPr>
            <a:xfrm>
              <a:off x="701040" y="2638753"/>
              <a:ext cx="12954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dirty="0"/>
                <a:t>-Lenguaje.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2AAAA691-2B25-47BD-AB74-B1F46990A97E}"/>
                </a:ext>
              </a:extLst>
            </p:cNvPr>
            <p:cNvSpPr txBox="1"/>
            <p:nvPr/>
          </p:nvSpPr>
          <p:spPr>
            <a:xfrm>
              <a:off x="3200363" y="6263658"/>
              <a:ext cx="16306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dirty="0"/>
                <a:t>pensamiento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7E67FB5E-032E-468D-8BFE-DE070A105DA8}"/>
                </a:ext>
              </a:extLst>
            </p:cNvPr>
            <p:cNvSpPr txBox="1"/>
            <p:nvPr/>
          </p:nvSpPr>
          <p:spPr>
            <a:xfrm rot="5400000">
              <a:off x="6944316" y="4390021"/>
              <a:ext cx="3088877" cy="6583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sz="3200" dirty="0"/>
                <a:t> origen social</a:t>
              </a: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5485233-5FB9-4936-8FE6-6816F8D10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55" b="97522" l="3889" r="93000">
                          <a14:foregroundMark x1="44556" y1="8455" x2="65222" y2="8236"/>
                          <a14:foregroundMark x1="55778" y1="4446" x2="55778" y2="7362"/>
                          <a14:foregroundMark x1="52333" y1="41327" x2="62556" y2="43367"/>
                          <a14:foregroundMark x1="54778" y1="40671" x2="61222" y2="41545"/>
                          <a14:foregroundMark x1="92000" y1="34913" x2="85222" y2="35569"/>
                          <a14:foregroundMark x1="93333" y1="33746" x2="72667" y2="38192"/>
                          <a14:foregroundMark x1="6000" y1="34475" x2="15111" y2="37099"/>
                          <a14:foregroundMark x1="3889" y1="37974" x2="13444" y2="38921"/>
                          <a14:foregroundMark x1="54778" y1="97522" x2="52667" y2="86662"/>
                          <a14:foregroundMark x1="52667" y1="86662" x2="52667" y2="8666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29878" y="2755660"/>
              <a:ext cx="2301165" cy="3507998"/>
            </a:xfrm>
            <a:prstGeom prst="rect">
              <a:avLst/>
            </a:prstGeom>
          </p:spPr>
        </p:pic>
        <p:cxnSp>
          <p:nvCxnSpPr>
            <p:cNvPr id="9" name="Conector recto de flecha 8">
              <a:extLst>
                <a:ext uri="{FF2B5EF4-FFF2-40B4-BE49-F238E27FC236}">
                  <a16:creationId xmlns:a16="http://schemas.microsoft.com/office/drawing/2014/main" id="{31EBC9F8-28CA-4245-BDC4-ED6337ABB405}"/>
                </a:ext>
              </a:extLst>
            </p:cNvPr>
            <p:cNvCxnSpPr>
              <a:stCxn id="8" idx="3"/>
              <a:endCxn id="4" idx="2"/>
            </p:cNvCxnSpPr>
            <p:nvPr/>
          </p:nvCxnSpPr>
          <p:spPr>
            <a:xfrm flipV="1">
              <a:off x="4831043" y="3015674"/>
              <a:ext cx="1562137" cy="1493985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Conector recto de flecha 9">
              <a:extLst>
                <a:ext uri="{FF2B5EF4-FFF2-40B4-BE49-F238E27FC236}">
                  <a16:creationId xmlns:a16="http://schemas.microsoft.com/office/drawing/2014/main" id="{C02406A2-AA43-4191-AED0-5B3A5F0B9BDB}"/>
                </a:ext>
              </a:extLst>
            </p:cNvPr>
            <p:cNvCxnSpPr>
              <a:stCxn id="8" idx="1"/>
              <a:endCxn id="5" idx="2"/>
            </p:cNvCxnSpPr>
            <p:nvPr/>
          </p:nvCxnSpPr>
          <p:spPr>
            <a:xfrm flipH="1" flipV="1">
              <a:off x="1348740" y="3008085"/>
              <a:ext cx="1181138" cy="1501574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BE09B575-CF19-470C-97F9-BA383761759F}"/>
                </a:ext>
              </a:extLst>
            </p:cNvPr>
            <p:cNvSpPr txBox="1"/>
            <p:nvPr/>
          </p:nvSpPr>
          <p:spPr>
            <a:xfrm>
              <a:off x="6659916" y="1747389"/>
              <a:ext cx="1158240" cy="4508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700" dirty="0"/>
                <a:t>}</a:t>
              </a:r>
              <a:endParaRPr lang="es-MX" sz="28700" dirty="0"/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F2A8B9DA-053D-46D3-8B7A-A6D9A0C0C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637" y="356685"/>
            <a:ext cx="6224555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02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0" name="Google Shape;680;p34"/>
          <p:cNvGrpSpPr/>
          <p:nvPr/>
        </p:nvGrpSpPr>
        <p:grpSpPr>
          <a:xfrm>
            <a:off x="4837200" y="1008600"/>
            <a:ext cx="3127800" cy="3439275"/>
            <a:chOff x="4837200" y="1008600"/>
            <a:chExt cx="3127800" cy="3439275"/>
          </a:xfrm>
        </p:grpSpPr>
        <p:sp>
          <p:nvSpPr>
            <p:cNvPr id="681" name="Google Shape;681;p34"/>
            <p:cNvSpPr/>
            <p:nvPr/>
          </p:nvSpPr>
          <p:spPr>
            <a:xfrm>
              <a:off x="4837200" y="1392675"/>
              <a:ext cx="3127800" cy="305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2" name="Google Shape;682;p34"/>
            <p:cNvSpPr/>
            <p:nvPr/>
          </p:nvSpPr>
          <p:spPr>
            <a:xfrm>
              <a:off x="4837200" y="1008600"/>
              <a:ext cx="3127800" cy="440400"/>
            </a:xfrm>
            <a:prstGeom prst="rect">
              <a:avLst/>
            </a:prstGeom>
            <a:solidFill>
              <a:srgbClr val="00C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3" name="Google Shape;683;p34"/>
          <p:cNvGrpSpPr/>
          <p:nvPr/>
        </p:nvGrpSpPr>
        <p:grpSpPr>
          <a:xfrm>
            <a:off x="563536" y="599142"/>
            <a:ext cx="3424063" cy="585711"/>
            <a:chOff x="611550" y="2773950"/>
            <a:chExt cx="2698875" cy="344475"/>
          </a:xfrm>
        </p:grpSpPr>
        <p:sp>
          <p:nvSpPr>
            <p:cNvPr id="684" name="Google Shape;684;p34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4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8" name="Google Shape;688;p34"/>
          <p:cNvSpPr/>
          <p:nvPr/>
        </p:nvSpPr>
        <p:spPr>
          <a:xfrm rot="-4609478">
            <a:off x="7473637" y="38836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D3D3">
              <a:alpha val="65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4"/>
          <p:cNvSpPr/>
          <p:nvPr/>
        </p:nvSpPr>
        <p:spPr>
          <a:xfrm rot="-4609478">
            <a:off x="4607237" y="502414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D3D3">
              <a:alpha val="65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1" name="Google Shape;691;p34"/>
          <p:cNvGrpSpPr/>
          <p:nvPr/>
        </p:nvGrpSpPr>
        <p:grpSpPr>
          <a:xfrm>
            <a:off x="7965003" y="475486"/>
            <a:ext cx="297009" cy="440413"/>
            <a:chOff x="4508863" y="1528200"/>
            <a:chExt cx="318850" cy="472800"/>
          </a:xfrm>
        </p:grpSpPr>
        <p:sp>
          <p:nvSpPr>
            <p:cNvPr id="692" name="Google Shape;692;p34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4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4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4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" name="Google Shape;696;p34"/>
          <p:cNvGrpSpPr/>
          <p:nvPr/>
        </p:nvGrpSpPr>
        <p:grpSpPr>
          <a:xfrm>
            <a:off x="7605421" y="482216"/>
            <a:ext cx="297009" cy="440366"/>
            <a:chOff x="4508863" y="1528200"/>
            <a:chExt cx="318850" cy="472800"/>
          </a:xfrm>
        </p:grpSpPr>
        <p:sp>
          <p:nvSpPr>
            <p:cNvPr id="697" name="Google Shape;697;p34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4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4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4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" name="Google Shape;701;p34"/>
          <p:cNvGrpSpPr/>
          <p:nvPr/>
        </p:nvGrpSpPr>
        <p:grpSpPr>
          <a:xfrm>
            <a:off x="8358549" y="475488"/>
            <a:ext cx="297009" cy="440413"/>
            <a:chOff x="4508863" y="1528200"/>
            <a:chExt cx="318850" cy="472800"/>
          </a:xfrm>
        </p:grpSpPr>
        <p:sp>
          <p:nvSpPr>
            <p:cNvPr id="702" name="Google Shape;702;p34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4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4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4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6" name="Google Shape;706;p34"/>
          <p:cNvGrpSpPr/>
          <p:nvPr/>
        </p:nvGrpSpPr>
        <p:grpSpPr>
          <a:xfrm rot="-773251">
            <a:off x="6604569" y="480524"/>
            <a:ext cx="798271" cy="430201"/>
            <a:chOff x="2358590" y="2770261"/>
            <a:chExt cx="701327" cy="327531"/>
          </a:xfrm>
        </p:grpSpPr>
        <p:sp>
          <p:nvSpPr>
            <p:cNvPr id="707" name="Google Shape;707;p34"/>
            <p:cNvSpPr/>
            <p:nvPr/>
          </p:nvSpPr>
          <p:spPr>
            <a:xfrm>
              <a:off x="2358590" y="2816992"/>
              <a:ext cx="660225" cy="280801"/>
            </a:xfrm>
            <a:custGeom>
              <a:avLst/>
              <a:gdLst/>
              <a:ahLst/>
              <a:cxnLst/>
              <a:rect l="l" t="t" r="r" b="b"/>
              <a:pathLst>
                <a:path w="50904" h="21650" extrusionOk="0">
                  <a:moveTo>
                    <a:pt x="2169" y="0"/>
                  </a:moveTo>
                  <a:lnTo>
                    <a:pt x="0" y="14244"/>
                  </a:lnTo>
                  <a:lnTo>
                    <a:pt x="48735" y="21649"/>
                  </a:lnTo>
                  <a:lnTo>
                    <a:pt x="50903" y="740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4"/>
            <p:cNvSpPr/>
            <p:nvPr/>
          </p:nvSpPr>
          <p:spPr>
            <a:xfrm>
              <a:off x="2358590" y="2770261"/>
              <a:ext cx="701327" cy="281112"/>
            </a:xfrm>
            <a:custGeom>
              <a:avLst/>
              <a:gdLst/>
              <a:ahLst/>
              <a:cxnLst/>
              <a:rect l="l" t="t" r="r" b="b"/>
              <a:pathLst>
                <a:path w="54073" h="21674" extrusionOk="0">
                  <a:moveTo>
                    <a:pt x="2736" y="1"/>
                  </a:moveTo>
                  <a:lnTo>
                    <a:pt x="0" y="17847"/>
                  </a:lnTo>
                  <a:cubicBezTo>
                    <a:pt x="0" y="17847"/>
                    <a:pt x="20463" y="21673"/>
                    <a:pt x="35986" y="21673"/>
                  </a:cubicBezTo>
                  <a:cubicBezTo>
                    <a:pt x="42728" y="21673"/>
                    <a:pt x="48539" y="20952"/>
                    <a:pt x="51337" y="18881"/>
                  </a:cubicBezTo>
                  <a:lnTo>
                    <a:pt x="54072" y="1035"/>
                  </a:lnTo>
                  <a:lnTo>
                    <a:pt x="54072" y="1035"/>
                  </a:lnTo>
                  <a:cubicBezTo>
                    <a:pt x="51431" y="2973"/>
                    <a:pt x="45726" y="3651"/>
                    <a:pt x="39042" y="3651"/>
                  </a:cubicBezTo>
                  <a:cubicBezTo>
                    <a:pt x="23527" y="3651"/>
                    <a:pt x="2736" y="1"/>
                    <a:pt x="27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4"/>
            <p:cNvSpPr/>
            <p:nvPr/>
          </p:nvSpPr>
          <p:spPr>
            <a:xfrm>
              <a:off x="2358590" y="2770261"/>
              <a:ext cx="149272" cy="249219"/>
            </a:xfrm>
            <a:custGeom>
              <a:avLst/>
              <a:gdLst/>
              <a:ahLst/>
              <a:cxnLst/>
              <a:rect l="l" t="t" r="r" b="b"/>
              <a:pathLst>
                <a:path w="11509" h="19215" extrusionOk="0">
                  <a:moveTo>
                    <a:pt x="2702" y="1"/>
                  </a:moveTo>
                  <a:lnTo>
                    <a:pt x="0" y="17880"/>
                  </a:lnTo>
                  <a:lnTo>
                    <a:pt x="8807" y="19215"/>
                  </a:lnTo>
                  <a:lnTo>
                    <a:pt x="11509" y="1335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E48800">
                <a:alpha val="31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4" name="Imagen 33">
            <a:extLst>
              <a:ext uri="{FF2B5EF4-FFF2-40B4-BE49-F238E27FC236}">
                <a16:creationId xmlns:a16="http://schemas.microsoft.com/office/drawing/2014/main" id="{BF0864A5-2E56-4CF6-9076-FAB951C60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92" y="1584180"/>
            <a:ext cx="3959208" cy="174561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B33F6AB-C5D0-4D5D-8522-63C511E74A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7200" y="1449000"/>
            <a:ext cx="3133616" cy="290804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FF5FB12-7593-4A47-97E1-68B3794F81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815" y="466656"/>
            <a:ext cx="4462659" cy="96934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446BC05-1847-4CB2-9C1A-A25006AD48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251" y="3337969"/>
            <a:ext cx="3767655" cy="1377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30"/>
          <p:cNvGrpSpPr/>
          <p:nvPr/>
        </p:nvGrpSpPr>
        <p:grpSpPr>
          <a:xfrm>
            <a:off x="2320501" y="413734"/>
            <a:ext cx="4869068" cy="4316022"/>
            <a:chOff x="683398" y="2777187"/>
            <a:chExt cx="876552" cy="777046"/>
          </a:xfrm>
        </p:grpSpPr>
        <p:sp>
          <p:nvSpPr>
            <p:cNvPr id="294" name="Google Shape;294;p30"/>
            <p:cNvSpPr/>
            <p:nvPr/>
          </p:nvSpPr>
          <p:spPr>
            <a:xfrm>
              <a:off x="712814" y="2921258"/>
              <a:ext cx="731184" cy="632975"/>
            </a:xfrm>
            <a:custGeom>
              <a:avLst/>
              <a:gdLst/>
              <a:ahLst/>
              <a:cxnLst/>
              <a:rect l="l" t="t" r="r" b="b"/>
              <a:pathLst>
                <a:path w="56375" h="48803" extrusionOk="0">
                  <a:moveTo>
                    <a:pt x="48235" y="0"/>
                  </a:moveTo>
                  <a:lnTo>
                    <a:pt x="1" y="10141"/>
                  </a:lnTo>
                  <a:lnTo>
                    <a:pt x="8140" y="48802"/>
                  </a:lnTo>
                  <a:lnTo>
                    <a:pt x="56374" y="38661"/>
                  </a:lnTo>
                  <a:lnTo>
                    <a:pt x="48235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0"/>
            <p:cNvSpPr/>
            <p:nvPr/>
          </p:nvSpPr>
          <p:spPr>
            <a:xfrm>
              <a:off x="683398" y="2777187"/>
              <a:ext cx="876552" cy="705659"/>
            </a:xfrm>
            <a:custGeom>
              <a:avLst/>
              <a:gdLst/>
              <a:ahLst/>
              <a:cxnLst/>
              <a:rect l="l" t="t" r="r" b="b"/>
              <a:pathLst>
                <a:path w="67583" h="54407" extrusionOk="0">
                  <a:moveTo>
                    <a:pt x="49836" y="0"/>
                  </a:moveTo>
                  <a:lnTo>
                    <a:pt x="0" y="10475"/>
                  </a:lnTo>
                  <a:cubicBezTo>
                    <a:pt x="0" y="10475"/>
                    <a:pt x="6071" y="46767"/>
                    <a:pt x="17780" y="54406"/>
                  </a:cubicBezTo>
                  <a:lnTo>
                    <a:pt x="67582" y="43932"/>
                  </a:lnTo>
                  <a:cubicBezTo>
                    <a:pt x="56374" y="36593"/>
                    <a:pt x="49836" y="0"/>
                    <a:pt x="498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0"/>
            <p:cNvSpPr/>
            <p:nvPr/>
          </p:nvSpPr>
          <p:spPr>
            <a:xfrm>
              <a:off x="683398" y="2777187"/>
              <a:ext cx="669745" cy="248778"/>
            </a:xfrm>
            <a:custGeom>
              <a:avLst/>
              <a:gdLst/>
              <a:ahLst/>
              <a:cxnLst/>
              <a:rect l="l" t="t" r="r" b="b"/>
              <a:pathLst>
                <a:path w="51638" h="19181" extrusionOk="0">
                  <a:moveTo>
                    <a:pt x="49803" y="0"/>
                  </a:moveTo>
                  <a:lnTo>
                    <a:pt x="0" y="10475"/>
                  </a:lnTo>
                  <a:lnTo>
                    <a:pt x="1835" y="19181"/>
                  </a:lnTo>
                  <a:lnTo>
                    <a:pt x="51637" y="8673"/>
                  </a:lnTo>
                  <a:lnTo>
                    <a:pt x="49803" y="0"/>
                  </a:lnTo>
                  <a:close/>
                </a:path>
              </a:pathLst>
            </a:custGeom>
            <a:solidFill>
              <a:srgbClr val="FD4D89">
                <a:alpha val="5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" name="Google Shape;300;p30"/>
          <p:cNvGrpSpPr/>
          <p:nvPr/>
        </p:nvGrpSpPr>
        <p:grpSpPr>
          <a:xfrm>
            <a:off x="7562137" y="571484"/>
            <a:ext cx="330360" cy="489821"/>
            <a:chOff x="4508863" y="1528200"/>
            <a:chExt cx="318850" cy="472800"/>
          </a:xfrm>
        </p:grpSpPr>
        <p:sp>
          <p:nvSpPr>
            <p:cNvPr id="301" name="Google Shape;301;p30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30"/>
          <p:cNvGrpSpPr/>
          <p:nvPr/>
        </p:nvGrpSpPr>
        <p:grpSpPr>
          <a:xfrm>
            <a:off x="8033609" y="621883"/>
            <a:ext cx="330360" cy="489821"/>
            <a:chOff x="4508863" y="1528200"/>
            <a:chExt cx="318850" cy="472800"/>
          </a:xfrm>
        </p:grpSpPr>
        <p:sp>
          <p:nvSpPr>
            <p:cNvPr id="306" name="Google Shape;306;p30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0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" name="Google Shape;310;p30"/>
          <p:cNvGrpSpPr/>
          <p:nvPr/>
        </p:nvGrpSpPr>
        <p:grpSpPr>
          <a:xfrm>
            <a:off x="4138906" y="628887"/>
            <a:ext cx="364318" cy="540221"/>
            <a:chOff x="4508863" y="1528200"/>
            <a:chExt cx="318850" cy="472800"/>
          </a:xfrm>
        </p:grpSpPr>
        <p:sp>
          <p:nvSpPr>
            <p:cNvPr id="311" name="Google Shape;311;p30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0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0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0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30"/>
          <p:cNvGrpSpPr/>
          <p:nvPr/>
        </p:nvGrpSpPr>
        <p:grpSpPr>
          <a:xfrm>
            <a:off x="1179360" y="3410221"/>
            <a:ext cx="1086896" cy="1083623"/>
            <a:chOff x="7043510" y="2506013"/>
            <a:chExt cx="941933" cy="939096"/>
          </a:xfrm>
        </p:grpSpPr>
        <p:sp>
          <p:nvSpPr>
            <p:cNvPr id="316" name="Google Shape;316;p30"/>
            <p:cNvSpPr/>
            <p:nvPr/>
          </p:nvSpPr>
          <p:spPr>
            <a:xfrm>
              <a:off x="7065397" y="2586746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0"/>
            <p:cNvSpPr/>
            <p:nvPr/>
          </p:nvSpPr>
          <p:spPr>
            <a:xfrm>
              <a:off x="7043510" y="2506013"/>
              <a:ext cx="941933" cy="939096"/>
            </a:xfrm>
            <a:custGeom>
              <a:avLst/>
              <a:gdLst/>
              <a:ahLst/>
              <a:cxnLst/>
              <a:rect l="l" t="t" r="r" b="b"/>
              <a:pathLst>
                <a:path w="44499" h="44365" extrusionOk="0">
                  <a:moveTo>
                    <a:pt x="36962" y="1"/>
                  </a:moveTo>
                  <a:cubicBezTo>
                    <a:pt x="36918" y="1"/>
                    <a:pt x="36872" y="4"/>
                    <a:pt x="36827" y="12"/>
                  </a:cubicBezTo>
                  <a:lnTo>
                    <a:pt x="634" y="6784"/>
                  </a:lnTo>
                  <a:cubicBezTo>
                    <a:pt x="267" y="6850"/>
                    <a:pt x="0" y="7217"/>
                    <a:pt x="100" y="7617"/>
                  </a:cubicBezTo>
                  <a:lnTo>
                    <a:pt x="6872" y="43810"/>
                  </a:lnTo>
                  <a:cubicBezTo>
                    <a:pt x="6929" y="44124"/>
                    <a:pt x="7206" y="44365"/>
                    <a:pt x="7515" y="44365"/>
                  </a:cubicBezTo>
                  <a:cubicBezTo>
                    <a:pt x="7567" y="44365"/>
                    <a:pt x="7620" y="44358"/>
                    <a:pt x="7673" y="44344"/>
                  </a:cubicBezTo>
                  <a:lnTo>
                    <a:pt x="43865" y="37572"/>
                  </a:lnTo>
                  <a:cubicBezTo>
                    <a:pt x="44232" y="37506"/>
                    <a:pt x="44499" y="37139"/>
                    <a:pt x="44432" y="36772"/>
                  </a:cubicBezTo>
                  <a:lnTo>
                    <a:pt x="37661" y="579"/>
                  </a:lnTo>
                  <a:cubicBezTo>
                    <a:pt x="37602" y="224"/>
                    <a:pt x="37307" y="1"/>
                    <a:pt x="369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0"/>
            <p:cNvSpPr/>
            <p:nvPr/>
          </p:nvSpPr>
          <p:spPr>
            <a:xfrm>
              <a:off x="7128942" y="2636172"/>
              <a:ext cx="151136" cy="794374"/>
            </a:xfrm>
            <a:custGeom>
              <a:avLst/>
              <a:gdLst/>
              <a:ahLst/>
              <a:cxnLst/>
              <a:rect l="l" t="t" r="r" b="b"/>
              <a:pathLst>
                <a:path w="7140" h="37528" extrusionOk="0">
                  <a:moveTo>
                    <a:pt x="101" y="1"/>
                  </a:moveTo>
                  <a:lnTo>
                    <a:pt x="1" y="34"/>
                  </a:lnTo>
                  <a:lnTo>
                    <a:pt x="7039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0"/>
            <p:cNvSpPr/>
            <p:nvPr/>
          </p:nvSpPr>
          <p:spPr>
            <a:xfrm>
              <a:off x="7056211" y="25782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94" y="0"/>
                  </a:moveTo>
                  <a:lnTo>
                    <a:pt x="1" y="7005"/>
                  </a:lnTo>
                  <a:lnTo>
                    <a:pt x="34" y="7106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0"/>
            <p:cNvSpPr/>
            <p:nvPr/>
          </p:nvSpPr>
          <p:spPr>
            <a:xfrm>
              <a:off x="7071748" y="26587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61" y="0"/>
                  </a:moveTo>
                  <a:lnTo>
                    <a:pt x="1" y="7005"/>
                  </a:lnTo>
                  <a:lnTo>
                    <a:pt x="1" y="7105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0"/>
            <p:cNvSpPr/>
            <p:nvPr/>
          </p:nvSpPr>
          <p:spPr>
            <a:xfrm>
              <a:off x="7086586" y="2739258"/>
              <a:ext cx="795771" cy="151136"/>
            </a:xfrm>
            <a:custGeom>
              <a:avLst/>
              <a:gdLst/>
              <a:ahLst/>
              <a:cxnLst/>
              <a:rect l="l" t="t" r="r" b="b"/>
              <a:pathLst>
                <a:path w="37594" h="7140" extrusionOk="0">
                  <a:moveTo>
                    <a:pt x="37560" y="1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0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0"/>
            <p:cNvSpPr/>
            <p:nvPr/>
          </p:nvSpPr>
          <p:spPr>
            <a:xfrm>
              <a:off x="7101403" y="2819758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0"/>
            <p:cNvSpPr/>
            <p:nvPr/>
          </p:nvSpPr>
          <p:spPr>
            <a:xfrm>
              <a:off x="7116940" y="2900258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0"/>
            <p:cNvSpPr/>
            <p:nvPr/>
          </p:nvSpPr>
          <p:spPr>
            <a:xfrm>
              <a:off x="7131779" y="2980758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8"/>
                  </a:lnTo>
                  <a:lnTo>
                    <a:pt x="33" y="7138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0"/>
            <p:cNvSpPr/>
            <p:nvPr/>
          </p:nvSpPr>
          <p:spPr>
            <a:xfrm>
              <a:off x="7147294" y="3061236"/>
              <a:ext cx="795094" cy="151136"/>
            </a:xfrm>
            <a:custGeom>
              <a:avLst/>
              <a:gdLst/>
              <a:ahLst/>
              <a:cxnLst/>
              <a:rect l="l" t="t" r="r" b="b"/>
              <a:pathLst>
                <a:path w="37562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0"/>
            <p:cNvSpPr/>
            <p:nvPr/>
          </p:nvSpPr>
          <p:spPr>
            <a:xfrm>
              <a:off x="7162133" y="314173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1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0"/>
            <p:cNvSpPr/>
            <p:nvPr/>
          </p:nvSpPr>
          <p:spPr>
            <a:xfrm>
              <a:off x="7176950" y="3222236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" name="Google Shape;328;p30"/>
          <p:cNvGrpSpPr/>
          <p:nvPr/>
        </p:nvGrpSpPr>
        <p:grpSpPr>
          <a:xfrm>
            <a:off x="552521" y="3271998"/>
            <a:ext cx="994419" cy="987553"/>
            <a:chOff x="6500275" y="2386225"/>
            <a:chExt cx="861790" cy="855840"/>
          </a:xfrm>
        </p:grpSpPr>
        <p:sp>
          <p:nvSpPr>
            <p:cNvPr id="329" name="Google Shape;329;p30"/>
            <p:cNvSpPr/>
            <p:nvPr/>
          </p:nvSpPr>
          <p:spPr>
            <a:xfrm>
              <a:off x="6502725" y="2387575"/>
              <a:ext cx="859340" cy="854490"/>
            </a:xfrm>
            <a:custGeom>
              <a:avLst/>
              <a:gdLst/>
              <a:ahLst/>
              <a:cxnLst/>
              <a:rect l="l" t="t" r="r" b="b"/>
              <a:pathLst>
                <a:path w="40430" h="40368" extrusionOk="0">
                  <a:moveTo>
                    <a:pt x="37488" y="0"/>
                  </a:moveTo>
                  <a:cubicBezTo>
                    <a:pt x="37468" y="0"/>
                    <a:pt x="37448" y="1"/>
                    <a:pt x="37427" y="3"/>
                  </a:cubicBezTo>
                  <a:lnTo>
                    <a:pt x="668" y="2238"/>
                  </a:lnTo>
                  <a:cubicBezTo>
                    <a:pt x="301" y="2238"/>
                    <a:pt x="0" y="2571"/>
                    <a:pt x="34" y="2971"/>
                  </a:cubicBezTo>
                  <a:lnTo>
                    <a:pt x="2235" y="39698"/>
                  </a:lnTo>
                  <a:cubicBezTo>
                    <a:pt x="2267" y="40078"/>
                    <a:pt x="2569" y="40367"/>
                    <a:pt x="2942" y="40367"/>
                  </a:cubicBezTo>
                  <a:cubicBezTo>
                    <a:pt x="2962" y="40367"/>
                    <a:pt x="2982" y="40367"/>
                    <a:pt x="3003" y="40365"/>
                  </a:cubicBezTo>
                  <a:lnTo>
                    <a:pt x="39729" y="38130"/>
                  </a:lnTo>
                  <a:cubicBezTo>
                    <a:pt x="40129" y="38130"/>
                    <a:pt x="40429" y="37796"/>
                    <a:pt x="40396" y="37396"/>
                  </a:cubicBezTo>
                  <a:lnTo>
                    <a:pt x="38161" y="636"/>
                  </a:lnTo>
                  <a:cubicBezTo>
                    <a:pt x="38129" y="288"/>
                    <a:pt x="37857" y="0"/>
                    <a:pt x="37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0"/>
            <p:cNvSpPr/>
            <p:nvPr/>
          </p:nvSpPr>
          <p:spPr>
            <a:xfrm>
              <a:off x="6500275" y="2386225"/>
              <a:ext cx="859400" cy="854542"/>
            </a:xfrm>
            <a:custGeom>
              <a:avLst/>
              <a:gdLst/>
              <a:ahLst/>
              <a:cxnLst/>
              <a:rect l="l" t="t" r="r" b="b"/>
              <a:pathLst>
                <a:path w="40997" h="41064" extrusionOk="0">
                  <a:moveTo>
                    <a:pt x="38628" y="101"/>
                  </a:moveTo>
                  <a:lnTo>
                    <a:pt x="38895" y="4304"/>
                  </a:lnTo>
                  <a:lnTo>
                    <a:pt x="34692" y="4571"/>
                  </a:lnTo>
                  <a:lnTo>
                    <a:pt x="34459" y="368"/>
                  </a:lnTo>
                  <a:lnTo>
                    <a:pt x="38628" y="101"/>
                  </a:lnTo>
                  <a:close/>
                  <a:moveTo>
                    <a:pt x="34359" y="368"/>
                  </a:moveTo>
                  <a:lnTo>
                    <a:pt x="34626" y="4571"/>
                  </a:lnTo>
                  <a:lnTo>
                    <a:pt x="30423" y="4837"/>
                  </a:lnTo>
                  <a:lnTo>
                    <a:pt x="30156" y="634"/>
                  </a:lnTo>
                  <a:lnTo>
                    <a:pt x="34359" y="368"/>
                  </a:lnTo>
                  <a:close/>
                  <a:moveTo>
                    <a:pt x="30056" y="634"/>
                  </a:moveTo>
                  <a:lnTo>
                    <a:pt x="30322" y="4837"/>
                  </a:lnTo>
                  <a:lnTo>
                    <a:pt x="26119" y="5071"/>
                  </a:lnTo>
                  <a:lnTo>
                    <a:pt x="25853" y="901"/>
                  </a:lnTo>
                  <a:lnTo>
                    <a:pt x="30056" y="634"/>
                  </a:lnTo>
                  <a:close/>
                  <a:moveTo>
                    <a:pt x="25753" y="868"/>
                  </a:moveTo>
                  <a:lnTo>
                    <a:pt x="26019" y="5071"/>
                  </a:lnTo>
                  <a:lnTo>
                    <a:pt x="21816" y="5338"/>
                  </a:lnTo>
                  <a:lnTo>
                    <a:pt x="21583" y="1135"/>
                  </a:lnTo>
                  <a:lnTo>
                    <a:pt x="25753" y="868"/>
                  </a:lnTo>
                  <a:close/>
                  <a:moveTo>
                    <a:pt x="21483" y="1168"/>
                  </a:moveTo>
                  <a:lnTo>
                    <a:pt x="21716" y="5371"/>
                  </a:lnTo>
                  <a:lnTo>
                    <a:pt x="17547" y="5605"/>
                  </a:lnTo>
                  <a:lnTo>
                    <a:pt x="17280" y="1435"/>
                  </a:lnTo>
                  <a:lnTo>
                    <a:pt x="21483" y="1168"/>
                  </a:lnTo>
                  <a:close/>
                  <a:moveTo>
                    <a:pt x="17180" y="1435"/>
                  </a:moveTo>
                  <a:lnTo>
                    <a:pt x="17447" y="5605"/>
                  </a:lnTo>
                  <a:lnTo>
                    <a:pt x="13244" y="5872"/>
                  </a:lnTo>
                  <a:lnTo>
                    <a:pt x="12977" y="1669"/>
                  </a:lnTo>
                  <a:lnTo>
                    <a:pt x="17180" y="1435"/>
                  </a:lnTo>
                  <a:close/>
                  <a:moveTo>
                    <a:pt x="12877" y="1669"/>
                  </a:moveTo>
                  <a:lnTo>
                    <a:pt x="13144" y="5872"/>
                  </a:lnTo>
                  <a:lnTo>
                    <a:pt x="8941" y="6138"/>
                  </a:lnTo>
                  <a:lnTo>
                    <a:pt x="8707" y="1935"/>
                  </a:lnTo>
                  <a:lnTo>
                    <a:pt x="12877" y="1669"/>
                  </a:lnTo>
                  <a:close/>
                  <a:moveTo>
                    <a:pt x="8607" y="1969"/>
                  </a:moveTo>
                  <a:lnTo>
                    <a:pt x="8874" y="6138"/>
                  </a:lnTo>
                  <a:lnTo>
                    <a:pt x="4671" y="6405"/>
                  </a:lnTo>
                  <a:lnTo>
                    <a:pt x="4404" y="2202"/>
                  </a:lnTo>
                  <a:lnTo>
                    <a:pt x="8607" y="1969"/>
                  </a:lnTo>
                  <a:close/>
                  <a:moveTo>
                    <a:pt x="4304" y="2202"/>
                  </a:moveTo>
                  <a:lnTo>
                    <a:pt x="4571" y="6405"/>
                  </a:lnTo>
                  <a:lnTo>
                    <a:pt x="368" y="6639"/>
                  </a:lnTo>
                  <a:lnTo>
                    <a:pt x="134" y="2436"/>
                  </a:lnTo>
                  <a:lnTo>
                    <a:pt x="4304" y="2202"/>
                  </a:lnTo>
                  <a:close/>
                  <a:moveTo>
                    <a:pt x="38895" y="4404"/>
                  </a:moveTo>
                  <a:lnTo>
                    <a:pt x="39162" y="8607"/>
                  </a:lnTo>
                  <a:lnTo>
                    <a:pt x="34959" y="8840"/>
                  </a:lnTo>
                  <a:lnTo>
                    <a:pt x="34692" y="4671"/>
                  </a:lnTo>
                  <a:lnTo>
                    <a:pt x="38895" y="4404"/>
                  </a:lnTo>
                  <a:close/>
                  <a:moveTo>
                    <a:pt x="34626" y="4671"/>
                  </a:moveTo>
                  <a:lnTo>
                    <a:pt x="34892" y="8874"/>
                  </a:lnTo>
                  <a:lnTo>
                    <a:pt x="30689" y="9107"/>
                  </a:lnTo>
                  <a:lnTo>
                    <a:pt x="30423" y="4904"/>
                  </a:lnTo>
                  <a:lnTo>
                    <a:pt x="34626" y="4671"/>
                  </a:lnTo>
                  <a:close/>
                  <a:moveTo>
                    <a:pt x="30322" y="4938"/>
                  </a:moveTo>
                  <a:lnTo>
                    <a:pt x="30589" y="9107"/>
                  </a:lnTo>
                  <a:lnTo>
                    <a:pt x="26386" y="9374"/>
                  </a:lnTo>
                  <a:lnTo>
                    <a:pt x="26119" y="5171"/>
                  </a:lnTo>
                  <a:lnTo>
                    <a:pt x="30322" y="4938"/>
                  </a:lnTo>
                  <a:close/>
                  <a:moveTo>
                    <a:pt x="26019" y="5171"/>
                  </a:moveTo>
                  <a:lnTo>
                    <a:pt x="26286" y="9374"/>
                  </a:lnTo>
                  <a:lnTo>
                    <a:pt x="22083" y="9608"/>
                  </a:lnTo>
                  <a:lnTo>
                    <a:pt x="21816" y="5438"/>
                  </a:lnTo>
                  <a:lnTo>
                    <a:pt x="26019" y="5171"/>
                  </a:lnTo>
                  <a:close/>
                  <a:moveTo>
                    <a:pt x="21750" y="5471"/>
                  </a:moveTo>
                  <a:lnTo>
                    <a:pt x="21983" y="9641"/>
                  </a:lnTo>
                  <a:lnTo>
                    <a:pt x="17814" y="9908"/>
                  </a:lnTo>
                  <a:lnTo>
                    <a:pt x="17547" y="5705"/>
                  </a:lnTo>
                  <a:lnTo>
                    <a:pt x="21750" y="5471"/>
                  </a:lnTo>
                  <a:close/>
                  <a:moveTo>
                    <a:pt x="17447" y="5705"/>
                  </a:moveTo>
                  <a:lnTo>
                    <a:pt x="17713" y="9908"/>
                  </a:lnTo>
                  <a:lnTo>
                    <a:pt x="13510" y="10175"/>
                  </a:lnTo>
                  <a:lnTo>
                    <a:pt x="13244" y="5972"/>
                  </a:lnTo>
                  <a:lnTo>
                    <a:pt x="17447" y="5705"/>
                  </a:lnTo>
                  <a:close/>
                  <a:moveTo>
                    <a:pt x="13144" y="5972"/>
                  </a:moveTo>
                  <a:lnTo>
                    <a:pt x="13410" y="10141"/>
                  </a:lnTo>
                  <a:lnTo>
                    <a:pt x="9207" y="10408"/>
                  </a:lnTo>
                  <a:lnTo>
                    <a:pt x="8974" y="6205"/>
                  </a:lnTo>
                  <a:lnTo>
                    <a:pt x="13144" y="5972"/>
                  </a:lnTo>
                  <a:close/>
                  <a:moveTo>
                    <a:pt x="8874" y="6238"/>
                  </a:moveTo>
                  <a:lnTo>
                    <a:pt x="9141" y="10442"/>
                  </a:lnTo>
                  <a:lnTo>
                    <a:pt x="4938" y="10708"/>
                  </a:lnTo>
                  <a:lnTo>
                    <a:pt x="4671" y="6505"/>
                  </a:lnTo>
                  <a:lnTo>
                    <a:pt x="8874" y="6238"/>
                  </a:lnTo>
                  <a:close/>
                  <a:moveTo>
                    <a:pt x="4571" y="6472"/>
                  </a:moveTo>
                  <a:lnTo>
                    <a:pt x="4838" y="10675"/>
                  </a:lnTo>
                  <a:lnTo>
                    <a:pt x="635" y="10942"/>
                  </a:lnTo>
                  <a:lnTo>
                    <a:pt x="368" y="6739"/>
                  </a:lnTo>
                  <a:lnTo>
                    <a:pt x="4571" y="6472"/>
                  </a:lnTo>
                  <a:close/>
                  <a:moveTo>
                    <a:pt x="39162" y="8707"/>
                  </a:moveTo>
                  <a:lnTo>
                    <a:pt x="39429" y="12877"/>
                  </a:lnTo>
                  <a:lnTo>
                    <a:pt x="35226" y="13143"/>
                  </a:lnTo>
                  <a:lnTo>
                    <a:pt x="34959" y="8940"/>
                  </a:lnTo>
                  <a:lnTo>
                    <a:pt x="39162" y="8707"/>
                  </a:lnTo>
                  <a:close/>
                  <a:moveTo>
                    <a:pt x="34859" y="8940"/>
                  </a:moveTo>
                  <a:lnTo>
                    <a:pt x="35126" y="13143"/>
                  </a:lnTo>
                  <a:lnTo>
                    <a:pt x="30956" y="13410"/>
                  </a:lnTo>
                  <a:lnTo>
                    <a:pt x="30656" y="9207"/>
                  </a:lnTo>
                  <a:lnTo>
                    <a:pt x="34859" y="8940"/>
                  </a:lnTo>
                  <a:close/>
                  <a:moveTo>
                    <a:pt x="30589" y="9207"/>
                  </a:moveTo>
                  <a:lnTo>
                    <a:pt x="30823" y="13410"/>
                  </a:lnTo>
                  <a:lnTo>
                    <a:pt x="26653" y="13677"/>
                  </a:lnTo>
                  <a:lnTo>
                    <a:pt x="26386" y="9474"/>
                  </a:lnTo>
                  <a:lnTo>
                    <a:pt x="30589" y="9207"/>
                  </a:lnTo>
                  <a:close/>
                  <a:moveTo>
                    <a:pt x="26286" y="9474"/>
                  </a:moveTo>
                  <a:lnTo>
                    <a:pt x="26553" y="13644"/>
                  </a:lnTo>
                  <a:lnTo>
                    <a:pt x="22350" y="13911"/>
                  </a:lnTo>
                  <a:lnTo>
                    <a:pt x="22083" y="9741"/>
                  </a:lnTo>
                  <a:lnTo>
                    <a:pt x="26286" y="9474"/>
                  </a:lnTo>
                  <a:close/>
                  <a:moveTo>
                    <a:pt x="21983" y="9741"/>
                  </a:moveTo>
                  <a:lnTo>
                    <a:pt x="22250" y="13944"/>
                  </a:lnTo>
                  <a:lnTo>
                    <a:pt x="18047" y="14211"/>
                  </a:lnTo>
                  <a:lnTo>
                    <a:pt x="17814" y="10008"/>
                  </a:lnTo>
                  <a:lnTo>
                    <a:pt x="21983" y="9741"/>
                  </a:lnTo>
                  <a:close/>
                  <a:moveTo>
                    <a:pt x="17713" y="10008"/>
                  </a:moveTo>
                  <a:lnTo>
                    <a:pt x="17947" y="14178"/>
                  </a:lnTo>
                  <a:lnTo>
                    <a:pt x="13777" y="14444"/>
                  </a:lnTo>
                  <a:lnTo>
                    <a:pt x="13510" y="10241"/>
                  </a:lnTo>
                  <a:lnTo>
                    <a:pt x="17713" y="10008"/>
                  </a:lnTo>
                  <a:close/>
                  <a:moveTo>
                    <a:pt x="13410" y="10241"/>
                  </a:moveTo>
                  <a:lnTo>
                    <a:pt x="13677" y="14444"/>
                  </a:lnTo>
                  <a:lnTo>
                    <a:pt x="9474" y="14711"/>
                  </a:lnTo>
                  <a:lnTo>
                    <a:pt x="9207" y="10508"/>
                  </a:lnTo>
                  <a:lnTo>
                    <a:pt x="13410" y="10241"/>
                  </a:lnTo>
                  <a:close/>
                  <a:moveTo>
                    <a:pt x="9141" y="10542"/>
                  </a:moveTo>
                  <a:lnTo>
                    <a:pt x="9408" y="14745"/>
                  </a:lnTo>
                  <a:lnTo>
                    <a:pt x="5205" y="14978"/>
                  </a:lnTo>
                  <a:lnTo>
                    <a:pt x="4938" y="10775"/>
                  </a:lnTo>
                  <a:lnTo>
                    <a:pt x="9141" y="10542"/>
                  </a:lnTo>
                  <a:close/>
                  <a:moveTo>
                    <a:pt x="4838" y="10775"/>
                  </a:moveTo>
                  <a:lnTo>
                    <a:pt x="5104" y="14945"/>
                  </a:lnTo>
                  <a:lnTo>
                    <a:pt x="901" y="15212"/>
                  </a:lnTo>
                  <a:lnTo>
                    <a:pt x="635" y="11042"/>
                  </a:lnTo>
                  <a:lnTo>
                    <a:pt x="4838" y="10775"/>
                  </a:lnTo>
                  <a:close/>
                  <a:moveTo>
                    <a:pt x="39429" y="12977"/>
                  </a:moveTo>
                  <a:lnTo>
                    <a:pt x="39662" y="17146"/>
                  </a:lnTo>
                  <a:lnTo>
                    <a:pt x="35493" y="17413"/>
                  </a:lnTo>
                  <a:lnTo>
                    <a:pt x="35259" y="13244"/>
                  </a:lnTo>
                  <a:lnTo>
                    <a:pt x="39429" y="12977"/>
                  </a:lnTo>
                  <a:close/>
                  <a:moveTo>
                    <a:pt x="35126" y="13210"/>
                  </a:moveTo>
                  <a:lnTo>
                    <a:pt x="35393" y="17447"/>
                  </a:lnTo>
                  <a:lnTo>
                    <a:pt x="31190" y="17680"/>
                  </a:lnTo>
                  <a:lnTo>
                    <a:pt x="30923" y="13477"/>
                  </a:lnTo>
                  <a:lnTo>
                    <a:pt x="35126" y="13210"/>
                  </a:lnTo>
                  <a:close/>
                  <a:moveTo>
                    <a:pt x="30823" y="13510"/>
                  </a:moveTo>
                  <a:lnTo>
                    <a:pt x="31090" y="17713"/>
                  </a:lnTo>
                  <a:lnTo>
                    <a:pt x="26887" y="17947"/>
                  </a:lnTo>
                  <a:lnTo>
                    <a:pt x="26653" y="13744"/>
                  </a:lnTo>
                  <a:lnTo>
                    <a:pt x="30823" y="13510"/>
                  </a:lnTo>
                  <a:close/>
                  <a:moveTo>
                    <a:pt x="26553" y="13744"/>
                  </a:moveTo>
                  <a:lnTo>
                    <a:pt x="26820" y="17947"/>
                  </a:lnTo>
                  <a:lnTo>
                    <a:pt x="22617" y="18214"/>
                  </a:lnTo>
                  <a:lnTo>
                    <a:pt x="22350" y="14011"/>
                  </a:lnTo>
                  <a:lnTo>
                    <a:pt x="26553" y="13744"/>
                  </a:lnTo>
                  <a:close/>
                  <a:moveTo>
                    <a:pt x="22250" y="14044"/>
                  </a:moveTo>
                  <a:lnTo>
                    <a:pt x="22517" y="18247"/>
                  </a:lnTo>
                  <a:lnTo>
                    <a:pt x="18314" y="18481"/>
                  </a:lnTo>
                  <a:lnTo>
                    <a:pt x="18047" y="14311"/>
                  </a:lnTo>
                  <a:lnTo>
                    <a:pt x="22250" y="14044"/>
                  </a:lnTo>
                  <a:close/>
                  <a:moveTo>
                    <a:pt x="17980" y="14278"/>
                  </a:moveTo>
                  <a:lnTo>
                    <a:pt x="18214" y="18481"/>
                  </a:lnTo>
                  <a:lnTo>
                    <a:pt x="14044" y="18747"/>
                  </a:lnTo>
                  <a:lnTo>
                    <a:pt x="13777" y="14544"/>
                  </a:lnTo>
                  <a:lnTo>
                    <a:pt x="17980" y="14278"/>
                  </a:lnTo>
                  <a:close/>
                  <a:moveTo>
                    <a:pt x="13677" y="14544"/>
                  </a:moveTo>
                  <a:lnTo>
                    <a:pt x="13944" y="18747"/>
                  </a:lnTo>
                  <a:lnTo>
                    <a:pt x="9741" y="18981"/>
                  </a:lnTo>
                  <a:lnTo>
                    <a:pt x="9474" y="14811"/>
                  </a:lnTo>
                  <a:lnTo>
                    <a:pt x="13677" y="14544"/>
                  </a:lnTo>
                  <a:close/>
                  <a:moveTo>
                    <a:pt x="9374" y="14811"/>
                  </a:moveTo>
                  <a:lnTo>
                    <a:pt x="9641" y="18981"/>
                  </a:lnTo>
                  <a:lnTo>
                    <a:pt x="5438" y="19248"/>
                  </a:lnTo>
                  <a:lnTo>
                    <a:pt x="5205" y="15045"/>
                  </a:lnTo>
                  <a:lnTo>
                    <a:pt x="9374" y="14811"/>
                  </a:lnTo>
                  <a:close/>
                  <a:moveTo>
                    <a:pt x="5104" y="15045"/>
                  </a:moveTo>
                  <a:lnTo>
                    <a:pt x="5338" y="19248"/>
                  </a:lnTo>
                  <a:lnTo>
                    <a:pt x="1168" y="19515"/>
                  </a:lnTo>
                  <a:lnTo>
                    <a:pt x="901" y="15312"/>
                  </a:lnTo>
                  <a:lnTo>
                    <a:pt x="5104" y="15045"/>
                  </a:lnTo>
                  <a:close/>
                  <a:moveTo>
                    <a:pt x="39696" y="17246"/>
                  </a:moveTo>
                  <a:lnTo>
                    <a:pt x="39929" y="21449"/>
                  </a:lnTo>
                  <a:lnTo>
                    <a:pt x="35726" y="21716"/>
                  </a:lnTo>
                  <a:lnTo>
                    <a:pt x="35493" y="17513"/>
                  </a:lnTo>
                  <a:lnTo>
                    <a:pt x="39696" y="17246"/>
                  </a:lnTo>
                  <a:close/>
                  <a:moveTo>
                    <a:pt x="35393" y="17513"/>
                  </a:moveTo>
                  <a:lnTo>
                    <a:pt x="35660" y="21716"/>
                  </a:lnTo>
                  <a:lnTo>
                    <a:pt x="31457" y="21983"/>
                  </a:lnTo>
                  <a:lnTo>
                    <a:pt x="31223" y="17780"/>
                  </a:lnTo>
                  <a:lnTo>
                    <a:pt x="35393" y="17513"/>
                  </a:lnTo>
                  <a:close/>
                  <a:moveTo>
                    <a:pt x="31090" y="17813"/>
                  </a:moveTo>
                  <a:lnTo>
                    <a:pt x="31357" y="21983"/>
                  </a:lnTo>
                  <a:lnTo>
                    <a:pt x="27154" y="22250"/>
                  </a:lnTo>
                  <a:lnTo>
                    <a:pt x="26920" y="18080"/>
                  </a:lnTo>
                  <a:lnTo>
                    <a:pt x="31090" y="17813"/>
                  </a:lnTo>
                  <a:close/>
                  <a:moveTo>
                    <a:pt x="26820" y="18047"/>
                  </a:moveTo>
                  <a:lnTo>
                    <a:pt x="27053" y="22250"/>
                  </a:lnTo>
                  <a:lnTo>
                    <a:pt x="22884" y="22483"/>
                  </a:lnTo>
                  <a:lnTo>
                    <a:pt x="22617" y="18280"/>
                  </a:lnTo>
                  <a:lnTo>
                    <a:pt x="26820" y="18047"/>
                  </a:lnTo>
                  <a:close/>
                  <a:moveTo>
                    <a:pt x="22517" y="18347"/>
                  </a:moveTo>
                  <a:lnTo>
                    <a:pt x="22784" y="22517"/>
                  </a:lnTo>
                  <a:lnTo>
                    <a:pt x="18581" y="22784"/>
                  </a:lnTo>
                  <a:lnTo>
                    <a:pt x="18314" y="18581"/>
                  </a:lnTo>
                  <a:lnTo>
                    <a:pt x="22517" y="18347"/>
                  </a:lnTo>
                  <a:close/>
                  <a:moveTo>
                    <a:pt x="18214" y="18581"/>
                  </a:moveTo>
                  <a:lnTo>
                    <a:pt x="18481" y="22750"/>
                  </a:lnTo>
                  <a:lnTo>
                    <a:pt x="14278" y="23017"/>
                  </a:lnTo>
                  <a:lnTo>
                    <a:pt x="14011" y="18814"/>
                  </a:lnTo>
                  <a:lnTo>
                    <a:pt x="18214" y="18581"/>
                  </a:lnTo>
                  <a:close/>
                  <a:moveTo>
                    <a:pt x="13944" y="18848"/>
                  </a:moveTo>
                  <a:lnTo>
                    <a:pt x="14178" y="23017"/>
                  </a:lnTo>
                  <a:lnTo>
                    <a:pt x="10008" y="23284"/>
                  </a:lnTo>
                  <a:lnTo>
                    <a:pt x="9741" y="19081"/>
                  </a:lnTo>
                  <a:lnTo>
                    <a:pt x="13944" y="18848"/>
                  </a:lnTo>
                  <a:close/>
                  <a:moveTo>
                    <a:pt x="9641" y="19081"/>
                  </a:moveTo>
                  <a:lnTo>
                    <a:pt x="9908" y="23284"/>
                  </a:lnTo>
                  <a:lnTo>
                    <a:pt x="5705" y="23551"/>
                  </a:lnTo>
                  <a:lnTo>
                    <a:pt x="5438" y="19348"/>
                  </a:lnTo>
                  <a:lnTo>
                    <a:pt x="9641" y="19081"/>
                  </a:lnTo>
                  <a:close/>
                  <a:moveTo>
                    <a:pt x="5371" y="19348"/>
                  </a:moveTo>
                  <a:lnTo>
                    <a:pt x="5605" y="23551"/>
                  </a:lnTo>
                  <a:lnTo>
                    <a:pt x="1402" y="23784"/>
                  </a:lnTo>
                  <a:lnTo>
                    <a:pt x="1168" y="19615"/>
                  </a:lnTo>
                  <a:lnTo>
                    <a:pt x="5371" y="19348"/>
                  </a:lnTo>
                  <a:close/>
                  <a:moveTo>
                    <a:pt x="39929" y="21549"/>
                  </a:moveTo>
                  <a:lnTo>
                    <a:pt x="40196" y="25752"/>
                  </a:lnTo>
                  <a:lnTo>
                    <a:pt x="35993" y="25986"/>
                  </a:lnTo>
                  <a:lnTo>
                    <a:pt x="35760" y="21816"/>
                  </a:lnTo>
                  <a:lnTo>
                    <a:pt x="39929" y="21549"/>
                  </a:lnTo>
                  <a:close/>
                  <a:moveTo>
                    <a:pt x="35660" y="21816"/>
                  </a:moveTo>
                  <a:lnTo>
                    <a:pt x="35893" y="26019"/>
                  </a:lnTo>
                  <a:lnTo>
                    <a:pt x="31723" y="26286"/>
                  </a:lnTo>
                  <a:lnTo>
                    <a:pt x="31457" y="22083"/>
                  </a:lnTo>
                  <a:lnTo>
                    <a:pt x="35660" y="21816"/>
                  </a:lnTo>
                  <a:close/>
                  <a:moveTo>
                    <a:pt x="31357" y="22083"/>
                  </a:moveTo>
                  <a:lnTo>
                    <a:pt x="31623" y="26286"/>
                  </a:lnTo>
                  <a:lnTo>
                    <a:pt x="27420" y="26553"/>
                  </a:lnTo>
                  <a:lnTo>
                    <a:pt x="27154" y="22350"/>
                  </a:lnTo>
                  <a:lnTo>
                    <a:pt x="31357" y="22083"/>
                  </a:lnTo>
                  <a:close/>
                  <a:moveTo>
                    <a:pt x="27053" y="22350"/>
                  </a:moveTo>
                  <a:lnTo>
                    <a:pt x="27320" y="26553"/>
                  </a:lnTo>
                  <a:lnTo>
                    <a:pt x="23117" y="26787"/>
                  </a:lnTo>
                  <a:lnTo>
                    <a:pt x="22884" y="22584"/>
                  </a:lnTo>
                  <a:lnTo>
                    <a:pt x="27053" y="22350"/>
                  </a:lnTo>
                  <a:close/>
                  <a:moveTo>
                    <a:pt x="22750" y="22617"/>
                  </a:moveTo>
                  <a:lnTo>
                    <a:pt x="23051" y="26820"/>
                  </a:lnTo>
                  <a:lnTo>
                    <a:pt x="18848" y="27087"/>
                  </a:lnTo>
                  <a:lnTo>
                    <a:pt x="18581" y="22850"/>
                  </a:lnTo>
                  <a:lnTo>
                    <a:pt x="22750" y="22617"/>
                  </a:lnTo>
                  <a:close/>
                  <a:moveTo>
                    <a:pt x="18481" y="22850"/>
                  </a:moveTo>
                  <a:lnTo>
                    <a:pt x="18748" y="27053"/>
                  </a:lnTo>
                  <a:lnTo>
                    <a:pt x="14545" y="27320"/>
                  </a:lnTo>
                  <a:lnTo>
                    <a:pt x="14278" y="23117"/>
                  </a:lnTo>
                  <a:lnTo>
                    <a:pt x="18481" y="22850"/>
                  </a:lnTo>
                  <a:close/>
                  <a:moveTo>
                    <a:pt x="14211" y="23117"/>
                  </a:moveTo>
                  <a:lnTo>
                    <a:pt x="14444" y="27320"/>
                  </a:lnTo>
                  <a:lnTo>
                    <a:pt x="10241" y="27587"/>
                  </a:lnTo>
                  <a:lnTo>
                    <a:pt x="10008" y="23384"/>
                  </a:lnTo>
                  <a:lnTo>
                    <a:pt x="14211" y="23117"/>
                  </a:lnTo>
                  <a:close/>
                  <a:moveTo>
                    <a:pt x="9908" y="23384"/>
                  </a:moveTo>
                  <a:lnTo>
                    <a:pt x="10175" y="27587"/>
                  </a:lnTo>
                  <a:lnTo>
                    <a:pt x="5972" y="27821"/>
                  </a:lnTo>
                  <a:lnTo>
                    <a:pt x="5705" y="23651"/>
                  </a:lnTo>
                  <a:lnTo>
                    <a:pt x="9908" y="23384"/>
                  </a:lnTo>
                  <a:close/>
                  <a:moveTo>
                    <a:pt x="5605" y="23651"/>
                  </a:moveTo>
                  <a:lnTo>
                    <a:pt x="5872" y="27821"/>
                  </a:lnTo>
                  <a:lnTo>
                    <a:pt x="1669" y="28087"/>
                  </a:lnTo>
                  <a:lnTo>
                    <a:pt x="1435" y="23918"/>
                  </a:lnTo>
                  <a:lnTo>
                    <a:pt x="5605" y="23651"/>
                  </a:lnTo>
                  <a:close/>
                  <a:moveTo>
                    <a:pt x="40196" y="25853"/>
                  </a:moveTo>
                  <a:lnTo>
                    <a:pt x="40463" y="30022"/>
                  </a:lnTo>
                  <a:lnTo>
                    <a:pt x="36260" y="30289"/>
                  </a:lnTo>
                  <a:lnTo>
                    <a:pt x="35993" y="26086"/>
                  </a:lnTo>
                  <a:lnTo>
                    <a:pt x="40196" y="25853"/>
                  </a:lnTo>
                  <a:close/>
                  <a:moveTo>
                    <a:pt x="35926" y="26119"/>
                  </a:moveTo>
                  <a:lnTo>
                    <a:pt x="36160" y="30322"/>
                  </a:lnTo>
                  <a:lnTo>
                    <a:pt x="31957" y="30556"/>
                  </a:lnTo>
                  <a:lnTo>
                    <a:pt x="31723" y="26353"/>
                  </a:lnTo>
                  <a:lnTo>
                    <a:pt x="35926" y="26119"/>
                  </a:lnTo>
                  <a:close/>
                  <a:moveTo>
                    <a:pt x="31623" y="26386"/>
                  </a:moveTo>
                  <a:lnTo>
                    <a:pt x="31890" y="30589"/>
                  </a:lnTo>
                  <a:lnTo>
                    <a:pt x="27687" y="30823"/>
                  </a:lnTo>
                  <a:lnTo>
                    <a:pt x="27420" y="26620"/>
                  </a:lnTo>
                  <a:lnTo>
                    <a:pt x="31623" y="26386"/>
                  </a:lnTo>
                  <a:close/>
                  <a:moveTo>
                    <a:pt x="27354" y="26620"/>
                  </a:moveTo>
                  <a:lnTo>
                    <a:pt x="27587" y="30856"/>
                  </a:lnTo>
                  <a:lnTo>
                    <a:pt x="23384" y="31090"/>
                  </a:lnTo>
                  <a:lnTo>
                    <a:pt x="23151" y="26887"/>
                  </a:lnTo>
                  <a:lnTo>
                    <a:pt x="27354" y="26620"/>
                  </a:lnTo>
                  <a:close/>
                  <a:moveTo>
                    <a:pt x="23051" y="26887"/>
                  </a:moveTo>
                  <a:lnTo>
                    <a:pt x="23317" y="31090"/>
                  </a:lnTo>
                  <a:lnTo>
                    <a:pt x="19114" y="31356"/>
                  </a:lnTo>
                  <a:lnTo>
                    <a:pt x="18848" y="27153"/>
                  </a:lnTo>
                  <a:lnTo>
                    <a:pt x="23051" y="26887"/>
                  </a:lnTo>
                  <a:close/>
                  <a:moveTo>
                    <a:pt x="18748" y="27153"/>
                  </a:moveTo>
                  <a:lnTo>
                    <a:pt x="18981" y="31356"/>
                  </a:lnTo>
                  <a:lnTo>
                    <a:pt x="14811" y="31590"/>
                  </a:lnTo>
                  <a:lnTo>
                    <a:pt x="14545" y="27420"/>
                  </a:lnTo>
                  <a:lnTo>
                    <a:pt x="18748" y="27153"/>
                  </a:lnTo>
                  <a:close/>
                  <a:moveTo>
                    <a:pt x="14444" y="27387"/>
                  </a:moveTo>
                  <a:lnTo>
                    <a:pt x="14711" y="31623"/>
                  </a:lnTo>
                  <a:lnTo>
                    <a:pt x="10508" y="31857"/>
                  </a:lnTo>
                  <a:lnTo>
                    <a:pt x="10275" y="27654"/>
                  </a:lnTo>
                  <a:lnTo>
                    <a:pt x="14444" y="27387"/>
                  </a:lnTo>
                  <a:close/>
                  <a:moveTo>
                    <a:pt x="10175" y="27687"/>
                  </a:moveTo>
                  <a:lnTo>
                    <a:pt x="10408" y="31857"/>
                  </a:lnTo>
                  <a:lnTo>
                    <a:pt x="6239" y="32124"/>
                  </a:lnTo>
                  <a:lnTo>
                    <a:pt x="5972" y="27921"/>
                  </a:lnTo>
                  <a:lnTo>
                    <a:pt x="10175" y="27687"/>
                  </a:lnTo>
                  <a:close/>
                  <a:moveTo>
                    <a:pt x="5872" y="27921"/>
                  </a:moveTo>
                  <a:lnTo>
                    <a:pt x="6139" y="32124"/>
                  </a:lnTo>
                  <a:lnTo>
                    <a:pt x="1936" y="32391"/>
                  </a:lnTo>
                  <a:lnTo>
                    <a:pt x="1669" y="28188"/>
                  </a:lnTo>
                  <a:lnTo>
                    <a:pt x="5872" y="27921"/>
                  </a:lnTo>
                  <a:close/>
                  <a:moveTo>
                    <a:pt x="40463" y="30122"/>
                  </a:moveTo>
                  <a:lnTo>
                    <a:pt x="40730" y="34325"/>
                  </a:lnTo>
                  <a:lnTo>
                    <a:pt x="36527" y="34592"/>
                  </a:lnTo>
                  <a:lnTo>
                    <a:pt x="36260" y="30389"/>
                  </a:lnTo>
                  <a:lnTo>
                    <a:pt x="40463" y="30122"/>
                  </a:lnTo>
                  <a:close/>
                  <a:moveTo>
                    <a:pt x="36160" y="30389"/>
                  </a:moveTo>
                  <a:lnTo>
                    <a:pt x="36427" y="34592"/>
                  </a:lnTo>
                  <a:lnTo>
                    <a:pt x="32224" y="34859"/>
                  </a:lnTo>
                  <a:lnTo>
                    <a:pt x="31990" y="30656"/>
                  </a:lnTo>
                  <a:lnTo>
                    <a:pt x="36160" y="30389"/>
                  </a:lnTo>
                  <a:close/>
                  <a:moveTo>
                    <a:pt x="31890" y="30656"/>
                  </a:moveTo>
                  <a:lnTo>
                    <a:pt x="32124" y="34826"/>
                  </a:lnTo>
                  <a:lnTo>
                    <a:pt x="27954" y="35092"/>
                  </a:lnTo>
                  <a:lnTo>
                    <a:pt x="27687" y="30889"/>
                  </a:lnTo>
                  <a:lnTo>
                    <a:pt x="31890" y="30656"/>
                  </a:lnTo>
                  <a:close/>
                  <a:moveTo>
                    <a:pt x="27587" y="30956"/>
                  </a:moveTo>
                  <a:lnTo>
                    <a:pt x="27854" y="35126"/>
                  </a:lnTo>
                  <a:lnTo>
                    <a:pt x="23651" y="35393"/>
                  </a:lnTo>
                  <a:lnTo>
                    <a:pt x="23384" y="31190"/>
                  </a:lnTo>
                  <a:lnTo>
                    <a:pt x="27587" y="30956"/>
                  </a:lnTo>
                  <a:close/>
                  <a:moveTo>
                    <a:pt x="23317" y="31190"/>
                  </a:moveTo>
                  <a:lnTo>
                    <a:pt x="23584" y="35393"/>
                  </a:lnTo>
                  <a:lnTo>
                    <a:pt x="19381" y="35626"/>
                  </a:lnTo>
                  <a:lnTo>
                    <a:pt x="19114" y="31423"/>
                  </a:lnTo>
                  <a:lnTo>
                    <a:pt x="23317" y="31190"/>
                  </a:lnTo>
                  <a:close/>
                  <a:moveTo>
                    <a:pt x="19014" y="31457"/>
                  </a:moveTo>
                  <a:lnTo>
                    <a:pt x="19248" y="35626"/>
                  </a:lnTo>
                  <a:lnTo>
                    <a:pt x="15045" y="35893"/>
                  </a:lnTo>
                  <a:lnTo>
                    <a:pt x="14811" y="31690"/>
                  </a:lnTo>
                  <a:lnTo>
                    <a:pt x="19014" y="31457"/>
                  </a:lnTo>
                  <a:close/>
                  <a:moveTo>
                    <a:pt x="14711" y="31690"/>
                  </a:moveTo>
                  <a:lnTo>
                    <a:pt x="14978" y="35893"/>
                  </a:lnTo>
                  <a:lnTo>
                    <a:pt x="10775" y="36160"/>
                  </a:lnTo>
                  <a:lnTo>
                    <a:pt x="10508" y="31957"/>
                  </a:lnTo>
                  <a:lnTo>
                    <a:pt x="14711" y="31690"/>
                  </a:lnTo>
                  <a:close/>
                  <a:moveTo>
                    <a:pt x="10442" y="31990"/>
                  </a:moveTo>
                  <a:lnTo>
                    <a:pt x="10675" y="36160"/>
                  </a:lnTo>
                  <a:lnTo>
                    <a:pt x="6472" y="36427"/>
                  </a:lnTo>
                  <a:lnTo>
                    <a:pt x="6239" y="32257"/>
                  </a:lnTo>
                  <a:lnTo>
                    <a:pt x="10442" y="31990"/>
                  </a:lnTo>
                  <a:close/>
                  <a:moveTo>
                    <a:pt x="6139" y="32257"/>
                  </a:moveTo>
                  <a:lnTo>
                    <a:pt x="6405" y="36427"/>
                  </a:lnTo>
                  <a:lnTo>
                    <a:pt x="2202" y="36660"/>
                  </a:lnTo>
                  <a:lnTo>
                    <a:pt x="1936" y="32457"/>
                  </a:lnTo>
                  <a:lnTo>
                    <a:pt x="6139" y="32257"/>
                  </a:lnTo>
                  <a:close/>
                  <a:moveTo>
                    <a:pt x="40947" y="37844"/>
                  </a:moveTo>
                  <a:lnTo>
                    <a:pt x="40990" y="38629"/>
                  </a:lnTo>
                  <a:lnTo>
                    <a:pt x="40990" y="38629"/>
                  </a:lnTo>
                  <a:lnTo>
                    <a:pt x="40997" y="38628"/>
                  </a:lnTo>
                  <a:lnTo>
                    <a:pt x="40947" y="37844"/>
                  </a:lnTo>
                  <a:close/>
                  <a:moveTo>
                    <a:pt x="36427" y="34692"/>
                  </a:moveTo>
                  <a:lnTo>
                    <a:pt x="36694" y="38895"/>
                  </a:lnTo>
                  <a:lnTo>
                    <a:pt x="32491" y="39129"/>
                  </a:lnTo>
                  <a:lnTo>
                    <a:pt x="32224" y="34959"/>
                  </a:lnTo>
                  <a:lnTo>
                    <a:pt x="36427" y="34692"/>
                  </a:lnTo>
                  <a:close/>
                  <a:moveTo>
                    <a:pt x="32157" y="34926"/>
                  </a:moveTo>
                  <a:lnTo>
                    <a:pt x="32391" y="39129"/>
                  </a:lnTo>
                  <a:lnTo>
                    <a:pt x="28188" y="39396"/>
                  </a:lnTo>
                  <a:lnTo>
                    <a:pt x="27954" y="35193"/>
                  </a:lnTo>
                  <a:lnTo>
                    <a:pt x="32157" y="34926"/>
                  </a:lnTo>
                  <a:close/>
                  <a:moveTo>
                    <a:pt x="27854" y="35226"/>
                  </a:moveTo>
                  <a:lnTo>
                    <a:pt x="28121" y="39429"/>
                  </a:lnTo>
                  <a:lnTo>
                    <a:pt x="23918" y="39696"/>
                  </a:lnTo>
                  <a:lnTo>
                    <a:pt x="23651" y="35493"/>
                  </a:lnTo>
                  <a:lnTo>
                    <a:pt x="27854" y="35226"/>
                  </a:lnTo>
                  <a:close/>
                  <a:moveTo>
                    <a:pt x="23551" y="35493"/>
                  </a:moveTo>
                  <a:lnTo>
                    <a:pt x="23818" y="39662"/>
                  </a:lnTo>
                  <a:lnTo>
                    <a:pt x="19615" y="39929"/>
                  </a:lnTo>
                  <a:lnTo>
                    <a:pt x="19381" y="35726"/>
                  </a:lnTo>
                  <a:lnTo>
                    <a:pt x="23551" y="35493"/>
                  </a:lnTo>
                  <a:close/>
                  <a:moveTo>
                    <a:pt x="19281" y="35726"/>
                  </a:moveTo>
                  <a:lnTo>
                    <a:pt x="19515" y="39929"/>
                  </a:lnTo>
                  <a:lnTo>
                    <a:pt x="15312" y="40196"/>
                  </a:lnTo>
                  <a:lnTo>
                    <a:pt x="15078" y="35993"/>
                  </a:lnTo>
                  <a:lnTo>
                    <a:pt x="19281" y="35726"/>
                  </a:lnTo>
                  <a:close/>
                  <a:moveTo>
                    <a:pt x="14978" y="35993"/>
                  </a:moveTo>
                  <a:lnTo>
                    <a:pt x="15245" y="40196"/>
                  </a:lnTo>
                  <a:lnTo>
                    <a:pt x="11042" y="40430"/>
                  </a:lnTo>
                  <a:lnTo>
                    <a:pt x="10775" y="36260"/>
                  </a:lnTo>
                  <a:lnTo>
                    <a:pt x="14978" y="35993"/>
                  </a:lnTo>
                  <a:close/>
                  <a:moveTo>
                    <a:pt x="10675" y="36260"/>
                  </a:moveTo>
                  <a:lnTo>
                    <a:pt x="10942" y="40463"/>
                  </a:lnTo>
                  <a:lnTo>
                    <a:pt x="6739" y="40696"/>
                  </a:lnTo>
                  <a:lnTo>
                    <a:pt x="6505" y="36527"/>
                  </a:lnTo>
                  <a:lnTo>
                    <a:pt x="10675" y="36260"/>
                  </a:lnTo>
                  <a:close/>
                  <a:moveTo>
                    <a:pt x="6405" y="36527"/>
                  </a:moveTo>
                  <a:lnTo>
                    <a:pt x="6672" y="40730"/>
                  </a:lnTo>
                  <a:lnTo>
                    <a:pt x="2469" y="40963"/>
                  </a:lnTo>
                  <a:lnTo>
                    <a:pt x="2202" y="36760"/>
                  </a:lnTo>
                  <a:lnTo>
                    <a:pt x="6405" y="36527"/>
                  </a:lnTo>
                  <a:close/>
                  <a:moveTo>
                    <a:pt x="38728" y="1"/>
                  </a:moveTo>
                  <a:lnTo>
                    <a:pt x="34425" y="268"/>
                  </a:lnTo>
                  <a:lnTo>
                    <a:pt x="34359" y="268"/>
                  </a:lnTo>
                  <a:lnTo>
                    <a:pt x="30156" y="534"/>
                  </a:lnTo>
                  <a:lnTo>
                    <a:pt x="30056" y="534"/>
                  </a:lnTo>
                  <a:lnTo>
                    <a:pt x="25853" y="768"/>
                  </a:lnTo>
                  <a:lnTo>
                    <a:pt x="25753" y="768"/>
                  </a:lnTo>
                  <a:lnTo>
                    <a:pt x="21550" y="1035"/>
                  </a:lnTo>
                  <a:lnTo>
                    <a:pt x="21483" y="1035"/>
                  </a:lnTo>
                  <a:lnTo>
                    <a:pt x="17280" y="1302"/>
                  </a:lnTo>
                  <a:lnTo>
                    <a:pt x="17180" y="1302"/>
                  </a:lnTo>
                  <a:lnTo>
                    <a:pt x="13010" y="1535"/>
                  </a:lnTo>
                  <a:lnTo>
                    <a:pt x="12910" y="1535"/>
                  </a:lnTo>
                  <a:lnTo>
                    <a:pt x="8707" y="1802"/>
                  </a:lnTo>
                  <a:lnTo>
                    <a:pt x="8607" y="1802"/>
                  </a:lnTo>
                  <a:lnTo>
                    <a:pt x="4404" y="2102"/>
                  </a:lnTo>
                  <a:lnTo>
                    <a:pt x="4304" y="2102"/>
                  </a:lnTo>
                  <a:lnTo>
                    <a:pt x="1" y="2369"/>
                  </a:lnTo>
                  <a:lnTo>
                    <a:pt x="268" y="6639"/>
                  </a:lnTo>
                  <a:lnTo>
                    <a:pt x="268" y="6739"/>
                  </a:lnTo>
                  <a:lnTo>
                    <a:pt x="501" y="10942"/>
                  </a:lnTo>
                  <a:lnTo>
                    <a:pt x="501" y="11042"/>
                  </a:lnTo>
                  <a:lnTo>
                    <a:pt x="768" y="15212"/>
                  </a:lnTo>
                  <a:lnTo>
                    <a:pt x="768" y="15312"/>
                  </a:lnTo>
                  <a:lnTo>
                    <a:pt x="1035" y="19515"/>
                  </a:lnTo>
                  <a:lnTo>
                    <a:pt x="1035" y="19615"/>
                  </a:lnTo>
                  <a:lnTo>
                    <a:pt x="1268" y="23818"/>
                  </a:lnTo>
                  <a:lnTo>
                    <a:pt x="1268" y="23918"/>
                  </a:lnTo>
                  <a:lnTo>
                    <a:pt x="1535" y="28087"/>
                  </a:lnTo>
                  <a:lnTo>
                    <a:pt x="1535" y="28188"/>
                  </a:lnTo>
                  <a:lnTo>
                    <a:pt x="1802" y="32391"/>
                  </a:lnTo>
                  <a:lnTo>
                    <a:pt x="1802" y="32491"/>
                  </a:lnTo>
                  <a:lnTo>
                    <a:pt x="2036" y="36694"/>
                  </a:lnTo>
                  <a:lnTo>
                    <a:pt x="2036" y="36760"/>
                  </a:lnTo>
                  <a:lnTo>
                    <a:pt x="2302" y="41063"/>
                  </a:lnTo>
                  <a:lnTo>
                    <a:pt x="6606" y="40797"/>
                  </a:lnTo>
                  <a:lnTo>
                    <a:pt x="6706" y="40797"/>
                  </a:lnTo>
                  <a:lnTo>
                    <a:pt x="10875" y="40563"/>
                  </a:lnTo>
                  <a:lnTo>
                    <a:pt x="10975" y="40563"/>
                  </a:lnTo>
                  <a:lnTo>
                    <a:pt x="15178" y="40296"/>
                  </a:lnTo>
                  <a:lnTo>
                    <a:pt x="15278" y="40296"/>
                  </a:lnTo>
                  <a:lnTo>
                    <a:pt x="19481" y="40029"/>
                  </a:lnTo>
                  <a:lnTo>
                    <a:pt x="19548" y="40029"/>
                  </a:lnTo>
                  <a:lnTo>
                    <a:pt x="23751" y="39796"/>
                  </a:lnTo>
                  <a:lnTo>
                    <a:pt x="23851" y="39796"/>
                  </a:lnTo>
                  <a:lnTo>
                    <a:pt x="28054" y="39529"/>
                  </a:lnTo>
                  <a:lnTo>
                    <a:pt x="28154" y="39529"/>
                  </a:lnTo>
                  <a:lnTo>
                    <a:pt x="32324" y="39262"/>
                  </a:lnTo>
                  <a:lnTo>
                    <a:pt x="32424" y="39262"/>
                  </a:lnTo>
                  <a:lnTo>
                    <a:pt x="36627" y="39029"/>
                  </a:lnTo>
                  <a:lnTo>
                    <a:pt x="36727" y="39029"/>
                  </a:lnTo>
                  <a:lnTo>
                    <a:pt x="40997" y="38762"/>
                  </a:lnTo>
                  <a:lnTo>
                    <a:pt x="40990" y="38629"/>
                  </a:lnTo>
                  <a:lnTo>
                    <a:pt x="40990" y="38629"/>
                  </a:lnTo>
                  <a:lnTo>
                    <a:pt x="36794" y="38895"/>
                  </a:lnTo>
                  <a:lnTo>
                    <a:pt x="36560" y="34692"/>
                  </a:lnTo>
                  <a:lnTo>
                    <a:pt x="40730" y="34425"/>
                  </a:lnTo>
                  <a:lnTo>
                    <a:pt x="40947" y="37844"/>
                  </a:lnTo>
                  <a:lnTo>
                    <a:pt x="40763" y="34459"/>
                  </a:lnTo>
                  <a:lnTo>
                    <a:pt x="40763" y="34325"/>
                  </a:lnTo>
                  <a:lnTo>
                    <a:pt x="40563" y="30156"/>
                  </a:lnTo>
                  <a:lnTo>
                    <a:pt x="40563" y="30056"/>
                  </a:lnTo>
                  <a:lnTo>
                    <a:pt x="40296" y="25853"/>
                  </a:lnTo>
                  <a:lnTo>
                    <a:pt x="40296" y="25752"/>
                  </a:lnTo>
                  <a:lnTo>
                    <a:pt x="40029" y="21583"/>
                  </a:lnTo>
                  <a:lnTo>
                    <a:pt x="40029" y="21483"/>
                  </a:lnTo>
                  <a:lnTo>
                    <a:pt x="39796" y="17280"/>
                  </a:lnTo>
                  <a:lnTo>
                    <a:pt x="39796" y="17180"/>
                  </a:lnTo>
                  <a:lnTo>
                    <a:pt x="39529" y="12977"/>
                  </a:lnTo>
                  <a:lnTo>
                    <a:pt x="39529" y="12910"/>
                  </a:lnTo>
                  <a:lnTo>
                    <a:pt x="39262" y="8707"/>
                  </a:lnTo>
                  <a:lnTo>
                    <a:pt x="39262" y="8607"/>
                  </a:lnTo>
                  <a:lnTo>
                    <a:pt x="38995" y="4404"/>
                  </a:lnTo>
                  <a:lnTo>
                    <a:pt x="38995" y="4304"/>
                  </a:lnTo>
                  <a:lnTo>
                    <a:pt x="38728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" name="Google Shape;331;p30"/>
          <p:cNvSpPr/>
          <p:nvPr/>
        </p:nvSpPr>
        <p:spPr>
          <a:xfrm>
            <a:off x="1952271" y="3239690"/>
            <a:ext cx="320212" cy="292514"/>
          </a:xfrm>
          <a:custGeom>
            <a:avLst/>
            <a:gdLst/>
            <a:ahLst/>
            <a:cxnLst/>
            <a:rect l="l" t="t" r="r" b="b"/>
            <a:pathLst>
              <a:path w="13110" h="11976" extrusionOk="0">
                <a:moveTo>
                  <a:pt x="6555" y="1"/>
                </a:moveTo>
                <a:cubicBezTo>
                  <a:pt x="5029" y="1"/>
                  <a:pt x="3503" y="584"/>
                  <a:pt x="2335" y="1752"/>
                </a:cubicBezTo>
                <a:cubicBezTo>
                  <a:pt x="0" y="4087"/>
                  <a:pt x="0" y="7890"/>
                  <a:pt x="2335" y="10225"/>
                </a:cubicBezTo>
                <a:cubicBezTo>
                  <a:pt x="3503" y="11392"/>
                  <a:pt x="5029" y="11976"/>
                  <a:pt x="6555" y="11976"/>
                </a:cubicBezTo>
                <a:cubicBezTo>
                  <a:pt x="8081" y="11976"/>
                  <a:pt x="9607" y="11392"/>
                  <a:pt x="10775" y="10225"/>
                </a:cubicBezTo>
                <a:cubicBezTo>
                  <a:pt x="13110" y="7890"/>
                  <a:pt x="13110" y="4087"/>
                  <a:pt x="10775" y="1752"/>
                </a:cubicBezTo>
                <a:cubicBezTo>
                  <a:pt x="9607" y="584"/>
                  <a:pt x="8081" y="1"/>
                  <a:pt x="655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2" name="Google Shape;332;p30"/>
          <p:cNvGrpSpPr/>
          <p:nvPr/>
        </p:nvGrpSpPr>
        <p:grpSpPr>
          <a:xfrm>
            <a:off x="596206" y="768097"/>
            <a:ext cx="1261363" cy="628990"/>
            <a:chOff x="3491529" y="3490033"/>
            <a:chExt cx="713441" cy="365585"/>
          </a:xfrm>
        </p:grpSpPr>
        <p:sp>
          <p:nvSpPr>
            <p:cNvPr id="333" name="Google Shape;333;p30"/>
            <p:cNvSpPr/>
            <p:nvPr/>
          </p:nvSpPr>
          <p:spPr>
            <a:xfrm>
              <a:off x="3540426" y="3536751"/>
              <a:ext cx="664544" cy="318867"/>
            </a:xfrm>
            <a:custGeom>
              <a:avLst/>
              <a:gdLst/>
              <a:ahLst/>
              <a:cxnLst/>
              <a:rect l="l" t="t" r="r" b="b"/>
              <a:pathLst>
                <a:path w="51237" h="24585" extrusionOk="0">
                  <a:moveTo>
                    <a:pt x="48168" y="1"/>
                  </a:moveTo>
                  <a:lnTo>
                    <a:pt x="0" y="10508"/>
                  </a:lnTo>
                  <a:lnTo>
                    <a:pt x="3103" y="24585"/>
                  </a:lnTo>
                  <a:lnTo>
                    <a:pt x="51237" y="14077"/>
                  </a:lnTo>
                  <a:lnTo>
                    <a:pt x="48168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3491529" y="3490033"/>
              <a:ext cx="713441" cy="310722"/>
            </a:xfrm>
            <a:custGeom>
              <a:avLst/>
              <a:gdLst/>
              <a:ahLst/>
              <a:cxnLst/>
              <a:rect l="l" t="t" r="r" b="b"/>
              <a:pathLst>
                <a:path w="55007" h="23957" extrusionOk="0">
                  <a:moveTo>
                    <a:pt x="51171" y="0"/>
                  </a:moveTo>
                  <a:cubicBezTo>
                    <a:pt x="51171" y="0"/>
                    <a:pt x="25819" y="6157"/>
                    <a:pt x="10213" y="6157"/>
                  </a:cubicBezTo>
                  <a:cubicBezTo>
                    <a:pt x="5724" y="6157"/>
                    <a:pt x="2042" y="5648"/>
                    <a:pt x="1" y="4337"/>
                  </a:cubicBezTo>
                  <a:lnTo>
                    <a:pt x="1" y="4337"/>
                  </a:lnTo>
                  <a:lnTo>
                    <a:pt x="3837" y="21983"/>
                  </a:lnTo>
                  <a:cubicBezTo>
                    <a:pt x="6053" y="23407"/>
                    <a:pt x="9925" y="23956"/>
                    <a:pt x="14581" y="23956"/>
                  </a:cubicBezTo>
                  <a:cubicBezTo>
                    <a:pt x="30317" y="23956"/>
                    <a:pt x="55007" y="17679"/>
                    <a:pt x="55007" y="17679"/>
                  </a:cubicBezTo>
                  <a:lnTo>
                    <a:pt x="511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4042287" y="3490033"/>
              <a:ext cx="162683" cy="253966"/>
            </a:xfrm>
            <a:custGeom>
              <a:avLst/>
              <a:gdLst/>
              <a:ahLst/>
              <a:cxnLst/>
              <a:rect l="l" t="t" r="r" b="b"/>
              <a:pathLst>
                <a:path w="12543" h="19581" extrusionOk="0">
                  <a:moveTo>
                    <a:pt x="8673" y="0"/>
                  </a:moveTo>
                  <a:lnTo>
                    <a:pt x="1" y="1902"/>
                  </a:lnTo>
                  <a:lnTo>
                    <a:pt x="3870" y="19581"/>
                  </a:lnTo>
                  <a:lnTo>
                    <a:pt x="12543" y="17679"/>
                  </a:lnTo>
                  <a:lnTo>
                    <a:pt x="8673" y="0"/>
                  </a:lnTo>
                  <a:close/>
                </a:path>
              </a:pathLst>
            </a:custGeom>
            <a:solidFill>
              <a:srgbClr val="A8D8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6" name="Google Shape;336;p30"/>
          <p:cNvSpPr/>
          <p:nvPr/>
        </p:nvSpPr>
        <p:spPr>
          <a:xfrm rot="1701045">
            <a:off x="7460094" y="3473052"/>
            <a:ext cx="1086839" cy="1098921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E48800">
              <a:alpha val="31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B223126-7278-44C6-A131-A56FC4F3E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587" y="413734"/>
            <a:ext cx="4304149" cy="43712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4" name="Google Shape;964;p38"/>
          <p:cNvGrpSpPr/>
          <p:nvPr/>
        </p:nvGrpSpPr>
        <p:grpSpPr>
          <a:xfrm>
            <a:off x="-3233705" y="966496"/>
            <a:ext cx="2926660" cy="585711"/>
            <a:chOff x="611550" y="2773950"/>
            <a:chExt cx="2698875" cy="344475"/>
          </a:xfrm>
        </p:grpSpPr>
        <p:sp>
          <p:nvSpPr>
            <p:cNvPr id="965" name="Google Shape;965;p38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8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7" name="Google Shape;967;p38"/>
          <p:cNvGrpSpPr/>
          <p:nvPr/>
        </p:nvGrpSpPr>
        <p:grpSpPr>
          <a:xfrm rot="-1082360">
            <a:off x="4234263" y="470737"/>
            <a:ext cx="4313002" cy="4040650"/>
            <a:chOff x="1638236" y="2934241"/>
            <a:chExt cx="767954" cy="742909"/>
          </a:xfrm>
        </p:grpSpPr>
        <p:sp>
          <p:nvSpPr>
            <p:cNvPr id="968" name="Google Shape;968;p38"/>
            <p:cNvSpPr/>
            <p:nvPr/>
          </p:nvSpPr>
          <p:spPr>
            <a:xfrm>
              <a:off x="1848065" y="3244444"/>
              <a:ext cx="481978" cy="432705"/>
            </a:xfrm>
            <a:custGeom>
              <a:avLst/>
              <a:gdLst/>
              <a:ahLst/>
              <a:cxnLst/>
              <a:rect l="l" t="t" r="r" b="b"/>
              <a:pathLst>
                <a:path w="37161" h="33362" extrusionOk="0">
                  <a:moveTo>
                    <a:pt x="7473" y="0"/>
                  </a:moveTo>
                  <a:lnTo>
                    <a:pt x="1" y="26419"/>
                  </a:lnTo>
                  <a:lnTo>
                    <a:pt x="23718" y="33124"/>
                  </a:lnTo>
                  <a:cubicBezTo>
                    <a:pt x="24287" y="33285"/>
                    <a:pt x="24859" y="33362"/>
                    <a:pt x="25422" y="33362"/>
                  </a:cubicBezTo>
                  <a:cubicBezTo>
                    <a:pt x="28129" y="33362"/>
                    <a:pt x="30617" y="31588"/>
                    <a:pt x="31390" y="28854"/>
                  </a:cubicBezTo>
                  <a:lnTo>
                    <a:pt x="37161" y="8406"/>
                  </a:lnTo>
                  <a:lnTo>
                    <a:pt x="7473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8"/>
            <p:cNvSpPr/>
            <p:nvPr/>
          </p:nvSpPr>
          <p:spPr>
            <a:xfrm>
              <a:off x="1638236" y="2934241"/>
              <a:ext cx="767954" cy="714880"/>
            </a:xfrm>
            <a:custGeom>
              <a:avLst/>
              <a:gdLst/>
              <a:ahLst/>
              <a:cxnLst/>
              <a:rect l="l" t="t" r="r" b="b"/>
              <a:pathLst>
                <a:path w="59210" h="55118" extrusionOk="0">
                  <a:moveTo>
                    <a:pt x="13077" y="0"/>
                  </a:moveTo>
                  <a:lnTo>
                    <a:pt x="1" y="46133"/>
                  </a:lnTo>
                  <a:lnTo>
                    <a:pt x="25686" y="53405"/>
                  </a:lnTo>
                  <a:cubicBezTo>
                    <a:pt x="25686" y="53405"/>
                    <a:pt x="32731" y="55117"/>
                    <a:pt x="38345" y="55117"/>
                  </a:cubicBezTo>
                  <a:cubicBezTo>
                    <a:pt x="39696" y="55117"/>
                    <a:pt x="40964" y="55018"/>
                    <a:pt x="42031" y="54773"/>
                  </a:cubicBezTo>
                  <a:cubicBezTo>
                    <a:pt x="47535" y="53505"/>
                    <a:pt x="49569" y="47067"/>
                    <a:pt x="49569" y="47067"/>
                  </a:cubicBezTo>
                  <a:lnTo>
                    <a:pt x="59210" y="13076"/>
                  </a:lnTo>
                  <a:lnTo>
                    <a:pt x="130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8"/>
            <p:cNvSpPr/>
            <p:nvPr/>
          </p:nvSpPr>
          <p:spPr>
            <a:xfrm>
              <a:off x="1778416" y="2934241"/>
              <a:ext cx="627774" cy="273875"/>
            </a:xfrm>
            <a:custGeom>
              <a:avLst/>
              <a:gdLst/>
              <a:ahLst/>
              <a:cxnLst/>
              <a:rect l="l" t="t" r="r" b="b"/>
              <a:pathLst>
                <a:path w="48402" h="21116" extrusionOk="0">
                  <a:moveTo>
                    <a:pt x="2269" y="0"/>
                  </a:moveTo>
                  <a:lnTo>
                    <a:pt x="0" y="8039"/>
                  </a:lnTo>
                  <a:lnTo>
                    <a:pt x="46100" y="21115"/>
                  </a:lnTo>
                  <a:lnTo>
                    <a:pt x="48402" y="13076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8"/>
            <p:cNvSpPr/>
            <p:nvPr/>
          </p:nvSpPr>
          <p:spPr>
            <a:xfrm>
              <a:off x="1971371" y="3542106"/>
              <a:ext cx="310657" cy="112891"/>
            </a:xfrm>
            <a:custGeom>
              <a:avLst/>
              <a:gdLst/>
              <a:ahLst/>
              <a:cxnLst/>
              <a:rect l="l" t="t" r="r" b="b"/>
              <a:pathLst>
                <a:path w="23952" h="8704" extrusionOk="0">
                  <a:moveTo>
                    <a:pt x="23951" y="0"/>
                  </a:moveTo>
                  <a:cubicBezTo>
                    <a:pt x="23951" y="1"/>
                    <a:pt x="22634" y="3408"/>
                    <a:pt x="19794" y="3408"/>
                  </a:cubicBezTo>
                  <a:cubicBezTo>
                    <a:pt x="18907" y="3408"/>
                    <a:pt x="17871" y="3075"/>
                    <a:pt x="16679" y="2202"/>
                  </a:cubicBezTo>
                  <a:lnTo>
                    <a:pt x="16679" y="2202"/>
                  </a:lnTo>
                  <a:cubicBezTo>
                    <a:pt x="16679" y="2202"/>
                    <a:pt x="17679" y="6204"/>
                    <a:pt x="1" y="6538"/>
                  </a:cubicBezTo>
                  <a:cubicBezTo>
                    <a:pt x="4759" y="7887"/>
                    <a:pt x="8876" y="8704"/>
                    <a:pt x="12321" y="8704"/>
                  </a:cubicBezTo>
                  <a:cubicBezTo>
                    <a:pt x="18246" y="8704"/>
                    <a:pt x="22179" y="6286"/>
                    <a:pt x="23951" y="0"/>
                  </a:cubicBez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2" name="Google Shape;972;p38"/>
          <p:cNvGrpSpPr/>
          <p:nvPr/>
        </p:nvGrpSpPr>
        <p:grpSpPr>
          <a:xfrm rot="646640">
            <a:off x="839422" y="1251318"/>
            <a:ext cx="4011202" cy="3385624"/>
            <a:chOff x="683398" y="2777187"/>
            <a:chExt cx="876552" cy="777046"/>
          </a:xfrm>
        </p:grpSpPr>
        <p:sp>
          <p:nvSpPr>
            <p:cNvPr id="973" name="Google Shape;973;p38"/>
            <p:cNvSpPr/>
            <p:nvPr/>
          </p:nvSpPr>
          <p:spPr>
            <a:xfrm>
              <a:off x="712814" y="2921258"/>
              <a:ext cx="731184" cy="632975"/>
            </a:xfrm>
            <a:custGeom>
              <a:avLst/>
              <a:gdLst/>
              <a:ahLst/>
              <a:cxnLst/>
              <a:rect l="l" t="t" r="r" b="b"/>
              <a:pathLst>
                <a:path w="56375" h="48803" extrusionOk="0">
                  <a:moveTo>
                    <a:pt x="48235" y="0"/>
                  </a:moveTo>
                  <a:lnTo>
                    <a:pt x="1" y="10141"/>
                  </a:lnTo>
                  <a:lnTo>
                    <a:pt x="8140" y="48802"/>
                  </a:lnTo>
                  <a:lnTo>
                    <a:pt x="56374" y="38661"/>
                  </a:lnTo>
                  <a:lnTo>
                    <a:pt x="48235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8"/>
            <p:cNvSpPr/>
            <p:nvPr/>
          </p:nvSpPr>
          <p:spPr>
            <a:xfrm>
              <a:off x="683398" y="2777187"/>
              <a:ext cx="876552" cy="705659"/>
            </a:xfrm>
            <a:custGeom>
              <a:avLst/>
              <a:gdLst/>
              <a:ahLst/>
              <a:cxnLst/>
              <a:rect l="l" t="t" r="r" b="b"/>
              <a:pathLst>
                <a:path w="67583" h="54407" extrusionOk="0">
                  <a:moveTo>
                    <a:pt x="49836" y="0"/>
                  </a:moveTo>
                  <a:lnTo>
                    <a:pt x="0" y="10475"/>
                  </a:lnTo>
                  <a:cubicBezTo>
                    <a:pt x="0" y="10475"/>
                    <a:pt x="6071" y="46767"/>
                    <a:pt x="17780" y="54406"/>
                  </a:cubicBezTo>
                  <a:lnTo>
                    <a:pt x="67582" y="43932"/>
                  </a:lnTo>
                  <a:cubicBezTo>
                    <a:pt x="56374" y="36593"/>
                    <a:pt x="49836" y="0"/>
                    <a:pt x="498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8"/>
            <p:cNvSpPr/>
            <p:nvPr/>
          </p:nvSpPr>
          <p:spPr>
            <a:xfrm>
              <a:off x="683398" y="2777187"/>
              <a:ext cx="669745" cy="248778"/>
            </a:xfrm>
            <a:custGeom>
              <a:avLst/>
              <a:gdLst/>
              <a:ahLst/>
              <a:cxnLst/>
              <a:rect l="l" t="t" r="r" b="b"/>
              <a:pathLst>
                <a:path w="51638" h="19181" extrusionOk="0">
                  <a:moveTo>
                    <a:pt x="49803" y="0"/>
                  </a:moveTo>
                  <a:lnTo>
                    <a:pt x="0" y="10475"/>
                  </a:lnTo>
                  <a:lnTo>
                    <a:pt x="1835" y="19181"/>
                  </a:lnTo>
                  <a:lnTo>
                    <a:pt x="51637" y="8673"/>
                  </a:lnTo>
                  <a:lnTo>
                    <a:pt x="49803" y="0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5" name="Google Shape;985;p38"/>
          <p:cNvSpPr/>
          <p:nvPr/>
        </p:nvSpPr>
        <p:spPr>
          <a:xfrm rot="-4609478">
            <a:off x="922437" y="10856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89E1D0">
              <a:alpha val="62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38"/>
          <p:cNvSpPr/>
          <p:nvPr/>
        </p:nvSpPr>
        <p:spPr>
          <a:xfrm rot="-3896283">
            <a:off x="5976720" y="197511"/>
            <a:ext cx="1007581" cy="1427951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433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7" name="Google Shape;987;p38"/>
          <p:cNvGrpSpPr/>
          <p:nvPr/>
        </p:nvGrpSpPr>
        <p:grpSpPr>
          <a:xfrm>
            <a:off x="8270349" y="1357456"/>
            <a:ext cx="304342" cy="451288"/>
            <a:chOff x="4508863" y="1528200"/>
            <a:chExt cx="318850" cy="472800"/>
          </a:xfrm>
        </p:grpSpPr>
        <p:sp>
          <p:nvSpPr>
            <p:cNvPr id="988" name="Google Shape;988;p3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2" name="Google Shape;992;p38"/>
          <p:cNvGrpSpPr/>
          <p:nvPr/>
        </p:nvGrpSpPr>
        <p:grpSpPr>
          <a:xfrm>
            <a:off x="8270349" y="906152"/>
            <a:ext cx="304342" cy="451288"/>
            <a:chOff x="4508863" y="1528200"/>
            <a:chExt cx="318850" cy="472800"/>
          </a:xfrm>
        </p:grpSpPr>
        <p:sp>
          <p:nvSpPr>
            <p:cNvPr id="993" name="Google Shape;993;p3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7" name="Google Shape;997;p38"/>
          <p:cNvGrpSpPr/>
          <p:nvPr/>
        </p:nvGrpSpPr>
        <p:grpSpPr>
          <a:xfrm>
            <a:off x="8270349" y="501277"/>
            <a:ext cx="304342" cy="451288"/>
            <a:chOff x="4508863" y="1528200"/>
            <a:chExt cx="318850" cy="472800"/>
          </a:xfrm>
        </p:grpSpPr>
        <p:sp>
          <p:nvSpPr>
            <p:cNvPr id="998" name="Google Shape;998;p3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2" name="Google Shape;1002;p38"/>
          <p:cNvSpPr/>
          <p:nvPr/>
        </p:nvSpPr>
        <p:spPr>
          <a:xfrm rot="-4609452">
            <a:off x="7740768" y="3893812"/>
            <a:ext cx="697602" cy="907542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5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38"/>
          <p:cNvSpPr/>
          <p:nvPr/>
        </p:nvSpPr>
        <p:spPr>
          <a:xfrm rot="-4609452">
            <a:off x="7868071" y="4021115"/>
            <a:ext cx="697602" cy="907542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5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2633;p52">
            <a:extLst>
              <a:ext uri="{FF2B5EF4-FFF2-40B4-BE49-F238E27FC236}">
                <a16:creationId xmlns:a16="http://schemas.microsoft.com/office/drawing/2014/main" id="{7528744D-7BB9-4C91-BAEF-B2406312F2EB}"/>
              </a:ext>
            </a:extLst>
          </p:cNvPr>
          <p:cNvGrpSpPr/>
          <p:nvPr/>
        </p:nvGrpSpPr>
        <p:grpSpPr>
          <a:xfrm>
            <a:off x="-3791553" y="2054243"/>
            <a:ext cx="3240797" cy="979639"/>
            <a:chOff x="2358590" y="2770261"/>
            <a:chExt cx="701327" cy="327532"/>
          </a:xfrm>
        </p:grpSpPr>
        <p:sp>
          <p:nvSpPr>
            <p:cNvPr id="47" name="Google Shape;2634;p52">
              <a:extLst>
                <a:ext uri="{FF2B5EF4-FFF2-40B4-BE49-F238E27FC236}">
                  <a16:creationId xmlns:a16="http://schemas.microsoft.com/office/drawing/2014/main" id="{B3966DF9-3F60-41CA-8D8C-4F4C58000248}"/>
                </a:ext>
              </a:extLst>
            </p:cNvPr>
            <p:cNvSpPr/>
            <p:nvPr/>
          </p:nvSpPr>
          <p:spPr>
            <a:xfrm>
              <a:off x="2358590" y="2816992"/>
              <a:ext cx="660225" cy="280801"/>
            </a:xfrm>
            <a:custGeom>
              <a:avLst/>
              <a:gdLst/>
              <a:ahLst/>
              <a:cxnLst/>
              <a:rect l="l" t="t" r="r" b="b"/>
              <a:pathLst>
                <a:path w="50904" h="21650" extrusionOk="0">
                  <a:moveTo>
                    <a:pt x="2169" y="0"/>
                  </a:moveTo>
                  <a:lnTo>
                    <a:pt x="0" y="14244"/>
                  </a:lnTo>
                  <a:lnTo>
                    <a:pt x="48735" y="21649"/>
                  </a:lnTo>
                  <a:lnTo>
                    <a:pt x="50903" y="740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635;p52">
              <a:extLst>
                <a:ext uri="{FF2B5EF4-FFF2-40B4-BE49-F238E27FC236}">
                  <a16:creationId xmlns:a16="http://schemas.microsoft.com/office/drawing/2014/main" id="{82E84B19-9448-422C-BFE5-FF8A6E6B830D}"/>
                </a:ext>
              </a:extLst>
            </p:cNvPr>
            <p:cNvSpPr/>
            <p:nvPr/>
          </p:nvSpPr>
          <p:spPr>
            <a:xfrm>
              <a:off x="2358590" y="2770262"/>
              <a:ext cx="701327" cy="281112"/>
            </a:xfrm>
            <a:custGeom>
              <a:avLst/>
              <a:gdLst/>
              <a:ahLst/>
              <a:cxnLst/>
              <a:rect l="l" t="t" r="r" b="b"/>
              <a:pathLst>
                <a:path w="54073" h="21674" extrusionOk="0">
                  <a:moveTo>
                    <a:pt x="2736" y="1"/>
                  </a:moveTo>
                  <a:lnTo>
                    <a:pt x="0" y="17847"/>
                  </a:lnTo>
                  <a:cubicBezTo>
                    <a:pt x="0" y="17847"/>
                    <a:pt x="20463" y="21673"/>
                    <a:pt x="35986" y="21673"/>
                  </a:cubicBezTo>
                  <a:cubicBezTo>
                    <a:pt x="42728" y="21673"/>
                    <a:pt x="48539" y="20952"/>
                    <a:pt x="51337" y="18881"/>
                  </a:cubicBezTo>
                  <a:lnTo>
                    <a:pt x="54072" y="1035"/>
                  </a:lnTo>
                  <a:lnTo>
                    <a:pt x="54072" y="1035"/>
                  </a:lnTo>
                  <a:cubicBezTo>
                    <a:pt x="51431" y="2973"/>
                    <a:pt x="45726" y="3651"/>
                    <a:pt x="39042" y="3651"/>
                  </a:cubicBezTo>
                  <a:cubicBezTo>
                    <a:pt x="23527" y="3651"/>
                    <a:pt x="2736" y="1"/>
                    <a:pt x="2736" y="1"/>
                  </a:cubicBezTo>
                  <a:close/>
                </a:path>
              </a:pathLst>
            </a:custGeom>
            <a:solidFill>
              <a:srgbClr val="FFE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2636;p52">
              <a:extLst>
                <a:ext uri="{FF2B5EF4-FFF2-40B4-BE49-F238E27FC236}">
                  <a16:creationId xmlns:a16="http://schemas.microsoft.com/office/drawing/2014/main" id="{62EA8B0B-1253-4F93-9396-F8BFA4E58B15}"/>
                </a:ext>
              </a:extLst>
            </p:cNvPr>
            <p:cNvSpPr/>
            <p:nvPr/>
          </p:nvSpPr>
          <p:spPr>
            <a:xfrm>
              <a:off x="2358590" y="2770261"/>
              <a:ext cx="149272" cy="249219"/>
            </a:xfrm>
            <a:custGeom>
              <a:avLst/>
              <a:gdLst/>
              <a:ahLst/>
              <a:cxnLst/>
              <a:rect l="l" t="t" r="r" b="b"/>
              <a:pathLst>
                <a:path w="11509" h="19215" extrusionOk="0">
                  <a:moveTo>
                    <a:pt x="2702" y="1"/>
                  </a:moveTo>
                  <a:lnTo>
                    <a:pt x="0" y="17880"/>
                  </a:lnTo>
                  <a:lnTo>
                    <a:pt x="8807" y="19215"/>
                  </a:lnTo>
                  <a:lnTo>
                    <a:pt x="11509" y="1335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D30388B7-E11C-4E98-B0DB-F0E4501FE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03" y="1305363"/>
            <a:ext cx="3371380" cy="319458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6A02731-3DD3-44C4-A065-F7FCDAC7F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566" y="1065794"/>
            <a:ext cx="3816427" cy="333480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2D321C5-38C7-470C-B0E4-EC2B143541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537" y="371814"/>
            <a:ext cx="4566300" cy="10303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32"/>
          <p:cNvGrpSpPr/>
          <p:nvPr/>
        </p:nvGrpSpPr>
        <p:grpSpPr>
          <a:xfrm>
            <a:off x="1493260" y="1065620"/>
            <a:ext cx="5769890" cy="2636758"/>
            <a:chOff x="603225" y="2182575"/>
            <a:chExt cx="2577800" cy="424450"/>
          </a:xfrm>
        </p:grpSpPr>
        <p:sp>
          <p:nvSpPr>
            <p:cNvPr id="379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" name="Google Shape;382;p32"/>
          <p:cNvGrpSpPr/>
          <p:nvPr/>
        </p:nvGrpSpPr>
        <p:grpSpPr>
          <a:xfrm rot="-360641">
            <a:off x="788183" y="3544531"/>
            <a:ext cx="729711" cy="380104"/>
            <a:chOff x="2358590" y="2770261"/>
            <a:chExt cx="701327" cy="327531"/>
          </a:xfrm>
        </p:grpSpPr>
        <p:sp>
          <p:nvSpPr>
            <p:cNvPr id="383" name="Google Shape;383;p32"/>
            <p:cNvSpPr/>
            <p:nvPr/>
          </p:nvSpPr>
          <p:spPr>
            <a:xfrm>
              <a:off x="2358590" y="2816992"/>
              <a:ext cx="660225" cy="280801"/>
            </a:xfrm>
            <a:custGeom>
              <a:avLst/>
              <a:gdLst/>
              <a:ahLst/>
              <a:cxnLst/>
              <a:rect l="l" t="t" r="r" b="b"/>
              <a:pathLst>
                <a:path w="50904" h="21650" extrusionOk="0">
                  <a:moveTo>
                    <a:pt x="2169" y="0"/>
                  </a:moveTo>
                  <a:lnTo>
                    <a:pt x="0" y="14244"/>
                  </a:lnTo>
                  <a:lnTo>
                    <a:pt x="48735" y="21649"/>
                  </a:lnTo>
                  <a:lnTo>
                    <a:pt x="50903" y="740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2358590" y="2770261"/>
              <a:ext cx="701327" cy="281112"/>
            </a:xfrm>
            <a:custGeom>
              <a:avLst/>
              <a:gdLst/>
              <a:ahLst/>
              <a:cxnLst/>
              <a:rect l="l" t="t" r="r" b="b"/>
              <a:pathLst>
                <a:path w="54073" h="21674" extrusionOk="0">
                  <a:moveTo>
                    <a:pt x="2736" y="1"/>
                  </a:moveTo>
                  <a:lnTo>
                    <a:pt x="0" y="17847"/>
                  </a:lnTo>
                  <a:cubicBezTo>
                    <a:pt x="0" y="17847"/>
                    <a:pt x="20463" y="21673"/>
                    <a:pt x="35986" y="21673"/>
                  </a:cubicBezTo>
                  <a:cubicBezTo>
                    <a:pt x="42728" y="21673"/>
                    <a:pt x="48539" y="20952"/>
                    <a:pt x="51337" y="18881"/>
                  </a:cubicBezTo>
                  <a:lnTo>
                    <a:pt x="54072" y="1035"/>
                  </a:lnTo>
                  <a:lnTo>
                    <a:pt x="54072" y="1035"/>
                  </a:lnTo>
                  <a:cubicBezTo>
                    <a:pt x="51431" y="2973"/>
                    <a:pt x="45726" y="3651"/>
                    <a:pt x="39042" y="3651"/>
                  </a:cubicBezTo>
                  <a:cubicBezTo>
                    <a:pt x="23527" y="3651"/>
                    <a:pt x="2736" y="1"/>
                    <a:pt x="27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2358590" y="2770261"/>
              <a:ext cx="149272" cy="249219"/>
            </a:xfrm>
            <a:custGeom>
              <a:avLst/>
              <a:gdLst/>
              <a:ahLst/>
              <a:cxnLst/>
              <a:rect l="l" t="t" r="r" b="b"/>
              <a:pathLst>
                <a:path w="11509" h="19215" extrusionOk="0">
                  <a:moveTo>
                    <a:pt x="2702" y="1"/>
                  </a:moveTo>
                  <a:lnTo>
                    <a:pt x="0" y="17880"/>
                  </a:lnTo>
                  <a:lnTo>
                    <a:pt x="8807" y="19215"/>
                  </a:lnTo>
                  <a:lnTo>
                    <a:pt x="11509" y="1335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FFA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32"/>
          <p:cNvSpPr txBox="1">
            <a:spLocks noGrp="1"/>
          </p:cNvSpPr>
          <p:nvPr>
            <p:ph type="subTitle" idx="1"/>
          </p:nvPr>
        </p:nvSpPr>
        <p:spPr>
          <a:xfrm>
            <a:off x="1742817" y="6088054"/>
            <a:ext cx="5302800" cy="81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“This is a quote, words full of wisdom that someone important said and can make the reader get inspired.”</a:t>
            </a:r>
            <a:endParaRPr dirty="0"/>
          </a:p>
        </p:txBody>
      </p:sp>
      <p:sp>
        <p:nvSpPr>
          <p:cNvPr id="388" name="Google Shape;388;p32"/>
          <p:cNvSpPr/>
          <p:nvPr/>
        </p:nvSpPr>
        <p:spPr>
          <a:xfrm rot="859721">
            <a:off x="7474249" y="3800256"/>
            <a:ext cx="75106" cy="71576"/>
          </a:xfrm>
          <a:custGeom>
            <a:avLst/>
            <a:gdLst/>
            <a:ahLst/>
            <a:cxnLst/>
            <a:rect l="l" t="t" r="r" b="b"/>
            <a:pathLst>
              <a:path w="2570" h="2449" extrusionOk="0">
                <a:moveTo>
                  <a:pt x="1372" y="498"/>
                </a:moveTo>
                <a:cubicBezTo>
                  <a:pt x="1470" y="498"/>
                  <a:pt x="1547" y="553"/>
                  <a:pt x="1602" y="607"/>
                </a:cubicBezTo>
                <a:cubicBezTo>
                  <a:pt x="1702" y="707"/>
                  <a:pt x="1768" y="807"/>
                  <a:pt x="1768" y="941"/>
                </a:cubicBezTo>
                <a:lnTo>
                  <a:pt x="801" y="1007"/>
                </a:lnTo>
                <a:cubicBezTo>
                  <a:pt x="801" y="841"/>
                  <a:pt x="868" y="741"/>
                  <a:pt x="935" y="641"/>
                </a:cubicBezTo>
                <a:cubicBezTo>
                  <a:pt x="1035" y="540"/>
                  <a:pt x="1135" y="507"/>
                  <a:pt x="1301" y="507"/>
                </a:cubicBezTo>
                <a:cubicBezTo>
                  <a:pt x="1326" y="501"/>
                  <a:pt x="1349" y="498"/>
                  <a:pt x="1372" y="498"/>
                </a:cubicBezTo>
                <a:close/>
                <a:moveTo>
                  <a:pt x="1405" y="0"/>
                </a:moveTo>
                <a:cubicBezTo>
                  <a:pt x="1360" y="0"/>
                  <a:pt x="1315" y="3"/>
                  <a:pt x="1268" y="7"/>
                </a:cubicBezTo>
                <a:cubicBezTo>
                  <a:pt x="868" y="7"/>
                  <a:pt x="534" y="140"/>
                  <a:pt x="334" y="374"/>
                </a:cubicBezTo>
                <a:cubicBezTo>
                  <a:pt x="101" y="607"/>
                  <a:pt x="1" y="907"/>
                  <a:pt x="34" y="1308"/>
                </a:cubicBezTo>
                <a:cubicBezTo>
                  <a:pt x="67" y="1675"/>
                  <a:pt x="201" y="1975"/>
                  <a:pt x="434" y="2175"/>
                </a:cubicBezTo>
                <a:cubicBezTo>
                  <a:pt x="638" y="2350"/>
                  <a:pt x="918" y="2448"/>
                  <a:pt x="1274" y="2448"/>
                </a:cubicBezTo>
                <a:cubicBezTo>
                  <a:pt x="1326" y="2448"/>
                  <a:pt x="1380" y="2446"/>
                  <a:pt x="1435" y="2442"/>
                </a:cubicBezTo>
                <a:cubicBezTo>
                  <a:pt x="1602" y="2442"/>
                  <a:pt x="1802" y="2408"/>
                  <a:pt x="1969" y="2375"/>
                </a:cubicBezTo>
                <a:cubicBezTo>
                  <a:pt x="2135" y="2342"/>
                  <a:pt x="2302" y="2275"/>
                  <a:pt x="2502" y="2208"/>
                </a:cubicBezTo>
                <a:lnTo>
                  <a:pt x="2469" y="1608"/>
                </a:lnTo>
                <a:cubicBezTo>
                  <a:pt x="2302" y="1708"/>
                  <a:pt x="2135" y="1808"/>
                  <a:pt x="1969" y="1875"/>
                </a:cubicBezTo>
                <a:cubicBezTo>
                  <a:pt x="1802" y="1908"/>
                  <a:pt x="1635" y="1941"/>
                  <a:pt x="1468" y="1941"/>
                </a:cubicBezTo>
                <a:cubicBezTo>
                  <a:pt x="1427" y="1950"/>
                  <a:pt x="1385" y="1954"/>
                  <a:pt x="1344" y="1954"/>
                </a:cubicBezTo>
                <a:cubicBezTo>
                  <a:pt x="1222" y="1954"/>
                  <a:pt x="1110" y="1916"/>
                  <a:pt x="1035" y="1841"/>
                </a:cubicBezTo>
                <a:cubicBezTo>
                  <a:pt x="901" y="1775"/>
                  <a:pt x="834" y="1641"/>
                  <a:pt x="801" y="1474"/>
                </a:cubicBezTo>
                <a:lnTo>
                  <a:pt x="2569" y="1374"/>
                </a:lnTo>
                <a:lnTo>
                  <a:pt x="2536" y="1141"/>
                </a:lnTo>
                <a:cubicBezTo>
                  <a:pt x="2536" y="774"/>
                  <a:pt x="2402" y="507"/>
                  <a:pt x="2169" y="274"/>
                </a:cubicBezTo>
                <a:cubicBezTo>
                  <a:pt x="1965" y="99"/>
                  <a:pt x="1710" y="0"/>
                  <a:pt x="1405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2"/>
          <p:cNvSpPr/>
          <p:nvPr/>
        </p:nvSpPr>
        <p:spPr>
          <a:xfrm rot="859721">
            <a:off x="7493410" y="3803115"/>
            <a:ext cx="73148" cy="73125"/>
          </a:xfrm>
          <a:custGeom>
            <a:avLst/>
            <a:gdLst/>
            <a:ahLst/>
            <a:cxnLst/>
            <a:rect l="l" t="t" r="r" b="b"/>
            <a:pathLst>
              <a:path w="2503" h="2502" extrusionOk="0">
                <a:moveTo>
                  <a:pt x="1535" y="0"/>
                </a:moveTo>
                <a:cubicBezTo>
                  <a:pt x="1368" y="0"/>
                  <a:pt x="1235" y="67"/>
                  <a:pt x="1135" y="133"/>
                </a:cubicBezTo>
                <a:cubicBezTo>
                  <a:pt x="1001" y="200"/>
                  <a:pt x="868" y="300"/>
                  <a:pt x="768" y="434"/>
                </a:cubicBezTo>
                <a:lnTo>
                  <a:pt x="768" y="100"/>
                </a:lnTo>
                <a:lnTo>
                  <a:pt x="1" y="133"/>
                </a:lnTo>
                <a:lnTo>
                  <a:pt x="134" y="2502"/>
                </a:lnTo>
                <a:lnTo>
                  <a:pt x="868" y="2435"/>
                </a:lnTo>
                <a:lnTo>
                  <a:pt x="835" y="1301"/>
                </a:lnTo>
                <a:cubicBezTo>
                  <a:pt x="801" y="1067"/>
                  <a:pt x="835" y="901"/>
                  <a:pt x="935" y="801"/>
                </a:cubicBezTo>
                <a:cubicBezTo>
                  <a:pt x="1001" y="667"/>
                  <a:pt x="1135" y="600"/>
                  <a:pt x="1302" y="600"/>
                </a:cubicBezTo>
                <a:cubicBezTo>
                  <a:pt x="1311" y="591"/>
                  <a:pt x="1324" y="587"/>
                  <a:pt x="1339" y="587"/>
                </a:cubicBezTo>
                <a:cubicBezTo>
                  <a:pt x="1374" y="587"/>
                  <a:pt x="1421" y="610"/>
                  <a:pt x="1468" y="634"/>
                </a:cubicBezTo>
                <a:cubicBezTo>
                  <a:pt x="1502" y="634"/>
                  <a:pt x="1568" y="667"/>
                  <a:pt x="1602" y="734"/>
                </a:cubicBezTo>
                <a:cubicBezTo>
                  <a:pt x="1602" y="767"/>
                  <a:pt x="1635" y="801"/>
                  <a:pt x="1635" y="901"/>
                </a:cubicBezTo>
                <a:cubicBezTo>
                  <a:pt x="1669" y="967"/>
                  <a:pt x="1669" y="1101"/>
                  <a:pt x="1669" y="1301"/>
                </a:cubicBezTo>
                <a:lnTo>
                  <a:pt x="1735" y="2168"/>
                </a:lnTo>
                <a:lnTo>
                  <a:pt x="1735" y="2402"/>
                </a:lnTo>
                <a:lnTo>
                  <a:pt x="2502" y="2368"/>
                </a:lnTo>
                <a:lnTo>
                  <a:pt x="2402" y="934"/>
                </a:lnTo>
                <a:cubicBezTo>
                  <a:pt x="2402" y="634"/>
                  <a:pt x="2302" y="367"/>
                  <a:pt x="2169" y="234"/>
                </a:cubicBezTo>
                <a:cubicBezTo>
                  <a:pt x="2002" y="67"/>
                  <a:pt x="1802" y="0"/>
                  <a:pt x="1535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2"/>
          <p:cNvSpPr/>
          <p:nvPr/>
        </p:nvSpPr>
        <p:spPr>
          <a:xfrm rot="859721">
            <a:off x="7555438" y="3796059"/>
            <a:ext cx="57542" cy="88030"/>
          </a:xfrm>
          <a:custGeom>
            <a:avLst/>
            <a:gdLst/>
            <a:ahLst/>
            <a:cxnLst/>
            <a:rect l="l" t="t" r="r" b="b"/>
            <a:pathLst>
              <a:path w="1969" h="3012" extrusionOk="0">
                <a:moveTo>
                  <a:pt x="1068" y="1"/>
                </a:moveTo>
                <a:lnTo>
                  <a:pt x="334" y="34"/>
                </a:lnTo>
                <a:lnTo>
                  <a:pt x="368" y="701"/>
                </a:lnTo>
                <a:lnTo>
                  <a:pt x="1" y="734"/>
                </a:lnTo>
                <a:lnTo>
                  <a:pt x="34" y="1268"/>
                </a:lnTo>
                <a:lnTo>
                  <a:pt x="401" y="1235"/>
                </a:lnTo>
                <a:lnTo>
                  <a:pt x="468" y="2235"/>
                </a:lnTo>
                <a:cubicBezTo>
                  <a:pt x="468" y="2536"/>
                  <a:pt x="535" y="2736"/>
                  <a:pt x="668" y="2869"/>
                </a:cubicBezTo>
                <a:cubicBezTo>
                  <a:pt x="778" y="2952"/>
                  <a:pt x="933" y="3011"/>
                  <a:pt x="1151" y="3011"/>
                </a:cubicBezTo>
                <a:cubicBezTo>
                  <a:pt x="1199" y="3011"/>
                  <a:pt x="1249" y="3009"/>
                  <a:pt x="1302" y="3003"/>
                </a:cubicBezTo>
                <a:lnTo>
                  <a:pt x="1969" y="2969"/>
                </a:lnTo>
                <a:lnTo>
                  <a:pt x="1936" y="2436"/>
                </a:lnTo>
                <a:lnTo>
                  <a:pt x="1535" y="2469"/>
                </a:lnTo>
                <a:cubicBezTo>
                  <a:pt x="1402" y="2469"/>
                  <a:pt x="1335" y="2469"/>
                  <a:pt x="1268" y="2436"/>
                </a:cubicBezTo>
                <a:cubicBezTo>
                  <a:pt x="1235" y="2369"/>
                  <a:pt x="1202" y="2302"/>
                  <a:pt x="1202" y="2202"/>
                </a:cubicBezTo>
                <a:lnTo>
                  <a:pt x="1135" y="1201"/>
                </a:lnTo>
                <a:lnTo>
                  <a:pt x="1936" y="1168"/>
                </a:lnTo>
                <a:lnTo>
                  <a:pt x="1902" y="634"/>
                </a:lnTo>
                <a:lnTo>
                  <a:pt x="1102" y="668"/>
                </a:lnTo>
                <a:lnTo>
                  <a:pt x="1068" y="1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2"/>
          <p:cNvSpPr/>
          <p:nvPr/>
        </p:nvSpPr>
        <p:spPr>
          <a:xfrm rot="859721">
            <a:off x="7599640" y="3824559"/>
            <a:ext cx="70226" cy="72686"/>
          </a:xfrm>
          <a:custGeom>
            <a:avLst/>
            <a:gdLst/>
            <a:ahLst/>
            <a:cxnLst/>
            <a:rect l="l" t="t" r="r" b="b"/>
            <a:pathLst>
              <a:path w="2403" h="2487" extrusionOk="0">
                <a:moveTo>
                  <a:pt x="1601" y="1310"/>
                </a:moveTo>
                <a:lnTo>
                  <a:pt x="1601" y="1410"/>
                </a:lnTo>
                <a:cubicBezTo>
                  <a:pt x="1601" y="1577"/>
                  <a:pt x="1568" y="1677"/>
                  <a:pt x="1468" y="1811"/>
                </a:cubicBezTo>
                <a:cubicBezTo>
                  <a:pt x="1401" y="1911"/>
                  <a:pt x="1268" y="1977"/>
                  <a:pt x="1134" y="1977"/>
                </a:cubicBezTo>
                <a:cubicBezTo>
                  <a:pt x="1001" y="1977"/>
                  <a:pt x="934" y="1944"/>
                  <a:pt x="868" y="1911"/>
                </a:cubicBezTo>
                <a:cubicBezTo>
                  <a:pt x="801" y="1844"/>
                  <a:pt x="768" y="1777"/>
                  <a:pt x="768" y="1677"/>
                </a:cubicBezTo>
                <a:cubicBezTo>
                  <a:pt x="734" y="1577"/>
                  <a:pt x="768" y="1510"/>
                  <a:pt x="868" y="1444"/>
                </a:cubicBezTo>
                <a:cubicBezTo>
                  <a:pt x="934" y="1377"/>
                  <a:pt x="1034" y="1344"/>
                  <a:pt x="1201" y="1344"/>
                </a:cubicBezTo>
                <a:lnTo>
                  <a:pt x="1601" y="1310"/>
                </a:lnTo>
                <a:close/>
                <a:moveTo>
                  <a:pt x="1274" y="1"/>
                </a:moveTo>
                <a:cubicBezTo>
                  <a:pt x="1209" y="1"/>
                  <a:pt x="1140" y="4"/>
                  <a:pt x="1068" y="9"/>
                </a:cubicBezTo>
                <a:cubicBezTo>
                  <a:pt x="934" y="9"/>
                  <a:pt x="768" y="43"/>
                  <a:pt x="601" y="76"/>
                </a:cubicBezTo>
                <a:cubicBezTo>
                  <a:pt x="434" y="76"/>
                  <a:pt x="267" y="143"/>
                  <a:pt x="134" y="176"/>
                </a:cubicBezTo>
                <a:lnTo>
                  <a:pt x="134" y="743"/>
                </a:lnTo>
                <a:cubicBezTo>
                  <a:pt x="267" y="676"/>
                  <a:pt x="401" y="610"/>
                  <a:pt x="534" y="576"/>
                </a:cubicBezTo>
                <a:cubicBezTo>
                  <a:pt x="667" y="543"/>
                  <a:pt x="801" y="510"/>
                  <a:pt x="968" y="510"/>
                </a:cubicBezTo>
                <a:cubicBezTo>
                  <a:pt x="1168" y="510"/>
                  <a:pt x="1301" y="510"/>
                  <a:pt x="1401" y="576"/>
                </a:cubicBezTo>
                <a:cubicBezTo>
                  <a:pt x="1501" y="610"/>
                  <a:pt x="1568" y="710"/>
                  <a:pt x="1568" y="810"/>
                </a:cubicBezTo>
                <a:lnTo>
                  <a:pt x="1568" y="877"/>
                </a:lnTo>
                <a:lnTo>
                  <a:pt x="1134" y="910"/>
                </a:lnTo>
                <a:cubicBezTo>
                  <a:pt x="734" y="943"/>
                  <a:pt x="434" y="1010"/>
                  <a:pt x="234" y="1143"/>
                </a:cubicBezTo>
                <a:cubicBezTo>
                  <a:pt x="67" y="1277"/>
                  <a:pt x="0" y="1477"/>
                  <a:pt x="0" y="1777"/>
                </a:cubicBezTo>
                <a:cubicBezTo>
                  <a:pt x="0" y="1977"/>
                  <a:pt x="100" y="2177"/>
                  <a:pt x="267" y="2311"/>
                </a:cubicBezTo>
                <a:cubicBezTo>
                  <a:pt x="378" y="2421"/>
                  <a:pt x="534" y="2486"/>
                  <a:pt x="736" y="2486"/>
                </a:cubicBezTo>
                <a:cubicBezTo>
                  <a:pt x="778" y="2486"/>
                  <a:pt x="822" y="2483"/>
                  <a:pt x="868" y="2478"/>
                </a:cubicBezTo>
                <a:cubicBezTo>
                  <a:pt x="1034" y="2478"/>
                  <a:pt x="1201" y="2444"/>
                  <a:pt x="1301" y="2378"/>
                </a:cubicBezTo>
                <a:cubicBezTo>
                  <a:pt x="1435" y="2278"/>
                  <a:pt x="1535" y="2177"/>
                  <a:pt x="1635" y="2044"/>
                </a:cubicBezTo>
                <a:lnTo>
                  <a:pt x="1668" y="2378"/>
                </a:lnTo>
                <a:lnTo>
                  <a:pt x="2402" y="2344"/>
                </a:lnTo>
                <a:lnTo>
                  <a:pt x="2335" y="1010"/>
                </a:lnTo>
                <a:cubicBezTo>
                  <a:pt x="2302" y="643"/>
                  <a:pt x="2202" y="376"/>
                  <a:pt x="2002" y="209"/>
                </a:cubicBezTo>
                <a:cubicBezTo>
                  <a:pt x="1835" y="70"/>
                  <a:pt x="1599" y="1"/>
                  <a:pt x="1274" y="1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2"/>
          <p:cNvSpPr/>
          <p:nvPr/>
        </p:nvSpPr>
        <p:spPr>
          <a:xfrm rot="859721">
            <a:off x="7654925" y="3816305"/>
            <a:ext cx="56578" cy="87767"/>
          </a:xfrm>
          <a:custGeom>
            <a:avLst/>
            <a:gdLst/>
            <a:ahLst/>
            <a:cxnLst/>
            <a:rect l="l" t="t" r="r" b="b"/>
            <a:pathLst>
              <a:path w="1936" h="3003" extrusionOk="0">
                <a:moveTo>
                  <a:pt x="1068" y="1"/>
                </a:moveTo>
                <a:lnTo>
                  <a:pt x="335" y="34"/>
                </a:lnTo>
                <a:lnTo>
                  <a:pt x="368" y="701"/>
                </a:lnTo>
                <a:lnTo>
                  <a:pt x="1" y="701"/>
                </a:lnTo>
                <a:lnTo>
                  <a:pt x="34" y="1235"/>
                </a:lnTo>
                <a:lnTo>
                  <a:pt x="401" y="1235"/>
                </a:lnTo>
                <a:lnTo>
                  <a:pt x="468" y="2236"/>
                </a:lnTo>
                <a:cubicBezTo>
                  <a:pt x="468" y="2503"/>
                  <a:pt x="535" y="2736"/>
                  <a:pt x="668" y="2836"/>
                </a:cubicBezTo>
                <a:cubicBezTo>
                  <a:pt x="802" y="2970"/>
                  <a:pt x="1002" y="3003"/>
                  <a:pt x="1302" y="3003"/>
                </a:cubicBezTo>
                <a:lnTo>
                  <a:pt x="1936" y="2970"/>
                </a:lnTo>
                <a:lnTo>
                  <a:pt x="1936" y="2436"/>
                </a:lnTo>
                <a:lnTo>
                  <a:pt x="1535" y="2436"/>
                </a:lnTo>
                <a:cubicBezTo>
                  <a:pt x="1402" y="2436"/>
                  <a:pt x="1335" y="2436"/>
                  <a:pt x="1269" y="2402"/>
                </a:cubicBezTo>
                <a:cubicBezTo>
                  <a:pt x="1235" y="2369"/>
                  <a:pt x="1202" y="2302"/>
                  <a:pt x="1202" y="2169"/>
                </a:cubicBezTo>
                <a:lnTo>
                  <a:pt x="1135" y="1202"/>
                </a:lnTo>
                <a:lnTo>
                  <a:pt x="1902" y="1135"/>
                </a:lnTo>
                <a:lnTo>
                  <a:pt x="1902" y="601"/>
                </a:lnTo>
                <a:lnTo>
                  <a:pt x="1102" y="668"/>
                </a:lnTo>
                <a:lnTo>
                  <a:pt x="1068" y="1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2"/>
          <p:cNvSpPr/>
          <p:nvPr/>
        </p:nvSpPr>
        <p:spPr>
          <a:xfrm rot="859721">
            <a:off x="7722131" y="3818806"/>
            <a:ext cx="27325" cy="96564"/>
          </a:xfrm>
          <a:custGeom>
            <a:avLst/>
            <a:gdLst/>
            <a:ahLst/>
            <a:cxnLst/>
            <a:rect l="l" t="t" r="r" b="b"/>
            <a:pathLst>
              <a:path w="935" h="3304" extrusionOk="0">
                <a:moveTo>
                  <a:pt x="734" y="1"/>
                </a:moveTo>
                <a:lnTo>
                  <a:pt x="1" y="34"/>
                </a:lnTo>
                <a:lnTo>
                  <a:pt x="34" y="635"/>
                </a:lnTo>
                <a:lnTo>
                  <a:pt x="768" y="601"/>
                </a:lnTo>
                <a:lnTo>
                  <a:pt x="734" y="1"/>
                </a:lnTo>
                <a:close/>
                <a:moveTo>
                  <a:pt x="801" y="901"/>
                </a:moveTo>
                <a:lnTo>
                  <a:pt x="34" y="968"/>
                </a:lnTo>
                <a:lnTo>
                  <a:pt x="167" y="3303"/>
                </a:lnTo>
                <a:lnTo>
                  <a:pt x="935" y="3270"/>
                </a:lnTo>
                <a:lnTo>
                  <a:pt x="801" y="901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2"/>
          <p:cNvSpPr/>
          <p:nvPr/>
        </p:nvSpPr>
        <p:spPr>
          <a:xfrm rot="859721">
            <a:off x="7757683" y="3856790"/>
            <a:ext cx="77035" cy="71576"/>
          </a:xfrm>
          <a:custGeom>
            <a:avLst/>
            <a:gdLst/>
            <a:ahLst/>
            <a:cxnLst/>
            <a:rect l="l" t="t" r="r" b="b"/>
            <a:pathLst>
              <a:path w="2636" h="2449" extrusionOk="0">
                <a:moveTo>
                  <a:pt x="1372" y="532"/>
                </a:moveTo>
                <a:cubicBezTo>
                  <a:pt x="1481" y="532"/>
                  <a:pt x="1586" y="592"/>
                  <a:pt x="1668" y="674"/>
                </a:cubicBezTo>
                <a:cubicBezTo>
                  <a:pt x="1768" y="808"/>
                  <a:pt x="1802" y="974"/>
                  <a:pt x="1835" y="1208"/>
                </a:cubicBezTo>
                <a:cubicBezTo>
                  <a:pt x="1835" y="1408"/>
                  <a:pt x="1802" y="1608"/>
                  <a:pt x="1735" y="1708"/>
                </a:cubicBezTo>
                <a:cubicBezTo>
                  <a:pt x="1635" y="1842"/>
                  <a:pt x="1535" y="1908"/>
                  <a:pt x="1368" y="1908"/>
                </a:cubicBezTo>
                <a:cubicBezTo>
                  <a:pt x="1338" y="1914"/>
                  <a:pt x="1310" y="1917"/>
                  <a:pt x="1282" y="1917"/>
                </a:cubicBezTo>
                <a:cubicBezTo>
                  <a:pt x="1155" y="1917"/>
                  <a:pt x="1050" y="1857"/>
                  <a:pt x="968" y="1775"/>
                </a:cubicBezTo>
                <a:cubicBezTo>
                  <a:pt x="868" y="1642"/>
                  <a:pt x="834" y="1475"/>
                  <a:pt x="801" y="1241"/>
                </a:cubicBezTo>
                <a:cubicBezTo>
                  <a:pt x="801" y="1041"/>
                  <a:pt x="834" y="841"/>
                  <a:pt x="901" y="741"/>
                </a:cubicBezTo>
                <a:cubicBezTo>
                  <a:pt x="1001" y="607"/>
                  <a:pt x="1134" y="541"/>
                  <a:pt x="1301" y="541"/>
                </a:cubicBezTo>
                <a:cubicBezTo>
                  <a:pt x="1325" y="535"/>
                  <a:pt x="1348" y="532"/>
                  <a:pt x="1372" y="532"/>
                </a:cubicBezTo>
                <a:close/>
                <a:moveTo>
                  <a:pt x="1416" y="1"/>
                </a:moveTo>
                <a:cubicBezTo>
                  <a:pt x="1368" y="1"/>
                  <a:pt x="1319" y="3"/>
                  <a:pt x="1268" y="7"/>
                </a:cubicBezTo>
                <a:cubicBezTo>
                  <a:pt x="868" y="7"/>
                  <a:pt x="534" y="140"/>
                  <a:pt x="334" y="374"/>
                </a:cubicBezTo>
                <a:cubicBezTo>
                  <a:pt x="100" y="607"/>
                  <a:pt x="0" y="908"/>
                  <a:pt x="34" y="1308"/>
                </a:cubicBezTo>
                <a:cubicBezTo>
                  <a:pt x="67" y="1675"/>
                  <a:pt x="200" y="1975"/>
                  <a:pt x="434" y="2175"/>
                </a:cubicBezTo>
                <a:cubicBezTo>
                  <a:pt x="638" y="2350"/>
                  <a:pt x="918" y="2448"/>
                  <a:pt x="1252" y="2448"/>
                </a:cubicBezTo>
                <a:cubicBezTo>
                  <a:pt x="1301" y="2448"/>
                  <a:pt x="1350" y="2446"/>
                  <a:pt x="1401" y="2442"/>
                </a:cubicBezTo>
                <a:cubicBezTo>
                  <a:pt x="1802" y="2442"/>
                  <a:pt x="2102" y="2309"/>
                  <a:pt x="2302" y="2075"/>
                </a:cubicBezTo>
                <a:cubicBezTo>
                  <a:pt x="2535" y="1842"/>
                  <a:pt x="2635" y="1541"/>
                  <a:pt x="2602" y="1141"/>
                </a:cubicBezTo>
                <a:cubicBezTo>
                  <a:pt x="2602" y="774"/>
                  <a:pt x="2469" y="474"/>
                  <a:pt x="2235" y="274"/>
                </a:cubicBezTo>
                <a:cubicBezTo>
                  <a:pt x="2002" y="99"/>
                  <a:pt x="1744" y="1"/>
                  <a:pt x="1416" y="1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32"/>
          <p:cNvSpPr/>
          <p:nvPr/>
        </p:nvSpPr>
        <p:spPr>
          <a:xfrm rot="859721">
            <a:off x="7846806" y="3873104"/>
            <a:ext cx="72154" cy="73154"/>
          </a:xfrm>
          <a:custGeom>
            <a:avLst/>
            <a:gdLst/>
            <a:ahLst/>
            <a:cxnLst/>
            <a:rect l="l" t="t" r="r" b="b"/>
            <a:pathLst>
              <a:path w="2469" h="2503" extrusionOk="0">
                <a:moveTo>
                  <a:pt x="1502" y="1"/>
                </a:moveTo>
                <a:cubicBezTo>
                  <a:pt x="1368" y="1"/>
                  <a:pt x="1235" y="68"/>
                  <a:pt x="1101" y="134"/>
                </a:cubicBezTo>
                <a:cubicBezTo>
                  <a:pt x="968" y="201"/>
                  <a:pt x="868" y="301"/>
                  <a:pt x="768" y="435"/>
                </a:cubicBezTo>
                <a:lnTo>
                  <a:pt x="734" y="101"/>
                </a:lnTo>
                <a:lnTo>
                  <a:pt x="0" y="134"/>
                </a:lnTo>
                <a:lnTo>
                  <a:pt x="101" y="2503"/>
                </a:lnTo>
                <a:lnTo>
                  <a:pt x="868" y="2436"/>
                </a:lnTo>
                <a:lnTo>
                  <a:pt x="801" y="1302"/>
                </a:lnTo>
                <a:cubicBezTo>
                  <a:pt x="801" y="1068"/>
                  <a:pt x="834" y="902"/>
                  <a:pt x="901" y="801"/>
                </a:cubicBezTo>
                <a:cubicBezTo>
                  <a:pt x="1001" y="668"/>
                  <a:pt x="1101" y="601"/>
                  <a:pt x="1268" y="568"/>
                </a:cubicBezTo>
                <a:cubicBezTo>
                  <a:pt x="1335" y="568"/>
                  <a:pt x="1401" y="601"/>
                  <a:pt x="1435" y="601"/>
                </a:cubicBezTo>
                <a:cubicBezTo>
                  <a:pt x="1502" y="635"/>
                  <a:pt x="1535" y="668"/>
                  <a:pt x="1568" y="735"/>
                </a:cubicBezTo>
                <a:cubicBezTo>
                  <a:pt x="1602" y="768"/>
                  <a:pt x="1602" y="801"/>
                  <a:pt x="1635" y="902"/>
                </a:cubicBezTo>
                <a:cubicBezTo>
                  <a:pt x="1635" y="968"/>
                  <a:pt x="1635" y="1102"/>
                  <a:pt x="1668" y="1302"/>
                </a:cubicBezTo>
                <a:lnTo>
                  <a:pt x="1702" y="2169"/>
                </a:lnTo>
                <a:lnTo>
                  <a:pt x="1702" y="2403"/>
                </a:lnTo>
                <a:lnTo>
                  <a:pt x="2469" y="2369"/>
                </a:lnTo>
                <a:lnTo>
                  <a:pt x="2402" y="935"/>
                </a:lnTo>
                <a:cubicBezTo>
                  <a:pt x="2369" y="601"/>
                  <a:pt x="2302" y="368"/>
                  <a:pt x="2135" y="234"/>
                </a:cubicBezTo>
                <a:cubicBezTo>
                  <a:pt x="2002" y="68"/>
                  <a:pt x="1768" y="1"/>
                  <a:pt x="1502" y="1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2"/>
          <p:cNvSpPr/>
          <p:nvPr/>
        </p:nvSpPr>
        <p:spPr>
          <a:xfrm rot="859721">
            <a:off x="7444542" y="3916682"/>
            <a:ext cx="77035" cy="71576"/>
          </a:xfrm>
          <a:custGeom>
            <a:avLst/>
            <a:gdLst/>
            <a:ahLst/>
            <a:cxnLst/>
            <a:rect l="l" t="t" r="r" b="b"/>
            <a:pathLst>
              <a:path w="2636" h="2449" extrusionOk="0">
                <a:moveTo>
                  <a:pt x="1354" y="532"/>
                </a:moveTo>
                <a:cubicBezTo>
                  <a:pt x="1481" y="532"/>
                  <a:pt x="1586" y="592"/>
                  <a:pt x="1668" y="674"/>
                </a:cubicBezTo>
                <a:cubicBezTo>
                  <a:pt x="1768" y="807"/>
                  <a:pt x="1802" y="974"/>
                  <a:pt x="1835" y="1208"/>
                </a:cubicBezTo>
                <a:cubicBezTo>
                  <a:pt x="1835" y="1408"/>
                  <a:pt x="1802" y="1608"/>
                  <a:pt x="1735" y="1708"/>
                </a:cubicBezTo>
                <a:cubicBezTo>
                  <a:pt x="1635" y="1841"/>
                  <a:pt x="1535" y="1908"/>
                  <a:pt x="1368" y="1908"/>
                </a:cubicBezTo>
                <a:cubicBezTo>
                  <a:pt x="1339" y="1914"/>
                  <a:pt x="1310" y="1917"/>
                  <a:pt x="1283" y="1917"/>
                </a:cubicBezTo>
                <a:cubicBezTo>
                  <a:pt x="1155" y="1917"/>
                  <a:pt x="1050" y="1857"/>
                  <a:pt x="968" y="1775"/>
                </a:cubicBezTo>
                <a:cubicBezTo>
                  <a:pt x="868" y="1641"/>
                  <a:pt x="834" y="1474"/>
                  <a:pt x="801" y="1241"/>
                </a:cubicBezTo>
                <a:cubicBezTo>
                  <a:pt x="801" y="1041"/>
                  <a:pt x="834" y="841"/>
                  <a:pt x="901" y="741"/>
                </a:cubicBezTo>
                <a:cubicBezTo>
                  <a:pt x="1001" y="607"/>
                  <a:pt x="1101" y="540"/>
                  <a:pt x="1268" y="540"/>
                </a:cubicBezTo>
                <a:cubicBezTo>
                  <a:pt x="1298" y="535"/>
                  <a:pt x="1326" y="532"/>
                  <a:pt x="1354" y="532"/>
                </a:cubicBezTo>
                <a:close/>
                <a:moveTo>
                  <a:pt x="1416" y="0"/>
                </a:moveTo>
                <a:cubicBezTo>
                  <a:pt x="1368" y="0"/>
                  <a:pt x="1319" y="2"/>
                  <a:pt x="1268" y="7"/>
                </a:cubicBezTo>
                <a:cubicBezTo>
                  <a:pt x="834" y="7"/>
                  <a:pt x="534" y="140"/>
                  <a:pt x="334" y="374"/>
                </a:cubicBezTo>
                <a:cubicBezTo>
                  <a:pt x="101" y="607"/>
                  <a:pt x="1" y="907"/>
                  <a:pt x="34" y="1308"/>
                </a:cubicBezTo>
                <a:cubicBezTo>
                  <a:pt x="34" y="1675"/>
                  <a:pt x="167" y="1975"/>
                  <a:pt x="434" y="2175"/>
                </a:cubicBezTo>
                <a:cubicBezTo>
                  <a:pt x="638" y="2350"/>
                  <a:pt x="893" y="2448"/>
                  <a:pt x="1243" y="2448"/>
                </a:cubicBezTo>
                <a:cubicBezTo>
                  <a:pt x="1294" y="2448"/>
                  <a:pt x="1346" y="2446"/>
                  <a:pt x="1402" y="2442"/>
                </a:cubicBezTo>
                <a:cubicBezTo>
                  <a:pt x="1802" y="2442"/>
                  <a:pt x="2102" y="2308"/>
                  <a:pt x="2302" y="2075"/>
                </a:cubicBezTo>
                <a:cubicBezTo>
                  <a:pt x="2536" y="1841"/>
                  <a:pt x="2636" y="1541"/>
                  <a:pt x="2602" y="1141"/>
                </a:cubicBezTo>
                <a:cubicBezTo>
                  <a:pt x="2569" y="774"/>
                  <a:pt x="2469" y="474"/>
                  <a:pt x="2202" y="274"/>
                </a:cubicBezTo>
                <a:cubicBezTo>
                  <a:pt x="1998" y="99"/>
                  <a:pt x="1744" y="0"/>
                  <a:pt x="1416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32"/>
          <p:cNvSpPr/>
          <p:nvPr/>
        </p:nvSpPr>
        <p:spPr>
          <a:xfrm rot="859721">
            <a:off x="7473766" y="3918100"/>
            <a:ext cx="51697" cy="73154"/>
          </a:xfrm>
          <a:custGeom>
            <a:avLst/>
            <a:gdLst/>
            <a:ahLst/>
            <a:cxnLst/>
            <a:rect l="l" t="t" r="r" b="b"/>
            <a:pathLst>
              <a:path w="1769" h="2503" extrusionOk="0">
                <a:moveTo>
                  <a:pt x="1535" y="1"/>
                </a:moveTo>
                <a:cubicBezTo>
                  <a:pt x="1368" y="34"/>
                  <a:pt x="1201" y="67"/>
                  <a:pt x="1101" y="134"/>
                </a:cubicBezTo>
                <a:cubicBezTo>
                  <a:pt x="968" y="234"/>
                  <a:pt x="868" y="334"/>
                  <a:pt x="767" y="501"/>
                </a:cubicBezTo>
                <a:lnTo>
                  <a:pt x="767" y="101"/>
                </a:lnTo>
                <a:lnTo>
                  <a:pt x="0" y="167"/>
                </a:lnTo>
                <a:lnTo>
                  <a:pt x="134" y="2502"/>
                </a:lnTo>
                <a:lnTo>
                  <a:pt x="901" y="2469"/>
                </a:lnTo>
                <a:lnTo>
                  <a:pt x="834" y="1368"/>
                </a:lnTo>
                <a:cubicBezTo>
                  <a:pt x="801" y="1135"/>
                  <a:pt x="868" y="968"/>
                  <a:pt x="968" y="835"/>
                </a:cubicBezTo>
                <a:cubicBezTo>
                  <a:pt x="1034" y="701"/>
                  <a:pt x="1201" y="634"/>
                  <a:pt x="1401" y="634"/>
                </a:cubicBezTo>
                <a:lnTo>
                  <a:pt x="1568" y="634"/>
                </a:lnTo>
                <a:cubicBezTo>
                  <a:pt x="1635" y="668"/>
                  <a:pt x="1701" y="668"/>
                  <a:pt x="1768" y="701"/>
                </a:cubicBezTo>
                <a:lnTo>
                  <a:pt x="1735" y="34"/>
                </a:lnTo>
                <a:cubicBezTo>
                  <a:pt x="1701" y="1"/>
                  <a:pt x="1635" y="1"/>
                  <a:pt x="1601" y="1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2"/>
          <p:cNvSpPr/>
          <p:nvPr/>
        </p:nvSpPr>
        <p:spPr>
          <a:xfrm rot="859721">
            <a:off x="7514857" y="3926575"/>
            <a:ext cx="51697" cy="73154"/>
          </a:xfrm>
          <a:custGeom>
            <a:avLst/>
            <a:gdLst/>
            <a:ahLst/>
            <a:cxnLst/>
            <a:rect l="l" t="t" r="r" b="b"/>
            <a:pathLst>
              <a:path w="1769" h="2503" extrusionOk="0">
                <a:moveTo>
                  <a:pt x="1535" y="1"/>
                </a:moveTo>
                <a:cubicBezTo>
                  <a:pt x="1335" y="1"/>
                  <a:pt x="1201" y="68"/>
                  <a:pt x="1068" y="134"/>
                </a:cubicBezTo>
                <a:cubicBezTo>
                  <a:pt x="968" y="201"/>
                  <a:pt x="868" y="334"/>
                  <a:pt x="768" y="501"/>
                </a:cubicBezTo>
                <a:lnTo>
                  <a:pt x="734" y="101"/>
                </a:lnTo>
                <a:lnTo>
                  <a:pt x="1" y="134"/>
                </a:lnTo>
                <a:lnTo>
                  <a:pt x="134" y="2503"/>
                </a:lnTo>
                <a:lnTo>
                  <a:pt x="868" y="2436"/>
                </a:lnTo>
                <a:lnTo>
                  <a:pt x="801" y="1369"/>
                </a:lnTo>
                <a:cubicBezTo>
                  <a:pt x="801" y="1135"/>
                  <a:pt x="835" y="968"/>
                  <a:pt x="935" y="835"/>
                </a:cubicBezTo>
                <a:cubicBezTo>
                  <a:pt x="1035" y="701"/>
                  <a:pt x="1168" y="635"/>
                  <a:pt x="1368" y="635"/>
                </a:cubicBezTo>
                <a:cubicBezTo>
                  <a:pt x="1390" y="624"/>
                  <a:pt x="1413" y="620"/>
                  <a:pt x="1435" y="620"/>
                </a:cubicBezTo>
                <a:cubicBezTo>
                  <a:pt x="1479" y="620"/>
                  <a:pt x="1524" y="635"/>
                  <a:pt x="1568" y="635"/>
                </a:cubicBezTo>
                <a:cubicBezTo>
                  <a:pt x="1635" y="635"/>
                  <a:pt x="1702" y="668"/>
                  <a:pt x="1769" y="701"/>
                </a:cubicBezTo>
                <a:lnTo>
                  <a:pt x="1735" y="1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32"/>
          <p:cNvSpPr/>
          <p:nvPr/>
        </p:nvSpPr>
        <p:spPr>
          <a:xfrm rot="859721">
            <a:off x="7549902" y="3937437"/>
            <a:ext cx="76070" cy="71547"/>
          </a:xfrm>
          <a:custGeom>
            <a:avLst/>
            <a:gdLst/>
            <a:ahLst/>
            <a:cxnLst/>
            <a:rect l="l" t="t" r="r" b="b"/>
            <a:pathLst>
              <a:path w="2603" h="2448" extrusionOk="0">
                <a:moveTo>
                  <a:pt x="1351" y="532"/>
                </a:moveTo>
                <a:cubicBezTo>
                  <a:pt x="1471" y="532"/>
                  <a:pt x="1553" y="591"/>
                  <a:pt x="1635" y="674"/>
                </a:cubicBezTo>
                <a:cubicBezTo>
                  <a:pt x="1735" y="807"/>
                  <a:pt x="1802" y="974"/>
                  <a:pt x="1802" y="1207"/>
                </a:cubicBezTo>
                <a:cubicBezTo>
                  <a:pt x="1802" y="1408"/>
                  <a:pt x="1769" y="1608"/>
                  <a:pt x="1702" y="1708"/>
                </a:cubicBezTo>
                <a:cubicBezTo>
                  <a:pt x="1635" y="1841"/>
                  <a:pt x="1502" y="1908"/>
                  <a:pt x="1335" y="1908"/>
                </a:cubicBezTo>
                <a:cubicBezTo>
                  <a:pt x="1306" y="1914"/>
                  <a:pt x="1277" y="1917"/>
                  <a:pt x="1250" y="1917"/>
                </a:cubicBezTo>
                <a:cubicBezTo>
                  <a:pt x="1122" y="1917"/>
                  <a:pt x="1017" y="1857"/>
                  <a:pt x="935" y="1775"/>
                </a:cubicBezTo>
                <a:cubicBezTo>
                  <a:pt x="835" y="1641"/>
                  <a:pt x="801" y="1474"/>
                  <a:pt x="801" y="1241"/>
                </a:cubicBezTo>
                <a:cubicBezTo>
                  <a:pt x="768" y="1041"/>
                  <a:pt x="801" y="840"/>
                  <a:pt x="901" y="740"/>
                </a:cubicBezTo>
                <a:cubicBezTo>
                  <a:pt x="968" y="607"/>
                  <a:pt x="1102" y="540"/>
                  <a:pt x="1268" y="540"/>
                </a:cubicBezTo>
                <a:cubicBezTo>
                  <a:pt x="1298" y="534"/>
                  <a:pt x="1325" y="532"/>
                  <a:pt x="1351" y="532"/>
                </a:cubicBezTo>
                <a:close/>
                <a:moveTo>
                  <a:pt x="1384" y="0"/>
                </a:moveTo>
                <a:cubicBezTo>
                  <a:pt x="1336" y="0"/>
                  <a:pt x="1286" y="2"/>
                  <a:pt x="1235" y="7"/>
                </a:cubicBezTo>
                <a:cubicBezTo>
                  <a:pt x="835" y="7"/>
                  <a:pt x="501" y="140"/>
                  <a:pt x="301" y="373"/>
                </a:cubicBezTo>
                <a:cubicBezTo>
                  <a:pt x="68" y="607"/>
                  <a:pt x="1" y="907"/>
                  <a:pt x="1" y="1307"/>
                </a:cubicBezTo>
                <a:cubicBezTo>
                  <a:pt x="34" y="1674"/>
                  <a:pt x="168" y="1975"/>
                  <a:pt x="401" y="2175"/>
                </a:cubicBezTo>
                <a:cubicBezTo>
                  <a:pt x="605" y="2350"/>
                  <a:pt x="885" y="2448"/>
                  <a:pt x="1219" y="2448"/>
                </a:cubicBezTo>
                <a:cubicBezTo>
                  <a:pt x="1268" y="2448"/>
                  <a:pt x="1318" y="2446"/>
                  <a:pt x="1368" y="2442"/>
                </a:cubicBezTo>
                <a:cubicBezTo>
                  <a:pt x="1769" y="2442"/>
                  <a:pt x="2069" y="2308"/>
                  <a:pt x="2302" y="2075"/>
                </a:cubicBezTo>
                <a:cubicBezTo>
                  <a:pt x="2503" y="1841"/>
                  <a:pt x="2603" y="1541"/>
                  <a:pt x="2569" y="1141"/>
                </a:cubicBezTo>
                <a:cubicBezTo>
                  <a:pt x="2569" y="774"/>
                  <a:pt x="2436" y="474"/>
                  <a:pt x="2202" y="273"/>
                </a:cubicBezTo>
                <a:cubicBezTo>
                  <a:pt x="1999" y="99"/>
                  <a:pt x="1718" y="0"/>
                  <a:pt x="1384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32"/>
          <p:cNvSpPr/>
          <p:nvPr/>
        </p:nvSpPr>
        <p:spPr>
          <a:xfrm rot="859721">
            <a:off x="7608036" y="3948127"/>
            <a:ext cx="78028" cy="99487"/>
          </a:xfrm>
          <a:custGeom>
            <a:avLst/>
            <a:gdLst/>
            <a:ahLst/>
            <a:cxnLst/>
            <a:rect l="l" t="t" r="r" b="b"/>
            <a:pathLst>
              <a:path w="2670" h="3404" extrusionOk="0">
                <a:moveTo>
                  <a:pt x="2669" y="1"/>
                </a:moveTo>
                <a:lnTo>
                  <a:pt x="1902" y="67"/>
                </a:lnTo>
                <a:lnTo>
                  <a:pt x="1468" y="1669"/>
                </a:lnTo>
                <a:lnTo>
                  <a:pt x="735" y="134"/>
                </a:lnTo>
                <a:lnTo>
                  <a:pt x="1" y="168"/>
                </a:lnTo>
                <a:lnTo>
                  <a:pt x="1168" y="2536"/>
                </a:lnTo>
                <a:lnTo>
                  <a:pt x="1168" y="2603"/>
                </a:lnTo>
                <a:cubicBezTo>
                  <a:pt x="1135" y="2703"/>
                  <a:pt x="1101" y="2769"/>
                  <a:pt x="1035" y="2836"/>
                </a:cubicBezTo>
                <a:cubicBezTo>
                  <a:pt x="968" y="2870"/>
                  <a:pt x="868" y="2903"/>
                  <a:pt x="768" y="2903"/>
                </a:cubicBezTo>
                <a:lnTo>
                  <a:pt x="534" y="2903"/>
                </a:lnTo>
                <a:lnTo>
                  <a:pt x="534" y="3403"/>
                </a:lnTo>
                <a:lnTo>
                  <a:pt x="968" y="3370"/>
                </a:lnTo>
                <a:cubicBezTo>
                  <a:pt x="1202" y="3370"/>
                  <a:pt x="1368" y="3303"/>
                  <a:pt x="1502" y="3203"/>
                </a:cubicBezTo>
                <a:cubicBezTo>
                  <a:pt x="1635" y="3103"/>
                  <a:pt x="1735" y="2903"/>
                  <a:pt x="1802" y="2636"/>
                </a:cubicBezTo>
                <a:lnTo>
                  <a:pt x="2669" y="1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32"/>
          <p:cNvSpPr/>
          <p:nvPr/>
        </p:nvSpPr>
        <p:spPr>
          <a:xfrm rot="859721">
            <a:off x="7709249" y="3942110"/>
            <a:ext cx="26331" cy="92648"/>
          </a:xfrm>
          <a:custGeom>
            <a:avLst/>
            <a:gdLst/>
            <a:ahLst/>
            <a:cxnLst/>
            <a:rect l="l" t="t" r="r" b="b"/>
            <a:pathLst>
              <a:path w="901" h="3170" extrusionOk="0">
                <a:moveTo>
                  <a:pt x="734" y="1"/>
                </a:moveTo>
                <a:lnTo>
                  <a:pt x="0" y="34"/>
                </a:lnTo>
                <a:lnTo>
                  <a:pt x="67" y="1235"/>
                </a:lnTo>
                <a:lnTo>
                  <a:pt x="200" y="2102"/>
                </a:lnTo>
                <a:lnTo>
                  <a:pt x="734" y="2069"/>
                </a:lnTo>
                <a:lnTo>
                  <a:pt x="801" y="1202"/>
                </a:lnTo>
                <a:lnTo>
                  <a:pt x="734" y="1"/>
                </a:lnTo>
                <a:close/>
                <a:moveTo>
                  <a:pt x="867" y="2369"/>
                </a:moveTo>
                <a:lnTo>
                  <a:pt x="133" y="2403"/>
                </a:lnTo>
                <a:lnTo>
                  <a:pt x="167" y="3170"/>
                </a:lnTo>
                <a:lnTo>
                  <a:pt x="901" y="3103"/>
                </a:lnTo>
                <a:lnTo>
                  <a:pt x="867" y="2369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2"/>
          <p:cNvSpPr/>
          <p:nvPr/>
        </p:nvSpPr>
        <p:spPr>
          <a:xfrm rot="859721">
            <a:off x="7764841" y="3953404"/>
            <a:ext cx="27325" cy="91684"/>
          </a:xfrm>
          <a:custGeom>
            <a:avLst/>
            <a:gdLst/>
            <a:ahLst/>
            <a:cxnLst/>
            <a:rect l="l" t="t" r="r" b="b"/>
            <a:pathLst>
              <a:path w="935" h="3137" extrusionOk="0">
                <a:moveTo>
                  <a:pt x="768" y="1"/>
                </a:moveTo>
                <a:lnTo>
                  <a:pt x="1" y="34"/>
                </a:lnTo>
                <a:lnTo>
                  <a:pt x="67" y="1235"/>
                </a:lnTo>
                <a:lnTo>
                  <a:pt x="234" y="2102"/>
                </a:lnTo>
                <a:lnTo>
                  <a:pt x="768" y="2069"/>
                </a:lnTo>
                <a:lnTo>
                  <a:pt x="835" y="1168"/>
                </a:lnTo>
                <a:lnTo>
                  <a:pt x="768" y="1"/>
                </a:lnTo>
                <a:close/>
                <a:moveTo>
                  <a:pt x="901" y="2369"/>
                </a:moveTo>
                <a:lnTo>
                  <a:pt x="134" y="2402"/>
                </a:lnTo>
                <a:lnTo>
                  <a:pt x="168" y="3136"/>
                </a:lnTo>
                <a:lnTo>
                  <a:pt x="935" y="3103"/>
                </a:lnTo>
                <a:lnTo>
                  <a:pt x="901" y="2369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2"/>
          <p:cNvSpPr/>
          <p:nvPr/>
        </p:nvSpPr>
        <p:spPr>
          <a:xfrm rot="859721">
            <a:off x="7465933" y="3785136"/>
            <a:ext cx="74112" cy="72336"/>
          </a:xfrm>
          <a:custGeom>
            <a:avLst/>
            <a:gdLst/>
            <a:ahLst/>
            <a:cxnLst/>
            <a:rect l="l" t="t" r="r" b="b"/>
            <a:pathLst>
              <a:path w="2536" h="2475" extrusionOk="0">
                <a:moveTo>
                  <a:pt x="1268" y="500"/>
                </a:moveTo>
                <a:cubicBezTo>
                  <a:pt x="1401" y="500"/>
                  <a:pt x="1535" y="534"/>
                  <a:pt x="1601" y="634"/>
                </a:cubicBezTo>
                <a:cubicBezTo>
                  <a:pt x="1701" y="701"/>
                  <a:pt x="1735" y="834"/>
                  <a:pt x="1768" y="967"/>
                </a:cubicBezTo>
                <a:lnTo>
                  <a:pt x="767" y="1001"/>
                </a:lnTo>
                <a:cubicBezTo>
                  <a:pt x="801" y="867"/>
                  <a:pt x="834" y="734"/>
                  <a:pt x="934" y="667"/>
                </a:cubicBezTo>
                <a:cubicBezTo>
                  <a:pt x="1001" y="567"/>
                  <a:pt x="1134" y="534"/>
                  <a:pt x="1268" y="500"/>
                </a:cubicBezTo>
                <a:close/>
                <a:moveTo>
                  <a:pt x="1268" y="0"/>
                </a:moveTo>
                <a:cubicBezTo>
                  <a:pt x="834" y="33"/>
                  <a:pt x="534" y="167"/>
                  <a:pt x="334" y="400"/>
                </a:cubicBezTo>
                <a:cubicBezTo>
                  <a:pt x="100" y="634"/>
                  <a:pt x="0" y="934"/>
                  <a:pt x="34" y="1301"/>
                </a:cubicBezTo>
                <a:cubicBezTo>
                  <a:pt x="34" y="1701"/>
                  <a:pt x="167" y="2002"/>
                  <a:pt x="434" y="2202"/>
                </a:cubicBezTo>
                <a:cubicBezTo>
                  <a:pt x="638" y="2376"/>
                  <a:pt x="918" y="2475"/>
                  <a:pt x="1274" y="2475"/>
                </a:cubicBezTo>
                <a:cubicBezTo>
                  <a:pt x="1326" y="2475"/>
                  <a:pt x="1380" y="2473"/>
                  <a:pt x="1435" y="2469"/>
                </a:cubicBezTo>
                <a:cubicBezTo>
                  <a:pt x="1601" y="2469"/>
                  <a:pt x="1768" y="2435"/>
                  <a:pt x="1968" y="2402"/>
                </a:cubicBezTo>
                <a:cubicBezTo>
                  <a:pt x="2135" y="2335"/>
                  <a:pt x="2302" y="2302"/>
                  <a:pt x="2469" y="2202"/>
                </a:cubicBezTo>
                <a:lnTo>
                  <a:pt x="2435" y="1635"/>
                </a:lnTo>
                <a:cubicBezTo>
                  <a:pt x="2269" y="1735"/>
                  <a:pt x="2102" y="1835"/>
                  <a:pt x="1968" y="1868"/>
                </a:cubicBezTo>
                <a:cubicBezTo>
                  <a:pt x="1802" y="1935"/>
                  <a:pt x="1635" y="1968"/>
                  <a:pt x="1468" y="1968"/>
                </a:cubicBezTo>
                <a:cubicBezTo>
                  <a:pt x="1268" y="1968"/>
                  <a:pt x="1134" y="1935"/>
                  <a:pt x="1001" y="1868"/>
                </a:cubicBezTo>
                <a:cubicBezTo>
                  <a:pt x="901" y="1768"/>
                  <a:pt x="834" y="1668"/>
                  <a:pt x="801" y="1468"/>
                </a:cubicBezTo>
                <a:lnTo>
                  <a:pt x="2535" y="1401"/>
                </a:lnTo>
                <a:lnTo>
                  <a:pt x="2535" y="1168"/>
                </a:lnTo>
                <a:cubicBezTo>
                  <a:pt x="2502" y="801"/>
                  <a:pt x="2402" y="500"/>
                  <a:pt x="2168" y="300"/>
                </a:cubicBezTo>
                <a:cubicBezTo>
                  <a:pt x="1935" y="100"/>
                  <a:pt x="1635" y="0"/>
                  <a:pt x="1268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2"/>
          <p:cNvSpPr/>
          <p:nvPr/>
        </p:nvSpPr>
        <p:spPr>
          <a:xfrm rot="859721">
            <a:off x="7485136" y="3788585"/>
            <a:ext cx="72154" cy="72365"/>
          </a:xfrm>
          <a:custGeom>
            <a:avLst/>
            <a:gdLst/>
            <a:ahLst/>
            <a:cxnLst/>
            <a:rect l="l" t="t" r="r" b="b"/>
            <a:pathLst>
              <a:path w="2469" h="2476" extrusionOk="0">
                <a:moveTo>
                  <a:pt x="1637" y="0"/>
                </a:moveTo>
                <a:cubicBezTo>
                  <a:pt x="1604" y="0"/>
                  <a:pt x="1570" y="2"/>
                  <a:pt x="1535" y="7"/>
                </a:cubicBezTo>
                <a:cubicBezTo>
                  <a:pt x="1368" y="7"/>
                  <a:pt x="1235" y="40"/>
                  <a:pt x="1101" y="140"/>
                </a:cubicBezTo>
                <a:cubicBezTo>
                  <a:pt x="1001" y="207"/>
                  <a:pt x="868" y="307"/>
                  <a:pt x="768" y="440"/>
                </a:cubicBezTo>
                <a:lnTo>
                  <a:pt x="734" y="107"/>
                </a:lnTo>
                <a:lnTo>
                  <a:pt x="0" y="140"/>
                </a:lnTo>
                <a:lnTo>
                  <a:pt x="134" y="2475"/>
                </a:lnTo>
                <a:lnTo>
                  <a:pt x="868" y="2442"/>
                </a:lnTo>
                <a:lnTo>
                  <a:pt x="801" y="1308"/>
                </a:lnTo>
                <a:cubicBezTo>
                  <a:pt x="801" y="1074"/>
                  <a:pt x="834" y="907"/>
                  <a:pt x="934" y="774"/>
                </a:cubicBezTo>
                <a:cubicBezTo>
                  <a:pt x="1001" y="674"/>
                  <a:pt x="1135" y="607"/>
                  <a:pt x="1268" y="574"/>
                </a:cubicBezTo>
                <a:cubicBezTo>
                  <a:pt x="1335" y="574"/>
                  <a:pt x="1401" y="607"/>
                  <a:pt x="1468" y="607"/>
                </a:cubicBezTo>
                <a:cubicBezTo>
                  <a:pt x="1501" y="641"/>
                  <a:pt x="1535" y="674"/>
                  <a:pt x="1568" y="707"/>
                </a:cubicBezTo>
                <a:cubicBezTo>
                  <a:pt x="1602" y="774"/>
                  <a:pt x="1635" y="807"/>
                  <a:pt x="1635" y="874"/>
                </a:cubicBezTo>
                <a:cubicBezTo>
                  <a:pt x="1635" y="974"/>
                  <a:pt x="1668" y="1108"/>
                  <a:pt x="1668" y="1308"/>
                </a:cubicBezTo>
                <a:lnTo>
                  <a:pt x="1702" y="2175"/>
                </a:lnTo>
                <a:lnTo>
                  <a:pt x="1735" y="2408"/>
                </a:lnTo>
                <a:lnTo>
                  <a:pt x="2469" y="2375"/>
                </a:lnTo>
                <a:lnTo>
                  <a:pt x="2402" y="941"/>
                </a:lnTo>
                <a:cubicBezTo>
                  <a:pt x="2402" y="607"/>
                  <a:pt x="2302" y="374"/>
                  <a:pt x="2169" y="207"/>
                </a:cubicBezTo>
                <a:cubicBezTo>
                  <a:pt x="2024" y="91"/>
                  <a:pt x="1854" y="0"/>
                  <a:pt x="1637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32"/>
          <p:cNvSpPr/>
          <p:nvPr/>
        </p:nvSpPr>
        <p:spPr>
          <a:xfrm rot="859721">
            <a:off x="7547019" y="3781719"/>
            <a:ext cx="56578" cy="88030"/>
          </a:xfrm>
          <a:custGeom>
            <a:avLst/>
            <a:gdLst/>
            <a:ahLst/>
            <a:cxnLst/>
            <a:rect l="l" t="t" r="r" b="b"/>
            <a:pathLst>
              <a:path w="1936" h="3012" extrusionOk="0">
                <a:moveTo>
                  <a:pt x="1068" y="0"/>
                </a:moveTo>
                <a:lnTo>
                  <a:pt x="334" y="34"/>
                </a:lnTo>
                <a:lnTo>
                  <a:pt x="367" y="701"/>
                </a:lnTo>
                <a:lnTo>
                  <a:pt x="1" y="734"/>
                </a:lnTo>
                <a:lnTo>
                  <a:pt x="34" y="1268"/>
                </a:lnTo>
                <a:lnTo>
                  <a:pt x="401" y="1234"/>
                </a:lnTo>
                <a:lnTo>
                  <a:pt x="434" y="2235"/>
                </a:lnTo>
                <a:cubicBezTo>
                  <a:pt x="468" y="2535"/>
                  <a:pt x="534" y="2736"/>
                  <a:pt x="668" y="2869"/>
                </a:cubicBezTo>
                <a:cubicBezTo>
                  <a:pt x="777" y="2951"/>
                  <a:pt x="932" y="3011"/>
                  <a:pt x="1151" y="3011"/>
                </a:cubicBezTo>
                <a:cubicBezTo>
                  <a:pt x="1198" y="3011"/>
                  <a:pt x="1248" y="3008"/>
                  <a:pt x="1301" y="3002"/>
                </a:cubicBezTo>
                <a:lnTo>
                  <a:pt x="1935" y="2969"/>
                </a:lnTo>
                <a:lnTo>
                  <a:pt x="1902" y="2435"/>
                </a:lnTo>
                <a:lnTo>
                  <a:pt x="1535" y="2469"/>
                </a:lnTo>
                <a:cubicBezTo>
                  <a:pt x="1402" y="2469"/>
                  <a:pt x="1301" y="2435"/>
                  <a:pt x="1268" y="2402"/>
                </a:cubicBezTo>
                <a:cubicBezTo>
                  <a:pt x="1235" y="2369"/>
                  <a:pt x="1201" y="2302"/>
                  <a:pt x="1201" y="2202"/>
                </a:cubicBezTo>
                <a:lnTo>
                  <a:pt x="1135" y="1201"/>
                </a:lnTo>
                <a:lnTo>
                  <a:pt x="1902" y="1168"/>
                </a:lnTo>
                <a:lnTo>
                  <a:pt x="1869" y="634"/>
                </a:lnTo>
                <a:lnTo>
                  <a:pt x="1101" y="667"/>
                </a:lnTo>
                <a:lnTo>
                  <a:pt x="1068" y="0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32"/>
          <p:cNvSpPr/>
          <p:nvPr/>
        </p:nvSpPr>
        <p:spPr>
          <a:xfrm rot="859721">
            <a:off x="7590261" y="3810216"/>
            <a:ext cx="71190" cy="72423"/>
          </a:xfrm>
          <a:custGeom>
            <a:avLst/>
            <a:gdLst/>
            <a:ahLst/>
            <a:cxnLst/>
            <a:rect l="l" t="t" r="r" b="b"/>
            <a:pathLst>
              <a:path w="2436" h="2478" extrusionOk="0">
                <a:moveTo>
                  <a:pt x="1635" y="1310"/>
                </a:moveTo>
                <a:lnTo>
                  <a:pt x="1635" y="1410"/>
                </a:lnTo>
                <a:cubicBezTo>
                  <a:pt x="1635" y="1543"/>
                  <a:pt x="1602" y="1677"/>
                  <a:pt x="1502" y="1777"/>
                </a:cubicBezTo>
                <a:cubicBezTo>
                  <a:pt x="1402" y="1910"/>
                  <a:pt x="1302" y="1944"/>
                  <a:pt x="1168" y="1977"/>
                </a:cubicBezTo>
                <a:cubicBezTo>
                  <a:pt x="1035" y="1977"/>
                  <a:pt x="935" y="1944"/>
                  <a:pt x="868" y="1910"/>
                </a:cubicBezTo>
                <a:cubicBezTo>
                  <a:pt x="801" y="1844"/>
                  <a:pt x="768" y="1777"/>
                  <a:pt x="768" y="1677"/>
                </a:cubicBezTo>
                <a:cubicBezTo>
                  <a:pt x="768" y="1577"/>
                  <a:pt x="801" y="1510"/>
                  <a:pt x="868" y="1443"/>
                </a:cubicBezTo>
                <a:cubicBezTo>
                  <a:pt x="968" y="1377"/>
                  <a:pt x="1068" y="1343"/>
                  <a:pt x="1235" y="1343"/>
                </a:cubicBezTo>
                <a:lnTo>
                  <a:pt x="1635" y="1310"/>
                </a:lnTo>
                <a:close/>
                <a:moveTo>
                  <a:pt x="1307" y="1"/>
                </a:moveTo>
                <a:cubicBezTo>
                  <a:pt x="1242" y="1"/>
                  <a:pt x="1174" y="3"/>
                  <a:pt x="1101" y="9"/>
                </a:cubicBezTo>
                <a:cubicBezTo>
                  <a:pt x="935" y="9"/>
                  <a:pt x="768" y="9"/>
                  <a:pt x="634" y="42"/>
                </a:cubicBezTo>
                <a:cubicBezTo>
                  <a:pt x="468" y="76"/>
                  <a:pt x="301" y="109"/>
                  <a:pt x="134" y="176"/>
                </a:cubicBezTo>
                <a:lnTo>
                  <a:pt x="167" y="743"/>
                </a:lnTo>
                <a:cubicBezTo>
                  <a:pt x="301" y="676"/>
                  <a:pt x="401" y="609"/>
                  <a:pt x="568" y="576"/>
                </a:cubicBezTo>
                <a:cubicBezTo>
                  <a:pt x="701" y="543"/>
                  <a:pt x="835" y="509"/>
                  <a:pt x="1001" y="509"/>
                </a:cubicBezTo>
                <a:cubicBezTo>
                  <a:pt x="1055" y="500"/>
                  <a:pt x="1104" y="496"/>
                  <a:pt x="1149" y="496"/>
                </a:cubicBezTo>
                <a:cubicBezTo>
                  <a:pt x="1271" y="496"/>
                  <a:pt x="1362" y="527"/>
                  <a:pt x="1435" y="576"/>
                </a:cubicBezTo>
                <a:cubicBezTo>
                  <a:pt x="1535" y="609"/>
                  <a:pt x="1602" y="709"/>
                  <a:pt x="1602" y="810"/>
                </a:cubicBezTo>
                <a:lnTo>
                  <a:pt x="1602" y="876"/>
                </a:lnTo>
                <a:lnTo>
                  <a:pt x="1168" y="910"/>
                </a:lnTo>
                <a:cubicBezTo>
                  <a:pt x="735" y="910"/>
                  <a:pt x="468" y="1010"/>
                  <a:pt x="268" y="1143"/>
                </a:cubicBezTo>
                <a:cubicBezTo>
                  <a:pt x="101" y="1277"/>
                  <a:pt x="1" y="1477"/>
                  <a:pt x="34" y="1744"/>
                </a:cubicBezTo>
                <a:cubicBezTo>
                  <a:pt x="34" y="1977"/>
                  <a:pt x="134" y="2177"/>
                  <a:pt x="268" y="2311"/>
                </a:cubicBezTo>
                <a:cubicBezTo>
                  <a:pt x="434" y="2444"/>
                  <a:pt x="634" y="2477"/>
                  <a:pt x="868" y="2477"/>
                </a:cubicBezTo>
                <a:cubicBezTo>
                  <a:pt x="1068" y="2477"/>
                  <a:pt x="1202" y="2411"/>
                  <a:pt x="1335" y="2344"/>
                </a:cubicBezTo>
                <a:cubicBezTo>
                  <a:pt x="1468" y="2277"/>
                  <a:pt x="1568" y="2177"/>
                  <a:pt x="1669" y="2010"/>
                </a:cubicBezTo>
                <a:lnTo>
                  <a:pt x="1669" y="2377"/>
                </a:lnTo>
                <a:lnTo>
                  <a:pt x="2436" y="2344"/>
                </a:lnTo>
                <a:lnTo>
                  <a:pt x="2369" y="1010"/>
                </a:lnTo>
                <a:cubicBezTo>
                  <a:pt x="2336" y="609"/>
                  <a:pt x="2236" y="343"/>
                  <a:pt x="2035" y="209"/>
                </a:cubicBezTo>
                <a:cubicBezTo>
                  <a:pt x="1869" y="70"/>
                  <a:pt x="1632" y="1"/>
                  <a:pt x="1307" y="1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32"/>
          <p:cNvSpPr/>
          <p:nvPr/>
        </p:nvSpPr>
        <p:spPr>
          <a:xfrm rot="859721">
            <a:off x="7646701" y="3801147"/>
            <a:ext cx="56578" cy="88001"/>
          </a:xfrm>
          <a:custGeom>
            <a:avLst/>
            <a:gdLst/>
            <a:ahLst/>
            <a:cxnLst/>
            <a:rect l="l" t="t" r="r" b="b"/>
            <a:pathLst>
              <a:path w="1936" h="3011" extrusionOk="0">
                <a:moveTo>
                  <a:pt x="1068" y="0"/>
                </a:moveTo>
                <a:lnTo>
                  <a:pt x="334" y="67"/>
                </a:lnTo>
                <a:lnTo>
                  <a:pt x="368" y="701"/>
                </a:lnTo>
                <a:lnTo>
                  <a:pt x="1" y="734"/>
                </a:lnTo>
                <a:lnTo>
                  <a:pt x="1" y="1268"/>
                </a:lnTo>
                <a:lnTo>
                  <a:pt x="401" y="1268"/>
                </a:lnTo>
                <a:lnTo>
                  <a:pt x="434" y="2235"/>
                </a:lnTo>
                <a:cubicBezTo>
                  <a:pt x="468" y="2535"/>
                  <a:pt x="534" y="2735"/>
                  <a:pt x="668" y="2869"/>
                </a:cubicBezTo>
                <a:cubicBezTo>
                  <a:pt x="778" y="2951"/>
                  <a:pt x="933" y="3011"/>
                  <a:pt x="1151" y="3011"/>
                </a:cubicBezTo>
                <a:cubicBezTo>
                  <a:pt x="1198" y="3011"/>
                  <a:pt x="1248" y="3008"/>
                  <a:pt x="1302" y="3002"/>
                </a:cubicBezTo>
                <a:lnTo>
                  <a:pt x="1935" y="2969"/>
                </a:lnTo>
                <a:lnTo>
                  <a:pt x="1902" y="2435"/>
                </a:lnTo>
                <a:lnTo>
                  <a:pt x="1535" y="2469"/>
                </a:lnTo>
                <a:cubicBezTo>
                  <a:pt x="1402" y="2469"/>
                  <a:pt x="1302" y="2469"/>
                  <a:pt x="1268" y="2435"/>
                </a:cubicBezTo>
                <a:cubicBezTo>
                  <a:pt x="1235" y="2402"/>
                  <a:pt x="1202" y="2302"/>
                  <a:pt x="1202" y="2202"/>
                </a:cubicBezTo>
                <a:lnTo>
                  <a:pt x="1135" y="1201"/>
                </a:lnTo>
                <a:lnTo>
                  <a:pt x="1902" y="1168"/>
                </a:lnTo>
                <a:lnTo>
                  <a:pt x="1869" y="634"/>
                </a:lnTo>
                <a:lnTo>
                  <a:pt x="1101" y="667"/>
                </a:lnTo>
                <a:lnTo>
                  <a:pt x="1068" y="0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32"/>
          <p:cNvSpPr/>
          <p:nvPr/>
        </p:nvSpPr>
        <p:spPr>
          <a:xfrm rot="859721">
            <a:off x="7713836" y="3804478"/>
            <a:ext cx="26331" cy="95571"/>
          </a:xfrm>
          <a:custGeom>
            <a:avLst/>
            <a:gdLst/>
            <a:ahLst/>
            <a:cxnLst/>
            <a:rect l="l" t="t" r="r" b="b"/>
            <a:pathLst>
              <a:path w="901" h="3270" extrusionOk="0">
                <a:moveTo>
                  <a:pt x="734" y="1"/>
                </a:moveTo>
                <a:lnTo>
                  <a:pt x="0" y="34"/>
                </a:lnTo>
                <a:lnTo>
                  <a:pt x="34" y="634"/>
                </a:lnTo>
                <a:lnTo>
                  <a:pt x="768" y="601"/>
                </a:lnTo>
                <a:lnTo>
                  <a:pt x="734" y="1"/>
                </a:lnTo>
                <a:close/>
                <a:moveTo>
                  <a:pt x="801" y="901"/>
                </a:moveTo>
                <a:lnTo>
                  <a:pt x="34" y="935"/>
                </a:lnTo>
                <a:lnTo>
                  <a:pt x="167" y="3270"/>
                </a:lnTo>
                <a:lnTo>
                  <a:pt x="901" y="3236"/>
                </a:lnTo>
                <a:lnTo>
                  <a:pt x="801" y="901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32"/>
          <p:cNvSpPr/>
          <p:nvPr/>
        </p:nvSpPr>
        <p:spPr>
          <a:xfrm rot="859721">
            <a:off x="7749318" y="3841789"/>
            <a:ext cx="77064" cy="72365"/>
          </a:xfrm>
          <a:custGeom>
            <a:avLst/>
            <a:gdLst/>
            <a:ahLst/>
            <a:cxnLst/>
            <a:rect l="l" t="t" r="r" b="b"/>
            <a:pathLst>
              <a:path w="2637" h="2476" extrusionOk="0">
                <a:moveTo>
                  <a:pt x="1269" y="534"/>
                </a:moveTo>
                <a:cubicBezTo>
                  <a:pt x="1435" y="534"/>
                  <a:pt x="1569" y="601"/>
                  <a:pt x="1669" y="701"/>
                </a:cubicBezTo>
                <a:cubicBezTo>
                  <a:pt x="1769" y="834"/>
                  <a:pt x="1802" y="1001"/>
                  <a:pt x="1836" y="1201"/>
                </a:cubicBezTo>
                <a:cubicBezTo>
                  <a:pt x="1836" y="1435"/>
                  <a:pt x="1802" y="1602"/>
                  <a:pt x="1736" y="1735"/>
                </a:cubicBezTo>
                <a:cubicBezTo>
                  <a:pt x="1635" y="1868"/>
                  <a:pt x="1502" y="1935"/>
                  <a:pt x="1369" y="1935"/>
                </a:cubicBezTo>
                <a:cubicBezTo>
                  <a:pt x="1202" y="1935"/>
                  <a:pt x="1068" y="1902"/>
                  <a:pt x="968" y="1768"/>
                </a:cubicBezTo>
                <a:cubicBezTo>
                  <a:pt x="868" y="1668"/>
                  <a:pt x="835" y="1501"/>
                  <a:pt x="802" y="1268"/>
                </a:cubicBezTo>
                <a:cubicBezTo>
                  <a:pt x="802" y="1034"/>
                  <a:pt x="835" y="868"/>
                  <a:pt x="902" y="734"/>
                </a:cubicBezTo>
                <a:cubicBezTo>
                  <a:pt x="1002" y="634"/>
                  <a:pt x="1102" y="567"/>
                  <a:pt x="1269" y="534"/>
                </a:cubicBezTo>
                <a:close/>
                <a:moveTo>
                  <a:pt x="1235" y="0"/>
                </a:moveTo>
                <a:cubicBezTo>
                  <a:pt x="835" y="34"/>
                  <a:pt x="535" y="167"/>
                  <a:pt x="335" y="401"/>
                </a:cubicBezTo>
                <a:cubicBezTo>
                  <a:pt x="101" y="634"/>
                  <a:pt x="1" y="934"/>
                  <a:pt x="34" y="1301"/>
                </a:cubicBezTo>
                <a:cubicBezTo>
                  <a:pt x="34" y="1702"/>
                  <a:pt x="168" y="2002"/>
                  <a:pt x="401" y="2202"/>
                </a:cubicBezTo>
                <a:cubicBezTo>
                  <a:pt x="634" y="2377"/>
                  <a:pt x="893" y="2475"/>
                  <a:pt x="1221" y="2475"/>
                </a:cubicBezTo>
                <a:cubicBezTo>
                  <a:pt x="1269" y="2475"/>
                  <a:pt x="1318" y="2473"/>
                  <a:pt x="1369" y="2469"/>
                </a:cubicBezTo>
                <a:cubicBezTo>
                  <a:pt x="1802" y="2435"/>
                  <a:pt x="2102" y="2335"/>
                  <a:pt x="2303" y="2102"/>
                </a:cubicBezTo>
                <a:cubicBezTo>
                  <a:pt x="2536" y="1868"/>
                  <a:pt x="2636" y="1568"/>
                  <a:pt x="2603" y="1168"/>
                </a:cubicBezTo>
                <a:cubicBezTo>
                  <a:pt x="2569" y="801"/>
                  <a:pt x="2436" y="501"/>
                  <a:pt x="2203" y="301"/>
                </a:cubicBezTo>
                <a:cubicBezTo>
                  <a:pt x="1969" y="67"/>
                  <a:pt x="1669" y="0"/>
                  <a:pt x="1235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2"/>
          <p:cNvSpPr/>
          <p:nvPr/>
        </p:nvSpPr>
        <p:spPr>
          <a:xfrm rot="859721">
            <a:off x="7837535" y="3858603"/>
            <a:ext cx="73148" cy="72365"/>
          </a:xfrm>
          <a:custGeom>
            <a:avLst/>
            <a:gdLst/>
            <a:ahLst/>
            <a:cxnLst/>
            <a:rect l="l" t="t" r="r" b="b"/>
            <a:pathLst>
              <a:path w="2503" h="2476" extrusionOk="0">
                <a:moveTo>
                  <a:pt x="1637" y="0"/>
                </a:moveTo>
                <a:cubicBezTo>
                  <a:pt x="1604" y="0"/>
                  <a:pt x="1570" y="2"/>
                  <a:pt x="1535" y="7"/>
                </a:cubicBezTo>
                <a:cubicBezTo>
                  <a:pt x="1402" y="7"/>
                  <a:pt x="1235" y="40"/>
                  <a:pt x="1135" y="107"/>
                </a:cubicBezTo>
                <a:cubicBezTo>
                  <a:pt x="1002" y="207"/>
                  <a:pt x="901" y="307"/>
                  <a:pt x="768" y="440"/>
                </a:cubicBezTo>
                <a:lnTo>
                  <a:pt x="768" y="107"/>
                </a:lnTo>
                <a:lnTo>
                  <a:pt x="1" y="140"/>
                </a:lnTo>
                <a:lnTo>
                  <a:pt x="134" y="2475"/>
                </a:lnTo>
                <a:lnTo>
                  <a:pt x="901" y="2442"/>
                </a:lnTo>
                <a:lnTo>
                  <a:pt x="835" y="1308"/>
                </a:lnTo>
                <a:cubicBezTo>
                  <a:pt x="801" y="1074"/>
                  <a:pt x="835" y="907"/>
                  <a:pt x="935" y="774"/>
                </a:cubicBezTo>
                <a:cubicBezTo>
                  <a:pt x="1002" y="674"/>
                  <a:pt x="1135" y="574"/>
                  <a:pt x="1302" y="574"/>
                </a:cubicBezTo>
                <a:cubicBezTo>
                  <a:pt x="1368" y="574"/>
                  <a:pt x="1402" y="574"/>
                  <a:pt x="1469" y="607"/>
                </a:cubicBezTo>
                <a:cubicBezTo>
                  <a:pt x="1502" y="640"/>
                  <a:pt x="1569" y="674"/>
                  <a:pt x="1602" y="707"/>
                </a:cubicBezTo>
                <a:cubicBezTo>
                  <a:pt x="1602" y="740"/>
                  <a:pt x="1635" y="807"/>
                  <a:pt x="1635" y="874"/>
                </a:cubicBezTo>
                <a:cubicBezTo>
                  <a:pt x="1669" y="974"/>
                  <a:pt x="1669" y="1107"/>
                  <a:pt x="1669" y="1308"/>
                </a:cubicBezTo>
                <a:lnTo>
                  <a:pt x="1735" y="2175"/>
                </a:lnTo>
                <a:lnTo>
                  <a:pt x="1735" y="2408"/>
                </a:lnTo>
                <a:lnTo>
                  <a:pt x="2503" y="2342"/>
                </a:lnTo>
                <a:lnTo>
                  <a:pt x="2403" y="941"/>
                </a:lnTo>
                <a:cubicBezTo>
                  <a:pt x="2403" y="607"/>
                  <a:pt x="2302" y="374"/>
                  <a:pt x="2169" y="207"/>
                </a:cubicBezTo>
                <a:cubicBezTo>
                  <a:pt x="2024" y="91"/>
                  <a:pt x="1854" y="0"/>
                  <a:pt x="1637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2"/>
          <p:cNvSpPr/>
          <p:nvPr/>
        </p:nvSpPr>
        <p:spPr>
          <a:xfrm rot="859721">
            <a:off x="7436225" y="3901566"/>
            <a:ext cx="76070" cy="72336"/>
          </a:xfrm>
          <a:custGeom>
            <a:avLst/>
            <a:gdLst/>
            <a:ahLst/>
            <a:cxnLst/>
            <a:rect l="l" t="t" r="r" b="b"/>
            <a:pathLst>
              <a:path w="2603" h="2475" extrusionOk="0">
                <a:moveTo>
                  <a:pt x="1268" y="534"/>
                </a:moveTo>
                <a:cubicBezTo>
                  <a:pt x="1435" y="534"/>
                  <a:pt x="1568" y="600"/>
                  <a:pt x="1668" y="701"/>
                </a:cubicBezTo>
                <a:cubicBezTo>
                  <a:pt x="1735" y="834"/>
                  <a:pt x="1802" y="1001"/>
                  <a:pt x="1802" y="1201"/>
                </a:cubicBezTo>
                <a:cubicBezTo>
                  <a:pt x="1835" y="1434"/>
                  <a:pt x="1802" y="1601"/>
                  <a:pt x="1701" y="1735"/>
                </a:cubicBezTo>
                <a:cubicBezTo>
                  <a:pt x="1635" y="1868"/>
                  <a:pt x="1501" y="1935"/>
                  <a:pt x="1335" y="1935"/>
                </a:cubicBezTo>
                <a:cubicBezTo>
                  <a:pt x="1168" y="1935"/>
                  <a:pt x="1068" y="1901"/>
                  <a:pt x="968" y="1768"/>
                </a:cubicBezTo>
                <a:cubicBezTo>
                  <a:pt x="868" y="1668"/>
                  <a:pt x="801" y="1501"/>
                  <a:pt x="801" y="1268"/>
                </a:cubicBezTo>
                <a:cubicBezTo>
                  <a:pt x="801" y="1034"/>
                  <a:pt x="834" y="867"/>
                  <a:pt x="901" y="734"/>
                </a:cubicBezTo>
                <a:cubicBezTo>
                  <a:pt x="968" y="634"/>
                  <a:pt x="1101" y="567"/>
                  <a:pt x="1268" y="534"/>
                </a:cubicBezTo>
                <a:close/>
                <a:moveTo>
                  <a:pt x="1234" y="0"/>
                </a:moveTo>
                <a:cubicBezTo>
                  <a:pt x="834" y="33"/>
                  <a:pt x="534" y="167"/>
                  <a:pt x="300" y="400"/>
                </a:cubicBezTo>
                <a:cubicBezTo>
                  <a:pt x="100" y="634"/>
                  <a:pt x="0" y="934"/>
                  <a:pt x="34" y="1301"/>
                </a:cubicBezTo>
                <a:cubicBezTo>
                  <a:pt x="34" y="1701"/>
                  <a:pt x="167" y="2002"/>
                  <a:pt x="401" y="2202"/>
                </a:cubicBezTo>
                <a:cubicBezTo>
                  <a:pt x="604" y="2376"/>
                  <a:pt x="884" y="2475"/>
                  <a:pt x="1219" y="2475"/>
                </a:cubicBezTo>
                <a:cubicBezTo>
                  <a:pt x="1267" y="2475"/>
                  <a:pt x="1317" y="2473"/>
                  <a:pt x="1368" y="2469"/>
                </a:cubicBezTo>
                <a:cubicBezTo>
                  <a:pt x="1768" y="2435"/>
                  <a:pt x="2102" y="2335"/>
                  <a:pt x="2302" y="2102"/>
                </a:cubicBezTo>
                <a:cubicBezTo>
                  <a:pt x="2502" y="1868"/>
                  <a:pt x="2602" y="1568"/>
                  <a:pt x="2602" y="1168"/>
                </a:cubicBezTo>
                <a:cubicBezTo>
                  <a:pt x="2569" y="801"/>
                  <a:pt x="2435" y="500"/>
                  <a:pt x="2202" y="300"/>
                </a:cubicBezTo>
                <a:cubicBezTo>
                  <a:pt x="1968" y="67"/>
                  <a:pt x="1635" y="0"/>
                  <a:pt x="1234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2"/>
          <p:cNvSpPr/>
          <p:nvPr/>
        </p:nvSpPr>
        <p:spPr>
          <a:xfrm rot="859721">
            <a:off x="7465304" y="3903873"/>
            <a:ext cx="51697" cy="73154"/>
          </a:xfrm>
          <a:custGeom>
            <a:avLst/>
            <a:gdLst/>
            <a:ahLst/>
            <a:cxnLst/>
            <a:rect l="l" t="t" r="r" b="b"/>
            <a:pathLst>
              <a:path w="1769" h="2503" extrusionOk="0">
                <a:moveTo>
                  <a:pt x="1535" y="0"/>
                </a:moveTo>
                <a:cubicBezTo>
                  <a:pt x="1369" y="0"/>
                  <a:pt x="1202" y="67"/>
                  <a:pt x="1068" y="134"/>
                </a:cubicBezTo>
                <a:cubicBezTo>
                  <a:pt x="968" y="200"/>
                  <a:pt x="868" y="334"/>
                  <a:pt x="768" y="501"/>
                </a:cubicBezTo>
                <a:lnTo>
                  <a:pt x="735" y="100"/>
                </a:lnTo>
                <a:lnTo>
                  <a:pt x="1" y="134"/>
                </a:lnTo>
                <a:lnTo>
                  <a:pt x="134" y="2502"/>
                </a:lnTo>
                <a:lnTo>
                  <a:pt x="868" y="2435"/>
                </a:lnTo>
                <a:lnTo>
                  <a:pt x="835" y="1368"/>
                </a:lnTo>
                <a:cubicBezTo>
                  <a:pt x="802" y="1134"/>
                  <a:pt x="835" y="968"/>
                  <a:pt x="935" y="834"/>
                </a:cubicBezTo>
                <a:cubicBezTo>
                  <a:pt x="1035" y="701"/>
                  <a:pt x="1202" y="634"/>
                  <a:pt x="1369" y="634"/>
                </a:cubicBezTo>
                <a:lnTo>
                  <a:pt x="1569" y="634"/>
                </a:lnTo>
                <a:cubicBezTo>
                  <a:pt x="1635" y="634"/>
                  <a:pt x="1702" y="667"/>
                  <a:pt x="1769" y="701"/>
                </a:cubicBezTo>
                <a:lnTo>
                  <a:pt x="1736" y="0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2"/>
          <p:cNvSpPr/>
          <p:nvPr/>
        </p:nvSpPr>
        <p:spPr>
          <a:xfrm rot="859721">
            <a:off x="7506543" y="3912369"/>
            <a:ext cx="51697" cy="72190"/>
          </a:xfrm>
          <a:custGeom>
            <a:avLst/>
            <a:gdLst/>
            <a:ahLst/>
            <a:cxnLst/>
            <a:rect l="l" t="t" r="r" b="b"/>
            <a:pathLst>
              <a:path w="1769" h="2470" extrusionOk="0">
                <a:moveTo>
                  <a:pt x="1501" y="1"/>
                </a:moveTo>
                <a:cubicBezTo>
                  <a:pt x="1335" y="1"/>
                  <a:pt x="1201" y="34"/>
                  <a:pt x="1068" y="134"/>
                </a:cubicBezTo>
                <a:cubicBezTo>
                  <a:pt x="934" y="201"/>
                  <a:pt x="834" y="334"/>
                  <a:pt x="768" y="468"/>
                </a:cubicBezTo>
                <a:lnTo>
                  <a:pt x="734" y="101"/>
                </a:lnTo>
                <a:lnTo>
                  <a:pt x="0" y="134"/>
                </a:lnTo>
                <a:lnTo>
                  <a:pt x="100" y="2469"/>
                </a:lnTo>
                <a:lnTo>
                  <a:pt x="868" y="2436"/>
                </a:lnTo>
                <a:lnTo>
                  <a:pt x="801" y="1368"/>
                </a:lnTo>
                <a:cubicBezTo>
                  <a:pt x="801" y="1135"/>
                  <a:pt x="834" y="935"/>
                  <a:pt x="934" y="835"/>
                </a:cubicBezTo>
                <a:cubicBezTo>
                  <a:pt x="1034" y="701"/>
                  <a:pt x="1168" y="634"/>
                  <a:pt x="1368" y="601"/>
                </a:cubicBezTo>
                <a:cubicBezTo>
                  <a:pt x="1435" y="601"/>
                  <a:pt x="1501" y="601"/>
                  <a:pt x="1568" y="634"/>
                </a:cubicBezTo>
                <a:cubicBezTo>
                  <a:pt x="1635" y="634"/>
                  <a:pt x="1702" y="668"/>
                  <a:pt x="1768" y="668"/>
                </a:cubicBezTo>
                <a:lnTo>
                  <a:pt x="1735" y="1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32"/>
          <p:cNvSpPr/>
          <p:nvPr/>
        </p:nvSpPr>
        <p:spPr>
          <a:xfrm rot="859721">
            <a:off x="7540621" y="3922291"/>
            <a:ext cx="77035" cy="72365"/>
          </a:xfrm>
          <a:custGeom>
            <a:avLst/>
            <a:gdLst/>
            <a:ahLst/>
            <a:cxnLst/>
            <a:rect l="l" t="t" r="r" b="b"/>
            <a:pathLst>
              <a:path w="2636" h="2476" extrusionOk="0">
                <a:moveTo>
                  <a:pt x="1268" y="535"/>
                </a:moveTo>
                <a:cubicBezTo>
                  <a:pt x="1435" y="535"/>
                  <a:pt x="1568" y="601"/>
                  <a:pt x="1668" y="701"/>
                </a:cubicBezTo>
                <a:cubicBezTo>
                  <a:pt x="1768" y="835"/>
                  <a:pt x="1801" y="1002"/>
                  <a:pt x="1835" y="1202"/>
                </a:cubicBezTo>
                <a:cubicBezTo>
                  <a:pt x="1835" y="1435"/>
                  <a:pt x="1801" y="1602"/>
                  <a:pt x="1735" y="1735"/>
                </a:cubicBezTo>
                <a:cubicBezTo>
                  <a:pt x="1635" y="1869"/>
                  <a:pt x="1535" y="1936"/>
                  <a:pt x="1368" y="1936"/>
                </a:cubicBezTo>
                <a:cubicBezTo>
                  <a:pt x="1201" y="1936"/>
                  <a:pt x="1068" y="1902"/>
                  <a:pt x="968" y="1769"/>
                </a:cubicBezTo>
                <a:cubicBezTo>
                  <a:pt x="867" y="1669"/>
                  <a:pt x="834" y="1502"/>
                  <a:pt x="801" y="1268"/>
                </a:cubicBezTo>
                <a:cubicBezTo>
                  <a:pt x="801" y="1035"/>
                  <a:pt x="834" y="868"/>
                  <a:pt x="901" y="735"/>
                </a:cubicBezTo>
                <a:cubicBezTo>
                  <a:pt x="1001" y="635"/>
                  <a:pt x="1101" y="568"/>
                  <a:pt x="1268" y="535"/>
                </a:cubicBezTo>
                <a:close/>
                <a:moveTo>
                  <a:pt x="1268" y="1"/>
                </a:moveTo>
                <a:cubicBezTo>
                  <a:pt x="834" y="34"/>
                  <a:pt x="534" y="168"/>
                  <a:pt x="334" y="401"/>
                </a:cubicBezTo>
                <a:cubicBezTo>
                  <a:pt x="100" y="635"/>
                  <a:pt x="0" y="935"/>
                  <a:pt x="34" y="1302"/>
                </a:cubicBezTo>
                <a:cubicBezTo>
                  <a:pt x="67" y="1702"/>
                  <a:pt x="167" y="2002"/>
                  <a:pt x="434" y="2203"/>
                </a:cubicBezTo>
                <a:cubicBezTo>
                  <a:pt x="638" y="2377"/>
                  <a:pt x="892" y="2476"/>
                  <a:pt x="1242" y="2476"/>
                </a:cubicBezTo>
                <a:cubicBezTo>
                  <a:pt x="1293" y="2476"/>
                  <a:pt x="1346" y="2474"/>
                  <a:pt x="1401" y="2469"/>
                </a:cubicBezTo>
                <a:cubicBezTo>
                  <a:pt x="1801" y="2436"/>
                  <a:pt x="2102" y="2336"/>
                  <a:pt x="2302" y="2102"/>
                </a:cubicBezTo>
                <a:cubicBezTo>
                  <a:pt x="2535" y="1869"/>
                  <a:pt x="2635" y="1569"/>
                  <a:pt x="2602" y="1168"/>
                </a:cubicBezTo>
                <a:cubicBezTo>
                  <a:pt x="2569" y="801"/>
                  <a:pt x="2469" y="501"/>
                  <a:pt x="2202" y="301"/>
                </a:cubicBezTo>
                <a:cubicBezTo>
                  <a:pt x="1968" y="68"/>
                  <a:pt x="1668" y="1"/>
                  <a:pt x="1268" y="1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2"/>
          <p:cNvSpPr/>
          <p:nvPr/>
        </p:nvSpPr>
        <p:spPr>
          <a:xfrm rot="859721">
            <a:off x="7599621" y="3933785"/>
            <a:ext cx="77035" cy="99458"/>
          </a:xfrm>
          <a:custGeom>
            <a:avLst/>
            <a:gdLst/>
            <a:ahLst/>
            <a:cxnLst/>
            <a:rect l="l" t="t" r="r" b="b"/>
            <a:pathLst>
              <a:path w="2636" h="3403" extrusionOk="0">
                <a:moveTo>
                  <a:pt x="2636" y="0"/>
                </a:moveTo>
                <a:lnTo>
                  <a:pt x="1902" y="34"/>
                </a:lnTo>
                <a:lnTo>
                  <a:pt x="1435" y="1668"/>
                </a:lnTo>
                <a:lnTo>
                  <a:pt x="734" y="101"/>
                </a:lnTo>
                <a:lnTo>
                  <a:pt x="0" y="167"/>
                </a:lnTo>
                <a:lnTo>
                  <a:pt x="1168" y="2536"/>
                </a:lnTo>
                <a:lnTo>
                  <a:pt x="1135" y="2602"/>
                </a:lnTo>
                <a:cubicBezTo>
                  <a:pt x="1135" y="2702"/>
                  <a:pt x="1068" y="2769"/>
                  <a:pt x="1034" y="2836"/>
                </a:cubicBezTo>
                <a:cubicBezTo>
                  <a:pt x="968" y="2869"/>
                  <a:pt x="868" y="2903"/>
                  <a:pt x="734" y="2903"/>
                </a:cubicBezTo>
                <a:lnTo>
                  <a:pt x="501" y="2903"/>
                </a:lnTo>
                <a:lnTo>
                  <a:pt x="534" y="3403"/>
                </a:lnTo>
                <a:lnTo>
                  <a:pt x="968" y="3370"/>
                </a:lnTo>
                <a:cubicBezTo>
                  <a:pt x="1201" y="3370"/>
                  <a:pt x="1368" y="3303"/>
                  <a:pt x="1501" y="3203"/>
                </a:cubicBezTo>
                <a:cubicBezTo>
                  <a:pt x="1602" y="3069"/>
                  <a:pt x="1702" y="2903"/>
                  <a:pt x="1802" y="2636"/>
                </a:cubicBezTo>
                <a:lnTo>
                  <a:pt x="2636" y="0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32"/>
          <p:cNvSpPr/>
          <p:nvPr/>
        </p:nvSpPr>
        <p:spPr>
          <a:xfrm rot="859721">
            <a:off x="7700076" y="3926832"/>
            <a:ext cx="27325" cy="92648"/>
          </a:xfrm>
          <a:custGeom>
            <a:avLst/>
            <a:gdLst/>
            <a:ahLst/>
            <a:cxnLst/>
            <a:rect l="l" t="t" r="r" b="b"/>
            <a:pathLst>
              <a:path w="935" h="3170" extrusionOk="0">
                <a:moveTo>
                  <a:pt x="768" y="0"/>
                </a:moveTo>
                <a:lnTo>
                  <a:pt x="0" y="67"/>
                </a:lnTo>
                <a:lnTo>
                  <a:pt x="67" y="1268"/>
                </a:lnTo>
                <a:lnTo>
                  <a:pt x="234" y="2135"/>
                </a:lnTo>
                <a:lnTo>
                  <a:pt x="768" y="2102"/>
                </a:lnTo>
                <a:lnTo>
                  <a:pt x="834" y="1201"/>
                </a:lnTo>
                <a:lnTo>
                  <a:pt x="768" y="0"/>
                </a:lnTo>
                <a:close/>
                <a:moveTo>
                  <a:pt x="901" y="2402"/>
                </a:moveTo>
                <a:lnTo>
                  <a:pt x="134" y="2435"/>
                </a:lnTo>
                <a:lnTo>
                  <a:pt x="201" y="3169"/>
                </a:lnTo>
                <a:lnTo>
                  <a:pt x="934" y="3136"/>
                </a:lnTo>
                <a:lnTo>
                  <a:pt x="901" y="2402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32"/>
          <p:cNvSpPr/>
          <p:nvPr/>
        </p:nvSpPr>
        <p:spPr>
          <a:xfrm rot="859721">
            <a:off x="7756527" y="3938234"/>
            <a:ext cx="27325" cy="92648"/>
          </a:xfrm>
          <a:custGeom>
            <a:avLst/>
            <a:gdLst/>
            <a:ahLst/>
            <a:cxnLst/>
            <a:rect l="l" t="t" r="r" b="b"/>
            <a:pathLst>
              <a:path w="935" h="3170" extrusionOk="0">
                <a:moveTo>
                  <a:pt x="768" y="0"/>
                </a:moveTo>
                <a:lnTo>
                  <a:pt x="0" y="67"/>
                </a:lnTo>
                <a:lnTo>
                  <a:pt x="67" y="1234"/>
                </a:lnTo>
                <a:lnTo>
                  <a:pt x="234" y="2102"/>
                </a:lnTo>
                <a:lnTo>
                  <a:pt x="768" y="2102"/>
                </a:lnTo>
                <a:lnTo>
                  <a:pt x="834" y="1201"/>
                </a:lnTo>
                <a:lnTo>
                  <a:pt x="768" y="0"/>
                </a:lnTo>
                <a:close/>
                <a:moveTo>
                  <a:pt x="868" y="2402"/>
                </a:moveTo>
                <a:lnTo>
                  <a:pt x="134" y="2435"/>
                </a:lnTo>
                <a:lnTo>
                  <a:pt x="167" y="3169"/>
                </a:lnTo>
                <a:lnTo>
                  <a:pt x="934" y="3136"/>
                </a:lnTo>
                <a:lnTo>
                  <a:pt x="868" y="2402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32"/>
          <p:cNvSpPr/>
          <p:nvPr/>
        </p:nvSpPr>
        <p:spPr>
          <a:xfrm rot="859721">
            <a:off x="7465933" y="3785136"/>
            <a:ext cx="74112" cy="72336"/>
          </a:xfrm>
          <a:custGeom>
            <a:avLst/>
            <a:gdLst/>
            <a:ahLst/>
            <a:cxnLst/>
            <a:rect l="l" t="t" r="r" b="b"/>
            <a:pathLst>
              <a:path w="2536" h="2475" extrusionOk="0">
                <a:moveTo>
                  <a:pt x="1268" y="500"/>
                </a:moveTo>
                <a:cubicBezTo>
                  <a:pt x="1401" y="500"/>
                  <a:pt x="1535" y="534"/>
                  <a:pt x="1601" y="634"/>
                </a:cubicBezTo>
                <a:cubicBezTo>
                  <a:pt x="1701" y="701"/>
                  <a:pt x="1735" y="834"/>
                  <a:pt x="1768" y="967"/>
                </a:cubicBezTo>
                <a:lnTo>
                  <a:pt x="767" y="1001"/>
                </a:lnTo>
                <a:cubicBezTo>
                  <a:pt x="801" y="867"/>
                  <a:pt x="834" y="734"/>
                  <a:pt x="934" y="667"/>
                </a:cubicBezTo>
                <a:cubicBezTo>
                  <a:pt x="1001" y="567"/>
                  <a:pt x="1134" y="534"/>
                  <a:pt x="1268" y="500"/>
                </a:cubicBezTo>
                <a:close/>
                <a:moveTo>
                  <a:pt x="1268" y="0"/>
                </a:moveTo>
                <a:cubicBezTo>
                  <a:pt x="834" y="33"/>
                  <a:pt x="534" y="167"/>
                  <a:pt x="334" y="400"/>
                </a:cubicBezTo>
                <a:cubicBezTo>
                  <a:pt x="100" y="634"/>
                  <a:pt x="0" y="934"/>
                  <a:pt x="34" y="1301"/>
                </a:cubicBezTo>
                <a:cubicBezTo>
                  <a:pt x="34" y="1701"/>
                  <a:pt x="167" y="2002"/>
                  <a:pt x="434" y="2202"/>
                </a:cubicBezTo>
                <a:cubicBezTo>
                  <a:pt x="638" y="2376"/>
                  <a:pt x="918" y="2475"/>
                  <a:pt x="1274" y="2475"/>
                </a:cubicBezTo>
                <a:cubicBezTo>
                  <a:pt x="1326" y="2475"/>
                  <a:pt x="1380" y="2473"/>
                  <a:pt x="1435" y="2469"/>
                </a:cubicBezTo>
                <a:cubicBezTo>
                  <a:pt x="1601" y="2469"/>
                  <a:pt x="1768" y="2435"/>
                  <a:pt x="1968" y="2402"/>
                </a:cubicBezTo>
                <a:cubicBezTo>
                  <a:pt x="2135" y="2335"/>
                  <a:pt x="2302" y="2302"/>
                  <a:pt x="2469" y="2202"/>
                </a:cubicBezTo>
                <a:lnTo>
                  <a:pt x="2435" y="1635"/>
                </a:lnTo>
                <a:cubicBezTo>
                  <a:pt x="2269" y="1735"/>
                  <a:pt x="2102" y="1835"/>
                  <a:pt x="1968" y="1868"/>
                </a:cubicBezTo>
                <a:cubicBezTo>
                  <a:pt x="1802" y="1935"/>
                  <a:pt x="1635" y="1968"/>
                  <a:pt x="1468" y="1968"/>
                </a:cubicBezTo>
                <a:cubicBezTo>
                  <a:pt x="1268" y="1968"/>
                  <a:pt x="1134" y="1935"/>
                  <a:pt x="1001" y="1868"/>
                </a:cubicBezTo>
                <a:cubicBezTo>
                  <a:pt x="901" y="1768"/>
                  <a:pt x="834" y="1668"/>
                  <a:pt x="801" y="1468"/>
                </a:cubicBezTo>
                <a:lnTo>
                  <a:pt x="2535" y="1401"/>
                </a:lnTo>
                <a:lnTo>
                  <a:pt x="2535" y="1168"/>
                </a:lnTo>
                <a:cubicBezTo>
                  <a:pt x="2502" y="801"/>
                  <a:pt x="2402" y="500"/>
                  <a:pt x="2168" y="300"/>
                </a:cubicBezTo>
                <a:cubicBezTo>
                  <a:pt x="1935" y="100"/>
                  <a:pt x="1635" y="0"/>
                  <a:pt x="1268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2"/>
          <p:cNvSpPr/>
          <p:nvPr/>
        </p:nvSpPr>
        <p:spPr>
          <a:xfrm rot="859721">
            <a:off x="7485136" y="3788585"/>
            <a:ext cx="72154" cy="72365"/>
          </a:xfrm>
          <a:custGeom>
            <a:avLst/>
            <a:gdLst/>
            <a:ahLst/>
            <a:cxnLst/>
            <a:rect l="l" t="t" r="r" b="b"/>
            <a:pathLst>
              <a:path w="2469" h="2476" extrusionOk="0">
                <a:moveTo>
                  <a:pt x="1637" y="0"/>
                </a:moveTo>
                <a:cubicBezTo>
                  <a:pt x="1604" y="0"/>
                  <a:pt x="1570" y="2"/>
                  <a:pt x="1535" y="7"/>
                </a:cubicBezTo>
                <a:cubicBezTo>
                  <a:pt x="1368" y="7"/>
                  <a:pt x="1235" y="40"/>
                  <a:pt x="1101" y="140"/>
                </a:cubicBezTo>
                <a:cubicBezTo>
                  <a:pt x="1001" y="207"/>
                  <a:pt x="868" y="307"/>
                  <a:pt x="768" y="440"/>
                </a:cubicBezTo>
                <a:lnTo>
                  <a:pt x="734" y="107"/>
                </a:lnTo>
                <a:lnTo>
                  <a:pt x="0" y="140"/>
                </a:lnTo>
                <a:lnTo>
                  <a:pt x="134" y="2475"/>
                </a:lnTo>
                <a:lnTo>
                  <a:pt x="868" y="2442"/>
                </a:lnTo>
                <a:lnTo>
                  <a:pt x="801" y="1308"/>
                </a:lnTo>
                <a:cubicBezTo>
                  <a:pt x="801" y="1074"/>
                  <a:pt x="834" y="907"/>
                  <a:pt x="934" y="774"/>
                </a:cubicBezTo>
                <a:cubicBezTo>
                  <a:pt x="1001" y="674"/>
                  <a:pt x="1135" y="607"/>
                  <a:pt x="1268" y="574"/>
                </a:cubicBezTo>
                <a:cubicBezTo>
                  <a:pt x="1335" y="574"/>
                  <a:pt x="1401" y="607"/>
                  <a:pt x="1468" y="607"/>
                </a:cubicBezTo>
                <a:cubicBezTo>
                  <a:pt x="1501" y="641"/>
                  <a:pt x="1535" y="674"/>
                  <a:pt x="1568" y="707"/>
                </a:cubicBezTo>
                <a:cubicBezTo>
                  <a:pt x="1602" y="774"/>
                  <a:pt x="1635" y="807"/>
                  <a:pt x="1635" y="874"/>
                </a:cubicBezTo>
                <a:cubicBezTo>
                  <a:pt x="1635" y="974"/>
                  <a:pt x="1668" y="1108"/>
                  <a:pt x="1668" y="1308"/>
                </a:cubicBezTo>
                <a:lnTo>
                  <a:pt x="1702" y="2175"/>
                </a:lnTo>
                <a:lnTo>
                  <a:pt x="1735" y="2408"/>
                </a:lnTo>
                <a:lnTo>
                  <a:pt x="2469" y="2375"/>
                </a:lnTo>
                <a:lnTo>
                  <a:pt x="2402" y="941"/>
                </a:lnTo>
                <a:cubicBezTo>
                  <a:pt x="2402" y="607"/>
                  <a:pt x="2302" y="374"/>
                  <a:pt x="2169" y="207"/>
                </a:cubicBezTo>
                <a:cubicBezTo>
                  <a:pt x="2024" y="91"/>
                  <a:pt x="1854" y="0"/>
                  <a:pt x="1637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32"/>
          <p:cNvSpPr/>
          <p:nvPr/>
        </p:nvSpPr>
        <p:spPr>
          <a:xfrm rot="859721">
            <a:off x="7547019" y="3781719"/>
            <a:ext cx="56578" cy="88030"/>
          </a:xfrm>
          <a:custGeom>
            <a:avLst/>
            <a:gdLst/>
            <a:ahLst/>
            <a:cxnLst/>
            <a:rect l="l" t="t" r="r" b="b"/>
            <a:pathLst>
              <a:path w="1936" h="3012" extrusionOk="0">
                <a:moveTo>
                  <a:pt x="1068" y="0"/>
                </a:moveTo>
                <a:lnTo>
                  <a:pt x="334" y="34"/>
                </a:lnTo>
                <a:lnTo>
                  <a:pt x="367" y="701"/>
                </a:lnTo>
                <a:lnTo>
                  <a:pt x="1" y="734"/>
                </a:lnTo>
                <a:lnTo>
                  <a:pt x="34" y="1268"/>
                </a:lnTo>
                <a:lnTo>
                  <a:pt x="401" y="1234"/>
                </a:lnTo>
                <a:lnTo>
                  <a:pt x="434" y="2235"/>
                </a:lnTo>
                <a:cubicBezTo>
                  <a:pt x="468" y="2535"/>
                  <a:pt x="534" y="2736"/>
                  <a:pt x="668" y="2869"/>
                </a:cubicBezTo>
                <a:cubicBezTo>
                  <a:pt x="777" y="2951"/>
                  <a:pt x="932" y="3011"/>
                  <a:pt x="1151" y="3011"/>
                </a:cubicBezTo>
                <a:cubicBezTo>
                  <a:pt x="1198" y="3011"/>
                  <a:pt x="1248" y="3008"/>
                  <a:pt x="1301" y="3002"/>
                </a:cubicBezTo>
                <a:lnTo>
                  <a:pt x="1935" y="2969"/>
                </a:lnTo>
                <a:lnTo>
                  <a:pt x="1902" y="2435"/>
                </a:lnTo>
                <a:lnTo>
                  <a:pt x="1535" y="2469"/>
                </a:lnTo>
                <a:cubicBezTo>
                  <a:pt x="1402" y="2469"/>
                  <a:pt x="1301" y="2435"/>
                  <a:pt x="1268" y="2402"/>
                </a:cubicBezTo>
                <a:cubicBezTo>
                  <a:pt x="1235" y="2369"/>
                  <a:pt x="1201" y="2302"/>
                  <a:pt x="1201" y="2202"/>
                </a:cubicBezTo>
                <a:lnTo>
                  <a:pt x="1135" y="1201"/>
                </a:lnTo>
                <a:lnTo>
                  <a:pt x="1902" y="1168"/>
                </a:lnTo>
                <a:lnTo>
                  <a:pt x="1869" y="634"/>
                </a:lnTo>
                <a:lnTo>
                  <a:pt x="1101" y="667"/>
                </a:lnTo>
                <a:lnTo>
                  <a:pt x="1068" y="0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32"/>
          <p:cNvSpPr/>
          <p:nvPr/>
        </p:nvSpPr>
        <p:spPr>
          <a:xfrm rot="859721">
            <a:off x="7590261" y="3810216"/>
            <a:ext cx="71190" cy="72423"/>
          </a:xfrm>
          <a:custGeom>
            <a:avLst/>
            <a:gdLst/>
            <a:ahLst/>
            <a:cxnLst/>
            <a:rect l="l" t="t" r="r" b="b"/>
            <a:pathLst>
              <a:path w="2436" h="2478" extrusionOk="0">
                <a:moveTo>
                  <a:pt x="1635" y="1310"/>
                </a:moveTo>
                <a:lnTo>
                  <a:pt x="1635" y="1410"/>
                </a:lnTo>
                <a:cubicBezTo>
                  <a:pt x="1635" y="1543"/>
                  <a:pt x="1602" y="1677"/>
                  <a:pt x="1502" y="1777"/>
                </a:cubicBezTo>
                <a:cubicBezTo>
                  <a:pt x="1402" y="1910"/>
                  <a:pt x="1302" y="1944"/>
                  <a:pt x="1168" y="1977"/>
                </a:cubicBezTo>
                <a:cubicBezTo>
                  <a:pt x="1035" y="1977"/>
                  <a:pt x="935" y="1944"/>
                  <a:pt x="868" y="1910"/>
                </a:cubicBezTo>
                <a:cubicBezTo>
                  <a:pt x="801" y="1844"/>
                  <a:pt x="768" y="1777"/>
                  <a:pt x="768" y="1677"/>
                </a:cubicBezTo>
                <a:cubicBezTo>
                  <a:pt x="768" y="1577"/>
                  <a:pt x="801" y="1510"/>
                  <a:pt x="868" y="1443"/>
                </a:cubicBezTo>
                <a:cubicBezTo>
                  <a:pt x="968" y="1377"/>
                  <a:pt x="1068" y="1343"/>
                  <a:pt x="1235" y="1343"/>
                </a:cubicBezTo>
                <a:lnTo>
                  <a:pt x="1635" y="1310"/>
                </a:lnTo>
                <a:close/>
                <a:moveTo>
                  <a:pt x="1307" y="1"/>
                </a:moveTo>
                <a:cubicBezTo>
                  <a:pt x="1242" y="1"/>
                  <a:pt x="1174" y="3"/>
                  <a:pt x="1101" y="9"/>
                </a:cubicBezTo>
                <a:cubicBezTo>
                  <a:pt x="935" y="9"/>
                  <a:pt x="768" y="9"/>
                  <a:pt x="634" y="42"/>
                </a:cubicBezTo>
                <a:cubicBezTo>
                  <a:pt x="468" y="76"/>
                  <a:pt x="301" y="109"/>
                  <a:pt x="134" y="176"/>
                </a:cubicBezTo>
                <a:lnTo>
                  <a:pt x="167" y="743"/>
                </a:lnTo>
                <a:cubicBezTo>
                  <a:pt x="301" y="676"/>
                  <a:pt x="401" y="609"/>
                  <a:pt x="568" y="576"/>
                </a:cubicBezTo>
                <a:cubicBezTo>
                  <a:pt x="701" y="543"/>
                  <a:pt x="835" y="509"/>
                  <a:pt x="1001" y="509"/>
                </a:cubicBezTo>
                <a:cubicBezTo>
                  <a:pt x="1055" y="500"/>
                  <a:pt x="1104" y="496"/>
                  <a:pt x="1149" y="496"/>
                </a:cubicBezTo>
                <a:cubicBezTo>
                  <a:pt x="1271" y="496"/>
                  <a:pt x="1362" y="527"/>
                  <a:pt x="1435" y="576"/>
                </a:cubicBezTo>
                <a:cubicBezTo>
                  <a:pt x="1535" y="609"/>
                  <a:pt x="1602" y="709"/>
                  <a:pt x="1602" y="810"/>
                </a:cubicBezTo>
                <a:lnTo>
                  <a:pt x="1602" y="876"/>
                </a:lnTo>
                <a:lnTo>
                  <a:pt x="1168" y="910"/>
                </a:lnTo>
                <a:cubicBezTo>
                  <a:pt x="735" y="910"/>
                  <a:pt x="468" y="1010"/>
                  <a:pt x="268" y="1143"/>
                </a:cubicBezTo>
                <a:cubicBezTo>
                  <a:pt x="101" y="1277"/>
                  <a:pt x="1" y="1477"/>
                  <a:pt x="34" y="1744"/>
                </a:cubicBezTo>
                <a:cubicBezTo>
                  <a:pt x="34" y="1977"/>
                  <a:pt x="134" y="2177"/>
                  <a:pt x="268" y="2311"/>
                </a:cubicBezTo>
                <a:cubicBezTo>
                  <a:pt x="434" y="2444"/>
                  <a:pt x="634" y="2477"/>
                  <a:pt x="868" y="2477"/>
                </a:cubicBezTo>
                <a:cubicBezTo>
                  <a:pt x="1068" y="2477"/>
                  <a:pt x="1202" y="2411"/>
                  <a:pt x="1335" y="2344"/>
                </a:cubicBezTo>
                <a:cubicBezTo>
                  <a:pt x="1468" y="2277"/>
                  <a:pt x="1568" y="2177"/>
                  <a:pt x="1669" y="2010"/>
                </a:cubicBezTo>
                <a:lnTo>
                  <a:pt x="1669" y="2377"/>
                </a:lnTo>
                <a:lnTo>
                  <a:pt x="2436" y="2344"/>
                </a:lnTo>
                <a:lnTo>
                  <a:pt x="2369" y="1010"/>
                </a:lnTo>
                <a:cubicBezTo>
                  <a:pt x="2336" y="609"/>
                  <a:pt x="2236" y="343"/>
                  <a:pt x="2035" y="209"/>
                </a:cubicBezTo>
                <a:cubicBezTo>
                  <a:pt x="1869" y="70"/>
                  <a:pt x="1632" y="1"/>
                  <a:pt x="1307" y="1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2"/>
          <p:cNvSpPr/>
          <p:nvPr/>
        </p:nvSpPr>
        <p:spPr>
          <a:xfrm rot="859721">
            <a:off x="7646701" y="3801147"/>
            <a:ext cx="56578" cy="88001"/>
          </a:xfrm>
          <a:custGeom>
            <a:avLst/>
            <a:gdLst/>
            <a:ahLst/>
            <a:cxnLst/>
            <a:rect l="l" t="t" r="r" b="b"/>
            <a:pathLst>
              <a:path w="1936" h="3011" extrusionOk="0">
                <a:moveTo>
                  <a:pt x="1068" y="0"/>
                </a:moveTo>
                <a:lnTo>
                  <a:pt x="334" y="67"/>
                </a:lnTo>
                <a:lnTo>
                  <a:pt x="368" y="701"/>
                </a:lnTo>
                <a:lnTo>
                  <a:pt x="1" y="734"/>
                </a:lnTo>
                <a:lnTo>
                  <a:pt x="1" y="1268"/>
                </a:lnTo>
                <a:lnTo>
                  <a:pt x="401" y="1268"/>
                </a:lnTo>
                <a:lnTo>
                  <a:pt x="434" y="2235"/>
                </a:lnTo>
                <a:cubicBezTo>
                  <a:pt x="468" y="2535"/>
                  <a:pt x="534" y="2735"/>
                  <a:pt x="668" y="2869"/>
                </a:cubicBezTo>
                <a:cubicBezTo>
                  <a:pt x="778" y="2951"/>
                  <a:pt x="933" y="3011"/>
                  <a:pt x="1151" y="3011"/>
                </a:cubicBezTo>
                <a:cubicBezTo>
                  <a:pt x="1198" y="3011"/>
                  <a:pt x="1248" y="3008"/>
                  <a:pt x="1302" y="3002"/>
                </a:cubicBezTo>
                <a:lnTo>
                  <a:pt x="1935" y="2969"/>
                </a:lnTo>
                <a:lnTo>
                  <a:pt x="1902" y="2435"/>
                </a:lnTo>
                <a:lnTo>
                  <a:pt x="1535" y="2469"/>
                </a:lnTo>
                <a:cubicBezTo>
                  <a:pt x="1402" y="2469"/>
                  <a:pt x="1302" y="2469"/>
                  <a:pt x="1268" y="2435"/>
                </a:cubicBezTo>
                <a:cubicBezTo>
                  <a:pt x="1235" y="2402"/>
                  <a:pt x="1202" y="2302"/>
                  <a:pt x="1202" y="2202"/>
                </a:cubicBezTo>
                <a:lnTo>
                  <a:pt x="1135" y="1201"/>
                </a:lnTo>
                <a:lnTo>
                  <a:pt x="1902" y="1168"/>
                </a:lnTo>
                <a:lnTo>
                  <a:pt x="1869" y="634"/>
                </a:lnTo>
                <a:lnTo>
                  <a:pt x="1101" y="667"/>
                </a:lnTo>
                <a:lnTo>
                  <a:pt x="1068" y="0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2"/>
          <p:cNvSpPr/>
          <p:nvPr/>
        </p:nvSpPr>
        <p:spPr>
          <a:xfrm rot="859721">
            <a:off x="7713836" y="3804478"/>
            <a:ext cx="26331" cy="95571"/>
          </a:xfrm>
          <a:custGeom>
            <a:avLst/>
            <a:gdLst/>
            <a:ahLst/>
            <a:cxnLst/>
            <a:rect l="l" t="t" r="r" b="b"/>
            <a:pathLst>
              <a:path w="901" h="3270" extrusionOk="0">
                <a:moveTo>
                  <a:pt x="734" y="1"/>
                </a:moveTo>
                <a:lnTo>
                  <a:pt x="0" y="34"/>
                </a:lnTo>
                <a:lnTo>
                  <a:pt x="34" y="634"/>
                </a:lnTo>
                <a:lnTo>
                  <a:pt x="768" y="601"/>
                </a:lnTo>
                <a:lnTo>
                  <a:pt x="734" y="1"/>
                </a:lnTo>
                <a:close/>
                <a:moveTo>
                  <a:pt x="801" y="901"/>
                </a:moveTo>
                <a:lnTo>
                  <a:pt x="34" y="935"/>
                </a:lnTo>
                <a:lnTo>
                  <a:pt x="167" y="3270"/>
                </a:lnTo>
                <a:lnTo>
                  <a:pt x="901" y="3236"/>
                </a:lnTo>
                <a:lnTo>
                  <a:pt x="801" y="901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2"/>
          <p:cNvSpPr/>
          <p:nvPr/>
        </p:nvSpPr>
        <p:spPr>
          <a:xfrm rot="859721">
            <a:off x="7749318" y="3841789"/>
            <a:ext cx="77064" cy="72365"/>
          </a:xfrm>
          <a:custGeom>
            <a:avLst/>
            <a:gdLst/>
            <a:ahLst/>
            <a:cxnLst/>
            <a:rect l="l" t="t" r="r" b="b"/>
            <a:pathLst>
              <a:path w="2637" h="2476" extrusionOk="0">
                <a:moveTo>
                  <a:pt x="1269" y="534"/>
                </a:moveTo>
                <a:cubicBezTo>
                  <a:pt x="1435" y="534"/>
                  <a:pt x="1569" y="601"/>
                  <a:pt x="1669" y="701"/>
                </a:cubicBezTo>
                <a:cubicBezTo>
                  <a:pt x="1769" y="834"/>
                  <a:pt x="1802" y="1001"/>
                  <a:pt x="1836" y="1201"/>
                </a:cubicBezTo>
                <a:cubicBezTo>
                  <a:pt x="1836" y="1435"/>
                  <a:pt x="1802" y="1602"/>
                  <a:pt x="1736" y="1735"/>
                </a:cubicBezTo>
                <a:cubicBezTo>
                  <a:pt x="1635" y="1868"/>
                  <a:pt x="1502" y="1935"/>
                  <a:pt x="1369" y="1935"/>
                </a:cubicBezTo>
                <a:cubicBezTo>
                  <a:pt x="1202" y="1935"/>
                  <a:pt x="1068" y="1902"/>
                  <a:pt x="968" y="1768"/>
                </a:cubicBezTo>
                <a:cubicBezTo>
                  <a:pt x="868" y="1668"/>
                  <a:pt x="835" y="1501"/>
                  <a:pt x="802" y="1268"/>
                </a:cubicBezTo>
                <a:cubicBezTo>
                  <a:pt x="802" y="1034"/>
                  <a:pt x="835" y="868"/>
                  <a:pt x="902" y="734"/>
                </a:cubicBezTo>
                <a:cubicBezTo>
                  <a:pt x="1002" y="634"/>
                  <a:pt x="1102" y="567"/>
                  <a:pt x="1269" y="534"/>
                </a:cubicBezTo>
                <a:close/>
                <a:moveTo>
                  <a:pt x="1235" y="0"/>
                </a:moveTo>
                <a:cubicBezTo>
                  <a:pt x="835" y="34"/>
                  <a:pt x="535" y="167"/>
                  <a:pt x="335" y="401"/>
                </a:cubicBezTo>
                <a:cubicBezTo>
                  <a:pt x="101" y="634"/>
                  <a:pt x="1" y="934"/>
                  <a:pt x="34" y="1301"/>
                </a:cubicBezTo>
                <a:cubicBezTo>
                  <a:pt x="34" y="1702"/>
                  <a:pt x="168" y="2002"/>
                  <a:pt x="401" y="2202"/>
                </a:cubicBezTo>
                <a:cubicBezTo>
                  <a:pt x="634" y="2377"/>
                  <a:pt x="893" y="2475"/>
                  <a:pt x="1221" y="2475"/>
                </a:cubicBezTo>
                <a:cubicBezTo>
                  <a:pt x="1269" y="2475"/>
                  <a:pt x="1318" y="2473"/>
                  <a:pt x="1369" y="2469"/>
                </a:cubicBezTo>
                <a:cubicBezTo>
                  <a:pt x="1802" y="2435"/>
                  <a:pt x="2102" y="2335"/>
                  <a:pt x="2303" y="2102"/>
                </a:cubicBezTo>
                <a:cubicBezTo>
                  <a:pt x="2536" y="1868"/>
                  <a:pt x="2636" y="1568"/>
                  <a:pt x="2603" y="1168"/>
                </a:cubicBezTo>
                <a:cubicBezTo>
                  <a:pt x="2569" y="801"/>
                  <a:pt x="2436" y="501"/>
                  <a:pt x="2203" y="301"/>
                </a:cubicBezTo>
                <a:cubicBezTo>
                  <a:pt x="1969" y="67"/>
                  <a:pt x="1669" y="0"/>
                  <a:pt x="1235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2"/>
          <p:cNvSpPr/>
          <p:nvPr/>
        </p:nvSpPr>
        <p:spPr>
          <a:xfrm rot="859721">
            <a:off x="7837535" y="3858603"/>
            <a:ext cx="73148" cy="72365"/>
          </a:xfrm>
          <a:custGeom>
            <a:avLst/>
            <a:gdLst/>
            <a:ahLst/>
            <a:cxnLst/>
            <a:rect l="l" t="t" r="r" b="b"/>
            <a:pathLst>
              <a:path w="2503" h="2476" extrusionOk="0">
                <a:moveTo>
                  <a:pt x="1637" y="0"/>
                </a:moveTo>
                <a:cubicBezTo>
                  <a:pt x="1604" y="0"/>
                  <a:pt x="1570" y="2"/>
                  <a:pt x="1535" y="7"/>
                </a:cubicBezTo>
                <a:cubicBezTo>
                  <a:pt x="1402" y="7"/>
                  <a:pt x="1235" y="40"/>
                  <a:pt x="1135" y="107"/>
                </a:cubicBezTo>
                <a:cubicBezTo>
                  <a:pt x="1002" y="207"/>
                  <a:pt x="901" y="307"/>
                  <a:pt x="768" y="440"/>
                </a:cubicBezTo>
                <a:lnTo>
                  <a:pt x="768" y="107"/>
                </a:lnTo>
                <a:lnTo>
                  <a:pt x="1" y="140"/>
                </a:lnTo>
                <a:lnTo>
                  <a:pt x="134" y="2475"/>
                </a:lnTo>
                <a:lnTo>
                  <a:pt x="901" y="2442"/>
                </a:lnTo>
                <a:lnTo>
                  <a:pt x="835" y="1308"/>
                </a:lnTo>
                <a:cubicBezTo>
                  <a:pt x="801" y="1074"/>
                  <a:pt x="835" y="907"/>
                  <a:pt x="935" y="774"/>
                </a:cubicBezTo>
                <a:cubicBezTo>
                  <a:pt x="1002" y="674"/>
                  <a:pt x="1135" y="574"/>
                  <a:pt x="1302" y="574"/>
                </a:cubicBezTo>
                <a:cubicBezTo>
                  <a:pt x="1368" y="574"/>
                  <a:pt x="1402" y="574"/>
                  <a:pt x="1469" y="607"/>
                </a:cubicBezTo>
                <a:cubicBezTo>
                  <a:pt x="1502" y="640"/>
                  <a:pt x="1569" y="674"/>
                  <a:pt x="1602" y="707"/>
                </a:cubicBezTo>
                <a:cubicBezTo>
                  <a:pt x="1602" y="740"/>
                  <a:pt x="1635" y="807"/>
                  <a:pt x="1635" y="874"/>
                </a:cubicBezTo>
                <a:cubicBezTo>
                  <a:pt x="1669" y="974"/>
                  <a:pt x="1669" y="1107"/>
                  <a:pt x="1669" y="1308"/>
                </a:cubicBezTo>
                <a:lnTo>
                  <a:pt x="1735" y="2175"/>
                </a:lnTo>
                <a:lnTo>
                  <a:pt x="1735" y="2408"/>
                </a:lnTo>
                <a:lnTo>
                  <a:pt x="2503" y="2342"/>
                </a:lnTo>
                <a:lnTo>
                  <a:pt x="2403" y="941"/>
                </a:lnTo>
                <a:cubicBezTo>
                  <a:pt x="2403" y="607"/>
                  <a:pt x="2302" y="374"/>
                  <a:pt x="2169" y="207"/>
                </a:cubicBezTo>
                <a:cubicBezTo>
                  <a:pt x="2024" y="91"/>
                  <a:pt x="1854" y="0"/>
                  <a:pt x="1637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32"/>
          <p:cNvSpPr/>
          <p:nvPr/>
        </p:nvSpPr>
        <p:spPr>
          <a:xfrm rot="859721">
            <a:off x="7436225" y="3901566"/>
            <a:ext cx="76070" cy="72336"/>
          </a:xfrm>
          <a:custGeom>
            <a:avLst/>
            <a:gdLst/>
            <a:ahLst/>
            <a:cxnLst/>
            <a:rect l="l" t="t" r="r" b="b"/>
            <a:pathLst>
              <a:path w="2603" h="2475" extrusionOk="0">
                <a:moveTo>
                  <a:pt x="1268" y="534"/>
                </a:moveTo>
                <a:cubicBezTo>
                  <a:pt x="1435" y="534"/>
                  <a:pt x="1568" y="600"/>
                  <a:pt x="1668" y="701"/>
                </a:cubicBezTo>
                <a:cubicBezTo>
                  <a:pt x="1735" y="834"/>
                  <a:pt x="1802" y="1001"/>
                  <a:pt x="1802" y="1201"/>
                </a:cubicBezTo>
                <a:cubicBezTo>
                  <a:pt x="1835" y="1434"/>
                  <a:pt x="1802" y="1601"/>
                  <a:pt x="1701" y="1735"/>
                </a:cubicBezTo>
                <a:cubicBezTo>
                  <a:pt x="1635" y="1868"/>
                  <a:pt x="1501" y="1935"/>
                  <a:pt x="1335" y="1935"/>
                </a:cubicBezTo>
                <a:cubicBezTo>
                  <a:pt x="1168" y="1935"/>
                  <a:pt x="1068" y="1901"/>
                  <a:pt x="968" y="1768"/>
                </a:cubicBezTo>
                <a:cubicBezTo>
                  <a:pt x="868" y="1668"/>
                  <a:pt x="801" y="1501"/>
                  <a:pt x="801" y="1268"/>
                </a:cubicBezTo>
                <a:cubicBezTo>
                  <a:pt x="801" y="1034"/>
                  <a:pt x="834" y="867"/>
                  <a:pt x="901" y="734"/>
                </a:cubicBezTo>
                <a:cubicBezTo>
                  <a:pt x="968" y="634"/>
                  <a:pt x="1101" y="567"/>
                  <a:pt x="1268" y="534"/>
                </a:cubicBezTo>
                <a:close/>
                <a:moveTo>
                  <a:pt x="1234" y="0"/>
                </a:moveTo>
                <a:cubicBezTo>
                  <a:pt x="834" y="33"/>
                  <a:pt x="534" y="167"/>
                  <a:pt x="300" y="400"/>
                </a:cubicBezTo>
                <a:cubicBezTo>
                  <a:pt x="100" y="634"/>
                  <a:pt x="0" y="934"/>
                  <a:pt x="34" y="1301"/>
                </a:cubicBezTo>
                <a:cubicBezTo>
                  <a:pt x="34" y="1701"/>
                  <a:pt x="167" y="2002"/>
                  <a:pt x="401" y="2202"/>
                </a:cubicBezTo>
                <a:cubicBezTo>
                  <a:pt x="604" y="2376"/>
                  <a:pt x="884" y="2475"/>
                  <a:pt x="1219" y="2475"/>
                </a:cubicBezTo>
                <a:cubicBezTo>
                  <a:pt x="1267" y="2475"/>
                  <a:pt x="1317" y="2473"/>
                  <a:pt x="1368" y="2469"/>
                </a:cubicBezTo>
                <a:cubicBezTo>
                  <a:pt x="1768" y="2435"/>
                  <a:pt x="2102" y="2335"/>
                  <a:pt x="2302" y="2102"/>
                </a:cubicBezTo>
                <a:cubicBezTo>
                  <a:pt x="2502" y="1868"/>
                  <a:pt x="2602" y="1568"/>
                  <a:pt x="2602" y="1168"/>
                </a:cubicBezTo>
                <a:cubicBezTo>
                  <a:pt x="2569" y="801"/>
                  <a:pt x="2435" y="500"/>
                  <a:pt x="2202" y="300"/>
                </a:cubicBezTo>
                <a:cubicBezTo>
                  <a:pt x="1968" y="67"/>
                  <a:pt x="1635" y="0"/>
                  <a:pt x="1234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32"/>
          <p:cNvSpPr/>
          <p:nvPr/>
        </p:nvSpPr>
        <p:spPr>
          <a:xfrm rot="859721">
            <a:off x="7465304" y="3903873"/>
            <a:ext cx="51697" cy="73154"/>
          </a:xfrm>
          <a:custGeom>
            <a:avLst/>
            <a:gdLst/>
            <a:ahLst/>
            <a:cxnLst/>
            <a:rect l="l" t="t" r="r" b="b"/>
            <a:pathLst>
              <a:path w="1769" h="2503" extrusionOk="0">
                <a:moveTo>
                  <a:pt x="1535" y="0"/>
                </a:moveTo>
                <a:cubicBezTo>
                  <a:pt x="1369" y="0"/>
                  <a:pt x="1202" y="67"/>
                  <a:pt x="1068" y="134"/>
                </a:cubicBezTo>
                <a:cubicBezTo>
                  <a:pt x="968" y="200"/>
                  <a:pt x="868" y="334"/>
                  <a:pt x="768" y="501"/>
                </a:cubicBezTo>
                <a:lnTo>
                  <a:pt x="735" y="100"/>
                </a:lnTo>
                <a:lnTo>
                  <a:pt x="1" y="134"/>
                </a:lnTo>
                <a:lnTo>
                  <a:pt x="134" y="2502"/>
                </a:lnTo>
                <a:lnTo>
                  <a:pt x="868" y="2435"/>
                </a:lnTo>
                <a:lnTo>
                  <a:pt x="835" y="1368"/>
                </a:lnTo>
                <a:cubicBezTo>
                  <a:pt x="802" y="1134"/>
                  <a:pt x="835" y="968"/>
                  <a:pt x="935" y="834"/>
                </a:cubicBezTo>
                <a:cubicBezTo>
                  <a:pt x="1035" y="701"/>
                  <a:pt x="1202" y="634"/>
                  <a:pt x="1369" y="634"/>
                </a:cubicBezTo>
                <a:lnTo>
                  <a:pt x="1569" y="634"/>
                </a:lnTo>
                <a:cubicBezTo>
                  <a:pt x="1635" y="634"/>
                  <a:pt x="1702" y="667"/>
                  <a:pt x="1769" y="701"/>
                </a:cubicBezTo>
                <a:lnTo>
                  <a:pt x="1736" y="0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32"/>
          <p:cNvSpPr/>
          <p:nvPr/>
        </p:nvSpPr>
        <p:spPr>
          <a:xfrm rot="859721">
            <a:off x="7506543" y="3912369"/>
            <a:ext cx="51697" cy="72190"/>
          </a:xfrm>
          <a:custGeom>
            <a:avLst/>
            <a:gdLst/>
            <a:ahLst/>
            <a:cxnLst/>
            <a:rect l="l" t="t" r="r" b="b"/>
            <a:pathLst>
              <a:path w="1769" h="2470" extrusionOk="0">
                <a:moveTo>
                  <a:pt x="1501" y="1"/>
                </a:moveTo>
                <a:cubicBezTo>
                  <a:pt x="1335" y="1"/>
                  <a:pt x="1201" y="34"/>
                  <a:pt x="1068" y="134"/>
                </a:cubicBezTo>
                <a:cubicBezTo>
                  <a:pt x="934" y="201"/>
                  <a:pt x="834" y="334"/>
                  <a:pt x="768" y="468"/>
                </a:cubicBezTo>
                <a:lnTo>
                  <a:pt x="734" y="101"/>
                </a:lnTo>
                <a:lnTo>
                  <a:pt x="0" y="134"/>
                </a:lnTo>
                <a:lnTo>
                  <a:pt x="100" y="2469"/>
                </a:lnTo>
                <a:lnTo>
                  <a:pt x="868" y="2436"/>
                </a:lnTo>
                <a:lnTo>
                  <a:pt x="801" y="1368"/>
                </a:lnTo>
                <a:cubicBezTo>
                  <a:pt x="801" y="1135"/>
                  <a:pt x="834" y="935"/>
                  <a:pt x="934" y="835"/>
                </a:cubicBezTo>
                <a:cubicBezTo>
                  <a:pt x="1034" y="701"/>
                  <a:pt x="1168" y="634"/>
                  <a:pt x="1368" y="601"/>
                </a:cubicBezTo>
                <a:cubicBezTo>
                  <a:pt x="1435" y="601"/>
                  <a:pt x="1501" y="601"/>
                  <a:pt x="1568" y="634"/>
                </a:cubicBezTo>
                <a:cubicBezTo>
                  <a:pt x="1635" y="634"/>
                  <a:pt x="1702" y="668"/>
                  <a:pt x="1768" y="668"/>
                </a:cubicBezTo>
                <a:lnTo>
                  <a:pt x="1735" y="1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2"/>
          <p:cNvSpPr/>
          <p:nvPr/>
        </p:nvSpPr>
        <p:spPr>
          <a:xfrm rot="859721">
            <a:off x="7540621" y="3922291"/>
            <a:ext cx="77035" cy="72365"/>
          </a:xfrm>
          <a:custGeom>
            <a:avLst/>
            <a:gdLst/>
            <a:ahLst/>
            <a:cxnLst/>
            <a:rect l="l" t="t" r="r" b="b"/>
            <a:pathLst>
              <a:path w="2636" h="2476" extrusionOk="0">
                <a:moveTo>
                  <a:pt x="1268" y="535"/>
                </a:moveTo>
                <a:cubicBezTo>
                  <a:pt x="1435" y="535"/>
                  <a:pt x="1568" y="601"/>
                  <a:pt x="1668" y="701"/>
                </a:cubicBezTo>
                <a:cubicBezTo>
                  <a:pt x="1768" y="835"/>
                  <a:pt x="1801" y="1002"/>
                  <a:pt x="1835" y="1202"/>
                </a:cubicBezTo>
                <a:cubicBezTo>
                  <a:pt x="1835" y="1435"/>
                  <a:pt x="1801" y="1602"/>
                  <a:pt x="1735" y="1735"/>
                </a:cubicBezTo>
                <a:cubicBezTo>
                  <a:pt x="1635" y="1869"/>
                  <a:pt x="1535" y="1936"/>
                  <a:pt x="1368" y="1936"/>
                </a:cubicBezTo>
                <a:cubicBezTo>
                  <a:pt x="1201" y="1936"/>
                  <a:pt x="1068" y="1902"/>
                  <a:pt x="968" y="1769"/>
                </a:cubicBezTo>
                <a:cubicBezTo>
                  <a:pt x="867" y="1669"/>
                  <a:pt x="834" y="1502"/>
                  <a:pt x="801" y="1268"/>
                </a:cubicBezTo>
                <a:cubicBezTo>
                  <a:pt x="801" y="1035"/>
                  <a:pt x="834" y="868"/>
                  <a:pt x="901" y="735"/>
                </a:cubicBezTo>
                <a:cubicBezTo>
                  <a:pt x="1001" y="635"/>
                  <a:pt x="1101" y="568"/>
                  <a:pt x="1268" y="535"/>
                </a:cubicBezTo>
                <a:close/>
                <a:moveTo>
                  <a:pt x="1268" y="1"/>
                </a:moveTo>
                <a:cubicBezTo>
                  <a:pt x="834" y="34"/>
                  <a:pt x="534" y="168"/>
                  <a:pt x="334" y="401"/>
                </a:cubicBezTo>
                <a:cubicBezTo>
                  <a:pt x="100" y="635"/>
                  <a:pt x="0" y="935"/>
                  <a:pt x="34" y="1302"/>
                </a:cubicBezTo>
                <a:cubicBezTo>
                  <a:pt x="67" y="1702"/>
                  <a:pt x="167" y="2002"/>
                  <a:pt x="434" y="2203"/>
                </a:cubicBezTo>
                <a:cubicBezTo>
                  <a:pt x="638" y="2377"/>
                  <a:pt x="892" y="2476"/>
                  <a:pt x="1242" y="2476"/>
                </a:cubicBezTo>
                <a:cubicBezTo>
                  <a:pt x="1293" y="2476"/>
                  <a:pt x="1346" y="2474"/>
                  <a:pt x="1401" y="2469"/>
                </a:cubicBezTo>
                <a:cubicBezTo>
                  <a:pt x="1801" y="2436"/>
                  <a:pt x="2102" y="2336"/>
                  <a:pt x="2302" y="2102"/>
                </a:cubicBezTo>
                <a:cubicBezTo>
                  <a:pt x="2535" y="1869"/>
                  <a:pt x="2635" y="1569"/>
                  <a:pt x="2602" y="1168"/>
                </a:cubicBezTo>
                <a:cubicBezTo>
                  <a:pt x="2569" y="801"/>
                  <a:pt x="2469" y="501"/>
                  <a:pt x="2202" y="301"/>
                </a:cubicBezTo>
                <a:cubicBezTo>
                  <a:pt x="1968" y="68"/>
                  <a:pt x="1668" y="1"/>
                  <a:pt x="1268" y="1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32"/>
          <p:cNvSpPr/>
          <p:nvPr/>
        </p:nvSpPr>
        <p:spPr>
          <a:xfrm rot="859721">
            <a:off x="7599621" y="3933785"/>
            <a:ext cx="77035" cy="99458"/>
          </a:xfrm>
          <a:custGeom>
            <a:avLst/>
            <a:gdLst/>
            <a:ahLst/>
            <a:cxnLst/>
            <a:rect l="l" t="t" r="r" b="b"/>
            <a:pathLst>
              <a:path w="2636" h="3403" extrusionOk="0">
                <a:moveTo>
                  <a:pt x="2636" y="0"/>
                </a:moveTo>
                <a:lnTo>
                  <a:pt x="1902" y="34"/>
                </a:lnTo>
                <a:lnTo>
                  <a:pt x="1435" y="1668"/>
                </a:lnTo>
                <a:lnTo>
                  <a:pt x="734" y="101"/>
                </a:lnTo>
                <a:lnTo>
                  <a:pt x="0" y="167"/>
                </a:lnTo>
                <a:lnTo>
                  <a:pt x="1168" y="2536"/>
                </a:lnTo>
                <a:lnTo>
                  <a:pt x="1135" y="2602"/>
                </a:lnTo>
                <a:cubicBezTo>
                  <a:pt x="1135" y="2702"/>
                  <a:pt x="1068" y="2769"/>
                  <a:pt x="1034" y="2836"/>
                </a:cubicBezTo>
                <a:cubicBezTo>
                  <a:pt x="968" y="2869"/>
                  <a:pt x="868" y="2903"/>
                  <a:pt x="734" y="2903"/>
                </a:cubicBezTo>
                <a:lnTo>
                  <a:pt x="501" y="2903"/>
                </a:lnTo>
                <a:lnTo>
                  <a:pt x="534" y="3403"/>
                </a:lnTo>
                <a:lnTo>
                  <a:pt x="968" y="3370"/>
                </a:lnTo>
                <a:cubicBezTo>
                  <a:pt x="1201" y="3370"/>
                  <a:pt x="1368" y="3303"/>
                  <a:pt x="1501" y="3203"/>
                </a:cubicBezTo>
                <a:cubicBezTo>
                  <a:pt x="1602" y="3069"/>
                  <a:pt x="1702" y="2903"/>
                  <a:pt x="1802" y="2636"/>
                </a:cubicBezTo>
                <a:lnTo>
                  <a:pt x="2636" y="0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32"/>
          <p:cNvSpPr/>
          <p:nvPr/>
        </p:nvSpPr>
        <p:spPr>
          <a:xfrm rot="859721">
            <a:off x="7700076" y="3926832"/>
            <a:ext cx="27325" cy="92648"/>
          </a:xfrm>
          <a:custGeom>
            <a:avLst/>
            <a:gdLst/>
            <a:ahLst/>
            <a:cxnLst/>
            <a:rect l="l" t="t" r="r" b="b"/>
            <a:pathLst>
              <a:path w="935" h="3170" extrusionOk="0">
                <a:moveTo>
                  <a:pt x="768" y="0"/>
                </a:moveTo>
                <a:lnTo>
                  <a:pt x="0" y="67"/>
                </a:lnTo>
                <a:lnTo>
                  <a:pt x="67" y="1268"/>
                </a:lnTo>
                <a:lnTo>
                  <a:pt x="234" y="2135"/>
                </a:lnTo>
                <a:lnTo>
                  <a:pt x="768" y="2102"/>
                </a:lnTo>
                <a:lnTo>
                  <a:pt x="834" y="1201"/>
                </a:lnTo>
                <a:lnTo>
                  <a:pt x="768" y="0"/>
                </a:lnTo>
                <a:close/>
                <a:moveTo>
                  <a:pt x="901" y="2402"/>
                </a:moveTo>
                <a:lnTo>
                  <a:pt x="134" y="2435"/>
                </a:lnTo>
                <a:lnTo>
                  <a:pt x="201" y="3169"/>
                </a:lnTo>
                <a:lnTo>
                  <a:pt x="934" y="3136"/>
                </a:lnTo>
                <a:lnTo>
                  <a:pt x="901" y="2402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32"/>
          <p:cNvSpPr/>
          <p:nvPr/>
        </p:nvSpPr>
        <p:spPr>
          <a:xfrm rot="859721">
            <a:off x="7756527" y="3938234"/>
            <a:ext cx="27325" cy="92648"/>
          </a:xfrm>
          <a:custGeom>
            <a:avLst/>
            <a:gdLst/>
            <a:ahLst/>
            <a:cxnLst/>
            <a:rect l="l" t="t" r="r" b="b"/>
            <a:pathLst>
              <a:path w="935" h="3170" extrusionOk="0">
                <a:moveTo>
                  <a:pt x="768" y="0"/>
                </a:moveTo>
                <a:lnTo>
                  <a:pt x="0" y="67"/>
                </a:lnTo>
                <a:lnTo>
                  <a:pt x="67" y="1234"/>
                </a:lnTo>
                <a:lnTo>
                  <a:pt x="234" y="2102"/>
                </a:lnTo>
                <a:lnTo>
                  <a:pt x="768" y="2102"/>
                </a:lnTo>
                <a:lnTo>
                  <a:pt x="834" y="1201"/>
                </a:lnTo>
                <a:lnTo>
                  <a:pt x="768" y="0"/>
                </a:lnTo>
                <a:close/>
                <a:moveTo>
                  <a:pt x="868" y="2402"/>
                </a:moveTo>
                <a:lnTo>
                  <a:pt x="134" y="2435"/>
                </a:lnTo>
                <a:lnTo>
                  <a:pt x="167" y="3169"/>
                </a:lnTo>
                <a:lnTo>
                  <a:pt x="934" y="3136"/>
                </a:lnTo>
                <a:lnTo>
                  <a:pt x="868" y="2402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2"/>
          <p:cNvSpPr/>
          <p:nvPr/>
        </p:nvSpPr>
        <p:spPr>
          <a:xfrm rot="859721">
            <a:off x="7476713" y="3774308"/>
            <a:ext cx="72154" cy="72394"/>
          </a:xfrm>
          <a:custGeom>
            <a:avLst/>
            <a:gdLst/>
            <a:ahLst/>
            <a:cxnLst/>
            <a:rect l="l" t="t" r="r" b="b"/>
            <a:pathLst>
              <a:path w="2469" h="2477" extrusionOk="0">
                <a:moveTo>
                  <a:pt x="1643" y="0"/>
                </a:moveTo>
                <a:cubicBezTo>
                  <a:pt x="1598" y="0"/>
                  <a:pt x="1551" y="3"/>
                  <a:pt x="1501" y="8"/>
                </a:cubicBezTo>
                <a:cubicBezTo>
                  <a:pt x="1368" y="8"/>
                  <a:pt x="1234" y="42"/>
                  <a:pt x="1101" y="109"/>
                </a:cubicBezTo>
                <a:cubicBezTo>
                  <a:pt x="967" y="175"/>
                  <a:pt x="867" y="309"/>
                  <a:pt x="767" y="442"/>
                </a:cubicBezTo>
                <a:lnTo>
                  <a:pt x="734" y="109"/>
                </a:lnTo>
                <a:lnTo>
                  <a:pt x="0" y="142"/>
                </a:lnTo>
                <a:lnTo>
                  <a:pt x="134" y="2477"/>
                </a:lnTo>
                <a:lnTo>
                  <a:pt x="867" y="2444"/>
                </a:lnTo>
                <a:lnTo>
                  <a:pt x="801" y="1276"/>
                </a:lnTo>
                <a:cubicBezTo>
                  <a:pt x="801" y="1076"/>
                  <a:pt x="834" y="909"/>
                  <a:pt x="901" y="776"/>
                </a:cubicBezTo>
                <a:cubicBezTo>
                  <a:pt x="1001" y="642"/>
                  <a:pt x="1101" y="576"/>
                  <a:pt x="1268" y="576"/>
                </a:cubicBezTo>
                <a:cubicBezTo>
                  <a:pt x="1334" y="576"/>
                  <a:pt x="1401" y="576"/>
                  <a:pt x="1434" y="609"/>
                </a:cubicBezTo>
                <a:cubicBezTo>
                  <a:pt x="1501" y="642"/>
                  <a:pt x="1535" y="676"/>
                  <a:pt x="1568" y="709"/>
                </a:cubicBezTo>
                <a:cubicBezTo>
                  <a:pt x="1601" y="742"/>
                  <a:pt x="1601" y="809"/>
                  <a:pt x="1635" y="876"/>
                </a:cubicBezTo>
                <a:cubicBezTo>
                  <a:pt x="1635" y="976"/>
                  <a:pt x="1635" y="1109"/>
                  <a:pt x="1668" y="1309"/>
                </a:cubicBezTo>
                <a:lnTo>
                  <a:pt x="1701" y="2177"/>
                </a:lnTo>
                <a:lnTo>
                  <a:pt x="1735" y="2377"/>
                </a:lnTo>
                <a:lnTo>
                  <a:pt x="2469" y="2343"/>
                </a:lnTo>
                <a:lnTo>
                  <a:pt x="2402" y="909"/>
                </a:lnTo>
                <a:cubicBezTo>
                  <a:pt x="2368" y="609"/>
                  <a:pt x="2302" y="375"/>
                  <a:pt x="2135" y="209"/>
                </a:cubicBezTo>
                <a:cubicBezTo>
                  <a:pt x="2024" y="70"/>
                  <a:pt x="1866" y="0"/>
                  <a:pt x="1643" y="0"/>
                </a:cubicBez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2"/>
          <p:cNvSpPr/>
          <p:nvPr/>
        </p:nvSpPr>
        <p:spPr>
          <a:xfrm rot="859721">
            <a:off x="7537644" y="3767348"/>
            <a:ext cx="57542" cy="87796"/>
          </a:xfrm>
          <a:custGeom>
            <a:avLst/>
            <a:gdLst/>
            <a:ahLst/>
            <a:cxnLst/>
            <a:rect l="l" t="t" r="r" b="b"/>
            <a:pathLst>
              <a:path w="1969" h="3004" extrusionOk="0">
                <a:moveTo>
                  <a:pt x="1102" y="1"/>
                </a:moveTo>
                <a:lnTo>
                  <a:pt x="334" y="34"/>
                </a:lnTo>
                <a:lnTo>
                  <a:pt x="401" y="701"/>
                </a:lnTo>
                <a:lnTo>
                  <a:pt x="1" y="735"/>
                </a:lnTo>
                <a:lnTo>
                  <a:pt x="34" y="1269"/>
                </a:lnTo>
                <a:lnTo>
                  <a:pt x="401" y="1235"/>
                </a:lnTo>
                <a:lnTo>
                  <a:pt x="468" y="2236"/>
                </a:lnTo>
                <a:cubicBezTo>
                  <a:pt x="501" y="2536"/>
                  <a:pt x="568" y="2736"/>
                  <a:pt x="701" y="2836"/>
                </a:cubicBezTo>
                <a:cubicBezTo>
                  <a:pt x="835" y="2970"/>
                  <a:pt x="1035" y="3003"/>
                  <a:pt x="1335" y="3003"/>
                </a:cubicBezTo>
                <a:lnTo>
                  <a:pt x="1969" y="2970"/>
                </a:lnTo>
                <a:lnTo>
                  <a:pt x="1936" y="2436"/>
                </a:lnTo>
                <a:lnTo>
                  <a:pt x="1569" y="2436"/>
                </a:lnTo>
                <a:cubicBezTo>
                  <a:pt x="1530" y="2446"/>
                  <a:pt x="1493" y="2450"/>
                  <a:pt x="1461" y="2450"/>
                </a:cubicBezTo>
                <a:cubicBezTo>
                  <a:pt x="1382" y="2450"/>
                  <a:pt x="1325" y="2426"/>
                  <a:pt x="1302" y="2403"/>
                </a:cubicBezTo>
                <a:cubicBezTo>
                  <a:pt x="1235" y="2369"/>
                  <a:pt x="1235" y="2303"/>
                  <a:pt x="1202" y="2203"/>
                </a:cubicBezTo>
                <a:lnTo>
                  <a:pt x="1168" y="1202"/>
                </a:lnTo>
                <a:lnTo>
                  <a:pt x="1936" y="1135"/>
                </a:lnTo>
                <a:lnTo>
                  <a:pt x="1902" y="601"/>
                </a:lnTo>
                <a:lnTo>
                  <a:pt x="1135" y="668"/>
                </a:lnTo>
                <a:lnTo>
                  <a:pt x="1102" y="1"/>
                </a:ln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2"/>
          <p:cNvSpPr/>
          <p:nvPr/>
        </p:nvSpPr>
        <p:spPr>
          <a:xfrm rot="859721">
            <a:off x="7581918" y="3795277"/>
            <a:ext cx="71190" cy="73154"/>
          </a:xfrm>
          <a:custGeom>
            <a:avLst/>
            <a:gdLst/>
            <a:ahLst/>
            <a:cxnLst/>
            <a:rect l="l" t="t" r="r" b="b"/>
            <a:pathLst>
              <a:path w="2436" h="2503" extrusionOk="0">
                <a:moveTo>
                  <a:pt x="1602" y="1335"/>
                </a:moveTo>
                <a:lnTo>
                  <a:pt x="1602" y="1435"/>
                </a:lnTo>
                <a:cubicBezTo>
                  <a:pt x="1635" y="1568"/>
                  <a:pt x="1568" y="1702"/>
                  <a:pt x="1501" y="1802"/>
                </a:cubicBezTo>
                <a:cubicBezTo>
                  <a:pt x="1401" y="1902"/>
                  <a:pt x="1301" y="1968"/>
                  <a:pt x="1135" y="1968"/>
                </a:cubicBezTo>
                <a:cubicBezTo>
                  <a:pt x="1034" y="1968"/>
                  <a:pt x="934" y="1968"/>
                  <a:pt x="868" y="1902"/>
                </a:cubicBezTo>
                <a:cubicBezTo>
                  <a:pt x="801" y="1868"/>
                  <a:pt x="768" y="1802"/>
                  <a:pt x="768" y="1702"/>
                </a:cubicBezTo>
                <a:cubicBezTo>
                  <a:pt x="768" y="1601"/>
                  <a:pt x="801" y="1501"/>
                  <a:pt x="868" y="1468"/>
                </a:cubicBezTo>
                <a:cubicBezTo>
                  <a:pt x="934" y="1401"/>
                  <a:pt x="1068" y="1368"/>
                  <a:pt x="1235" y="1368"/>
                </a:cubicBezTo>
                <a:lnTo>
                  <a:pt x="1602" y="1335"/>
                </a:lnTo>
                <a:close/>
                <a:moveTo>
                  <a:pt x="1101" y="0"/>
                </a:moveTo>
                <a:cubicBezTo>
                  <a:pt x="934" y="34"/>
                  <a:pt x="768" y="34"/>
                  <a:pt x="601" y="67"/>
                </a:cubicBezTo>
                <a:cubicBezTo>
                  <a:pt x="467" y="100"/>
                  <a:pt x="301" y="134"/>
                  <a:pt x="134" y="200"/>
                </a:cubicBezTo>
                <a:lnTo>
                  <a:pt x="167" y="768"/>
                </a:lnTo>
                <a:cubicBezTo>
                  <a:pt x="267" y="701"/>
                  <a:pt x="401" y="634"/>
                  <a:pt x="534" y="601"/>
                </a:cubicBezTo>
                <a:cubicBezTo>
                  <a:pt x="668" y="567"/>
                  <a:pt x="834" y="534"/>
                  <a:pt x="1001" y="534"/>
                </a:cubicBezTo>
                <a:cubicBezTo>
                  <a:pt x="1060" y="524"/>
                  <a:pt x="1113" y="520"/>
                  <a:pt x="1161" y="520"/>
                </a:cubicBezTo>
                <a:cubicBezTo>
                  <a:pt x="1277" y="520"/>
                  <a:pt x="1364" y="544"/>
                  <a:pt x="1435" y="567"/>
                </a:cubicBezTo>
                <a:cubicBezTo>
                  <a:pt x="1535" y="634"/>
                  <a:pt x="1568" y="701"/>
                  <a:pt x="1568" y="834"/>
                </a:cubicBezTo>
                <a:lnTo>
                  <a:pt x="1602" y="901"/>
                </a:lnTo>
                <a:lnTo>
                  <a:pt x="1135" y="901"/>
                </a:lnTo>
                <a:cubicBezTo>
                  <a:pt x="734" y="934"/>
                  <a:pt x="434" y="1001"/>
                  <a:pt x="267" y="1168"/>
                </a:cubicBezTo>
                <a:cubicBezTo>
                  <a:pt x="67" y="1301"/>
                  <a:pt x="0" y="1501"/>
                  <a:pt x="0" y="1768"/>
                </a:cubicBezTo>
                <a:cubicBezTo>
                  <a:pt x="34" y="2002"/>
                  <a:pt x="100" y="2169"/>
                  <a:pt x="267" y="2302"/>
                </a:cubicBezTo>
                <a:cubicBezTo>
                  <a:pt x="434" y="2435"/>
                  <a:pt x="634" y="2502"/>
                  <a:pt x="868" y="2502"/>
                </a:cubicBezTo>
                <a:cubicBezTo>
                  <a:pt x="1068" y="2469"/>
                  <a:pt x="1201" y="2435"/>
                  <a:pt x="1335" y="2369"/>
                </a:cubicBezTo>
                <a:cubicBezTo>
                  <a:pt x="1435" y="2302"/>
                  <a:pt x="1568" y="2202"/>
                  <a:pt x="1635" y="2035"/>
                </a:cubicBezTo>
                <a:lnTo>
                  <a:pt x="1668" y="2402"/>
                </a:lnTo>
                <a:lnTo>
                  <a:pt x="2435" y="2335"/>
                </a:lnTo>
                <a:lnTo>
                  <a:pt x="2335" y="1001"/>
                </a:lnTo>
                <a:cubicBezTo>
                  <a:pt x="2335" y="634"/>
                  <a:pt x="2235" y="367"/>
                  <a:pt x="2035" y="200"/>
                </a:cubicBezTo>
                <a:cubicBezTo>
                  <a:pt x="1835" y="67"/>
                  <a:pt x="1535" y="0"/>
                  <a:pt x="1101" y="0"/>
                </a:cubicBez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2"/>
          <p:cNvSpPr/>
          <p:nvPr/>
        </p:nvSpPr>
        <p:spPr>
          <a:xfrm rot="859721">
            <a:off x="7637321" y="3786778"/>
            <a:ext cx="57542" cy="88030"/>
          </a:xfrm>
          <a:custGeom>
            <a:avLst/>
            <a:gdLst/>
            <a:ahLst/>
            <a:cxnLst/>
            <a:rect l="l" t="t" r="r" b="b"/>
            <a:pathLst>
              <a:path w="1969" h="3012" extrusionOk="0">
                <a:moveTo>
                  <a:pt x="1101" y="1"/>
                </a:moveTo>
                <a:lnTo>
                  <a:pt x="334" y="34"/>
                </a:lnTo>
                <a:lnTo>
                  <a:pt x="400" y="701"/>
                </a:lnTo>
                <a:lnTo>
                  <a:pt x="0" y="735"/>
                </a:lnTo>
                <a:lnTo>
                  <a:pt x="33" y="1268"/>
                </a:lnTo>
                <a:lnTo>
                  <a:pt x="400" y="1235"/>
                </a:lnTo>
                <a:lnTo>
                  <a:pt x="467" y="2236"/>
                </a:lnTo>
                <a:cubicBezTo>
                  <a:pt x="467" y="2536"/>
                  <a:pt x="567" y="2736"/>
                  <a:pt x="701" y="2870"/>
                </a:cubicBezTo>
                <a:cubicBezTo>
                  <a:pt x="783" y="2952"/>
                  <a:pt x="956" y="3012"/>
                  <a:pt x="1181" y="3012"/>
                </a:cubicBezTo>
                <a:cubicBezTo>
                  <a:pt x="1230" y="3012"/>
                  <a:pt x="1281" y="3009"/>
                  <a:pt x="1334" y="3003"/>
                </a:cubicBezTo>
                <a:lnTo>
                  <a:pt x="1968" y="2970"/>
                </a:lnTo>
                <a:lnTo>
                  <a:pt x="1935" y="2436"/>
                </a:lnTo>
                <a:lnTo>
                  <a:pt x="1568" y="2469"/>
                </a:lnTo>
                <a:cubicBezTo>
                  <a:pt x="1434" y="2469"/>
                  <a:pt x="1334" y="2436"/>
                  <a:pt x="1301" y="2403"/>
                </a:cubicBezTo>
                <a:cubicBezTo>
                  <a:pt x="1234" y="2369"/>
                  <a:pt x="1234" y="2302"/>
                  <a:pt x="1201" y="2202"/>
                </a:cubicBezTo>
                <a:lnTo>
                  <a:pt x="1168" y="1202"/>
                </a:lnTo>
                <a:lnTo>
                  <a:pt x="1935" y="1168"/>
                </a:lnTo>
                <a:lnTo>
                  <a:pt x="1901" y="635"/>
                </a:lnTo>
                <a:lnTo>
                  <a:pt x="1134" y="668"/>
                </a:lnTo>
                <a:lnTo>
                  <a:pt x="1101" y="1"/>
                </a:ln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32"/>
          <p:cNvSpPr/>
          <p:nvPr/>
        </p:nvSpPr>
        <p:spPr>
          <a:xfrm rot="859721">
            <a:off x="7704547" y="3789157"/>
            <a:ext cx="27325" cy="96564"/>
          </a:xfrm>
          <a:custGeom>
            <a:avLst/>
            <a:gdLst/>
            <a:ahLst/>
            <a:cxnLst/>
            <a:rect l="l" t="t" r="r" b="b"/>
            <a:pathLst>
              <a:path w="935" h="3304" extrusionOk="0">
                <a:moveTo>
                  <a:pt x="768" y="1"/>
                </a:moveTo>
                <a:lnTo>
                  <a:pt x="1" y="68"/>
                </a:lnTo>
                <a:lnTo>
                  <a:pt x="34" y="668"/>
                </a:lnTo>
                <a:lnTo>
                  <a:pt x="801" y="635"/>
                </a:lnTo>
                <a:lnTo>
                  <a:pt x="768" y="1"/>
                </a:lnTo>
                <a:close/>
                <a:moveTo>
                  <a:pt x="801" y="935"/>
                </a:moveTo>
                <a:lnTo>
                  <a:pt x="67" y="968"/>
                </a:lnTo>
                <a:lnTo>
                  <a:pt x="201" y="3303"/>
                </a:lnTo>
                <a:lnTo>
                  <a:pt x="935" y="3270"/>
                </a:lnTo>
                <a:lnTo>
                  <a:pt x="801" y="935"/>
                </a:ln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32"/>
          <p:cNvSpPr/>
          <p:nvPr/>
        </p:nvSpPr>
        <p:spPr>
          <a:xfrm rot="859721">
            <a:off x="7740929" y="3827245"/>
            <a:ext cx="76070" cy="72540"/>
          </a:xfrm>
          <a:custGeom>
            <a:avLst/>
            <a:gdLst/>
            <a:ahLst/>
            <a:cxnLst/>
            <a:rect l="l" t="t" r="r" b="b"/>
            <a:pathLst>
              <a:path w="2603" h="2482" extrusionOk="0">
                <a:moveTo>
                  <a:pt x="1268" y="541"/>
                </a:moveTo>
                <a:cubicBezTo>
                  <a:pt x="1435" y="541"/>
                  <a:pt x="1568" y="574"/>
                  <a:pt x="1669" y="708"/>
                </a:cubicBezTo>
                <a:cubicBezTo>
                  <a:pt x="1735" y="808"/>
                  <a:pt x="1802" y="974"/>
                  <a:pt x="1802" y="1208"/>
                </a:cubicBezTo>
                <a:cubicBezTo>
                  <a:pt x="1835" y="1441"/>
                  <a:pt x="1802" y="1608"/>
                  <a:pt x="1702" y="1742"/>
                </a:cubicBezTo>
                <a:cubicBezTo>
                  <a:pt x="1635" y="1875"/>
                  <a:pt x="1502" y="1942"/>
                  <a:pt x="1335" y="1942"/>
                </a:cubicBezTo>
                <a:cubicBezTo>
                  <a:pt x="1168" y="1942"/>
                  <a:pt x="1035" y="1875"/>
                  <a:pt x="968" y="1775"/>
                </a:cubicBezTo>
                <a:cubicBezTo>
                  <a:pt x="868" y="1675"/>
                  <a:pt x="801" y="1508"/>
                  <a:pt x="801" y="1275"/>
                </a:cubicBezTo>
                <a:cubicBezTo>
                  <a:pt x="801" y="1041"/>
                  <a:pt x="835" y="874"/>
                  <a:pt x="901" y="741"/>
                </a:cubicBezTo>
                <a:cubicBezTo>
                  <a:pt x="968" y="608"/>
                  <a:pt x="1101" y="541"/>
                  <a:pt x="1268" y="541"/>
                </a:cubicBezTo>
                <a:close/>
                <a:moveTo>
                  <a:pt x="1384" y="1"/>
                </a:moveTo>
                <a:cubicBezTo>
                  <a:pt x="1336" y="1"/>
                  <a:pt x="1286" y="3"/>
                  <a:pt x="1235" y="7"/>
                </a:cubicBezTo>
                <a:cubicBezTo>
                  <a:pt x="835" y="40"/>
                  <a:pt x="534" y="174"/>
                  <a:pt x="301" y="374"/>
                </a:cubicBezTo>
                <a:cubicBezTo>
                  <a:pt x="101" y="608"/>
                  <a:pt x="1" y="941"/>
                  <a:pt x="34" y="1308"/>
                </a:cubicBezTo>
                <a:cubicBezTo>
                  <a:pt x="34" y="1708"/>
                  <a:pt x="167" y="1975"/>
                  <a:pt x="401" y="2209"/>
                </a:cubicBezTo>
                <a:cubicBezTo>
                  <a:pt x="605" y="2383"/>
                  <a:pt x="885" y="2482"/>
                  <a:pt x="1219" y="2482"/>
                </a:cubicBezTo>
                <a:cubicBezTo>
                  <a:pt x="1268" y="2482"/>
                  <a:pt x="1317" y="2480"/>
                  <a:pt x="1368" y="2476"/>
                </a:cubicBezTo>
                <a:cubicBezTo>
                  <a:pt x="1769" y="2442"/>
                  <a:pt x="2102" y="2309"/>
                  <a:pt x="2302" y="2109"/>
                </a:cubicBezTo>
                <a:cubicBezTo>
                  <a:pt x="2502" y="1875"/>
                  <a:pt x="2603" y="1542"/>
                  <a:pt x="2603" y="1175"/>
                </a:cubicBezTo>
                <a:cubicBezTo>
                  <a:pt x="2569" y="774"/>
                  <a:pt x="2436" y="474"/>
                  <a:pt x="2202" y="274"/>
                </a:cubicBezTo>
                <a:cubicBezTo>
                  <a:pt x="1998" y="99"/>
                  <a:pt x="1718" y="1"/>
                  <a:pt x="1384" y="1"/>
                </a:cubicBez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32"/>
          <p:cNvSpPr/>
          <p:nvPr/>
        </p:nvSpPr>
        <p:spPr>
          <a:xfrm rot="859721">
            <a:off x="7829113" y="3844326"/>
            <a:ext cx="73148" cy="72394"/>
          </a:xfrm>
          <a:custGeom>
            <a:avLst/>
            <a:gdLst/>
            <a:ahLst/>
            <a:cxnLst/>
            <a:rect l="l" t="t" r="r" b="b"/>
            <a:pathLst>
              <a:path w="2503" h="2477" extrusionOk="0">
                <a:moveTo>
                  <a:pt x="1663" y="0"/>
                </a:moveTo>
                <a:cubicBezTo>
                  <a:pt x="1622" y="0"/>
                  <a:pt x="1579" y="3"/>
                  <a:pt x="1535" y="8"/>
                </a:cubicBezTo>
                <a:cubicBezTo>
                  <a:pt x="1368" y="8"/>
                  <a:pt x="1235" y="42"/>
                  <a:pt x="1101" y="108"/>
                </a:cubicBezTo>
                <a:cubicBezTo>
                  <a:pt x="1001" y="175"/>
                  <a:pt x="868" y="309"/>
                  <a:pt x="768" y="442"/>
                </a:cubicBezTo>
                <a:lnTo>
                  <a:pt x="768" y="108"/>
                </a:lnTo>
                <a:lnTo>
                  <a:pt x="1" y="142"/>
                </a:lnTo>
                <a:lnTo>
                  <a:pt x="134" y="2477"/>
                </a:lnTo>
                <a:lnTo>
                  <a:pt x="868" y="2443"/>
                </a:lnTo>
                <a:lnTo>
                  <a:pt x="801" y="1276"/>
                </a:lnTo>
                <a:cubicBezTo>
                  <a:pt x="801" y="1076"/>
                  <a:pt x="834" y="909"/>
                  <a:pt x="935" y="776"/>
                </a:cubicBezTo>
                <a:cubicBezTo>
                  <a:pt x="1001" y="642"/>
                  <a:pt x="1135" y="575"/>
                  <a:pt x="1268" y="575"/>
                </a:cubicBezTo>
                <a:cubicBezTo>
                  <a:pt x="1335" y="575"/>
                  <a:pt x="1402" y="575"/>
                  <a:pt x="1468" y="609"/>
                </a:cubicBezTo>
                <a:cubicBezTo>
                  <a:pt x="1502" y="642"/>
                  <a:pt x="1535" y="675"/>
                  <a:pt x="1568" y="709"/>
                </a:cubicBezTo>
                <a:cubicBezTo>
                  <a:pt x="1602" y="742"/>
                  <a:pt x="1635" y="809"/>
                  <a:pt x="1635" y="876"/>
                </a:cubicBezTo>
                <a:cubicBezTo>
                  <a:pt x="1635" y="942"/>
                  <a:pt x="1668" y="1109"/>
                  <a:pt x="1668" y="1309"/>
                </a:cubicBezTo>
                <a:lnTo>
                  <a:pt x="1735" y="2143"/>
                </a:lnTo>
                <a:lnTo>
                  <a:pt x="1735" y="2377"/>
                </a:lnTo>
                <a:lnTo>
                  <a:pt x="2502" y="2343"/>
                </a:lnTo>
                <a:lnTo>
                  <a:pt x="2402" y="909"/>
                </a:lnTo>
                <a:cubicBezTo>
                  <a:pt x="2402" y="609"/>
                  <a:pt x="2302" y="375"/>
                  <a:pt x="2169" y="208"/>
                </a:cubicBezTo>
                <a:cubicBezTo>
                  <a:pt x="2030" y="69"/>
                  <a:pt x="1868" y="0"/>
                  <a:pt x="1663" y="0"/>
                </a:cubicBez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32"/>
          <p:cNvSpPr/>
          <p:nvPr/>
        </p:nvSpPr>
        <p:spPr>
          <a:xfrm rot="859721">
            <a:off x="7456994" y="3889668"/>
            <a:ext cx="51697" cy="72160"/>
          </a:xfrm>
          <a:custGeom>
            <a:avLst/>
            <a:gdLst/>
            <a:ahLst/>
            <a:cxnLst/>
            <a:rect l="l" t="t" r="r" b="b"/>
            <a:pathLst>
              <a:path w="1769" h="2469" extrusionOk="0">
                <a:moveTo>
                  <a:pt x="1535" y="0"/>
                </a:moveTo>
                <a:cubicBezTo>
                  <a:pt x="1335" y="0"/>
                  <a:pt x="1202" y="67"/>
                  <a:pt x="1068" y="133"/>
                </a:cubicBezTo>
                <a:cubicBezTo>
                  <a:pt x="968" y="200"/>
                  <a:pt x="835" y="334"/>
                  <a:pt x="768" y="467"/>
                </a:cubicBezTo>
                <a:lnTo>
                  <a:pt x="735" y="100"/>
                </a:lnTo>
                <a:lnTo>
                  <a:pt x="1" y="133"/>
                </a:lnTo>
                <a:lnTo>
                  <a:pt x="134" y="2469"/>
                </a:lnTo>
                <a:lnTo>
                  <a:pt x="868" y="2435"/>
                </a:lnTo>
                <a:lnTo>
                  <a:pt x="801" y="1368"/>
                </a:lnTo>
                <a:cubicBezTo>
                  <a:pt x="801" y="1134"/>
                  <a:pt x="835" y="967"/>
                  <a:pt x="935" y="834"/>
                </a:cubicBezTo>
                <a:cubicBezTo>
                  <a:pt x="1035" y="701"/>
                  <a:pt x="1168" y="634"/>
                  <a:pt x="1368" y="600"/>
                </a:cubicBezTo>
                <a:cubicBezTo>
                  <a:pt x="1435" y="600"/>
                  <a:pt x="1502" y="600"/>
                  <a:pt x="1568" y="634"/>
                </a:cubicBezTo>
                <a:cubicBezTo>
                  <a:pt x="1635" y="634"/>
                  <a:pt x="1702" y="667"/>
                  <a:pt x="1769" y="667"/>
                </a:cubicBezTo>
                <a:lnTo>
                  <a:pt x="1735" y="0"/>
                </a:ln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2"/>
          <p:cNvSpPr/>
          <p:nvPr/>
        </p:nvSpPr>
        <p:spPr>
          <a:xfrm rot="859721">
            <a:off x="7497135" y="3898023"/>
            <a:ext cx="52662" cy="72160"/>
          </a:xfrm>
          <a:custGeom>
            <a:avLst/>
            <a:gdLst/>
            <a:ahLst/>
            <a:cxnLst/>
            <a:rect l="l" t="t" r="r" b="b"/>
            <a:pathLst>
              <a:path w="1802" h="2469" extrusionOk="0">
                <a:moveTo>
                  <a:pt x="1535" y="0"/>
                </a:moveTo>
                <a:cubicBezTo>
                  <a:pt x="1368" y="0"/>
                  <a:pt x="1202" y="34"/>
                  <a:pt x="1101" y="134"/>
                </a:cubicBezTo>
                <a:cubicBezTo>
                  <a:pt x="968" y="200"/>
                  <a:pt x="868" y="301"/>
                  <a:pt x="768" y="467"/>
                </a:cubicBezTo>
                <a:lnTo>
                  <a:pt x="768" y="100"/>
                </a:lnTo>
                <a:lnTo>
                  <a:pt x="1" y="134"/>
                </a:lnTo>
                <a:lnTo>
                  <a:pt x="134" y="2469"/>
                </a:lnTo>
                <a:lnTo>
                  <a:pt x="901" y="2435"/>
                </a:lnTo>
                <a:lnTo>
                  <a:pt x="835" y="1335"/>
                </a:lnTo>
                <a:cubicBezTo>
                  <a:pt x="801" y="1134"/>
                  <a:pt x="868" y="934"/>
                  <a:pt x="968" y="801"/>
                </a:cubicBezTo>
                <a:cubicBezTo>
                  <a:pt x="1068" y="667"/>
                  <a:pt x="1202" y="601"/>
                  <a:pt x="1402" y="601"/>
                </a:cubicBezTo>
                <a:lnTo>
                  <a:pt x="1602" y="601"/>
                </a:lnTo>
                <a:cubicBezTo>
                  <a:pt x="1669" y="634"/>
                  <a:pt x="1735" y="634"/>
                  <a:pt x="1802" y="667"/>
                </a:cubicBezTo>
                <a:lnTo>
                  <a:pt x="1735" y="0"/>
                </a:ln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32"/>
          <p:cNvSpPr/>
          <p:nvPr/>
        </p:nvSpPr>
        <p:spPr>
          <a:xfrm rot="859721">
            <a:off x="7532217" y="3907775"/>
            <a:ext cx="76070" cy="72365"/>
          </a:xfrm>
          <a:custGeom>
            <a:avLst/>
            <a:gdLst/>
            <a:ahLst/>
            <a:cxnLst/>
            <a:rect l="l" t="t" r="r" b="b"/>
            <a:pathLst>
              <a:path w="2603" h="2476" extrusionOk="0">
                <a:moveTo>
                  <a:pt x="1268" y="540"/>
                </a:moveTo>
                <a:cubicBezTo>
                  <a:pt x="1435" y="540"/>
                  <a:pt x="1569" y="574"/>
                  <a:pt x="1669" y="707"/>
                </a:cubicBezTo>
                <a:cubicBezTo>
                  <a:pt x="1769" y="807"/>
                  <a:pt x="1802" y="974"/>
                  <a:pt x="1802" y="1207"/>
                </a:cubicBezTo>
                <a:cubicBezTo>
                  <a:pt x="1836" y="1441"/>
                  <a:pt x="1802" y="1608"/>
                  <a:pt x="1702" y="1741"/>
                </a:cubicBezTo>
                <a:cubicBezTo>
                  <a:pt x="1635" y="1875"/>
                  <a:pt x="1502" y="1941"/>
                  <a:pt x="1335" y="1941"/>
                </a:cubicBezTo>
                <a:cubicBezTo>
                  <a:pt x="1202" y="1941"/>
                  <a:pt x="1068" y="1875"/>
                  <a:pt x="968" y="1775"/>
                </a:cubicBezTo>
                <a:cubicBezTo>
                  <a:pt x="868" y="1674"/>
                  <a:pt x="801" y="1508"/>
                  <a:pt x="801" y="1274"/>
                </a:cubicBezTo>
                <a:cubicBezTo>
                  <a:pt x="801" y="1041"/>
                  <a:pt x="835" y="874"/>
                  <a:pt x="902" y="740"/>
                </a:cubicBezTo>
                <a:cubicBezTo>
                  <a:pt x="1002" y="607"/>
                  <a:pt x="1102" y="540"/>
                  <a:pt x="1268" y="540"/>
                </a:cubicBezTo>
                <a:close/>
                <a:moveTo>
                  <a:pt x="1384" y="0"/>
                </a:moveTo>
                <a:cubicBezTo>
                  <a:pt x="1336" y="0"/>
                  <a:pt x="1286" y="2"/>
                  <a:pt x="1235" y="7"/>
                </a:cubicBezTo>
                <a:cubicBezTo>
                  <a:pt x="835" y="40"/>
                  <a:pt x="535" y="173"/>
                  <a:pt x="301" y="374"/>
                </a:cubicBezTo>
                <a:cubicBezTo>
                  <a:pt x="101" y="607"/>
                  <a:pt x="1" y="941"/>
                  <a:pt x="34" y="1308"/>
                </a:cubicBezTo>
                <a:cubicBezTo>
                  <a:pt x="34" y="1708"/>
                  <a:pt x="168" y="1975"/>
                  <a:pt x="401" y="2208"/>
                </a:cubicBezTo>
                <a:cubicBezTo>
                  <a:pt x="668" y="2408"/>
                  <a:pt x="968" y="2475"/>
                  <a:pt x="1369" y="2475"/>
                </a:cubicBezTo>
                <a:cubicBezTo>
                  <a:pt x="1769" y="2442"/>
                  <a:pt x="2102" y="2308"/>
                  <a:pt x="2303" y="2108"/>
                </a:cubicBezTo>
                <a:cubicBezTo>
                  <a:pt x="2536" y="1875"/>
                  <a:pt x="2603" y="1541"/>
                  <a:pt x="2603" y="1174"/>
                </a:cubicBezTo>
                <a:cubicBezTo>
                  <a:pt x="2569" y="774"/>
                  <a:pt x="2436" y="474"/>
                  <a:pt x="2202" y="273"/>
                </a:cubicBezTo>
                <a:cubicBezTo>
                  <a:pt x="1999" y="99"/>
                  <a:pt x="1719" y="0"/>
                  <a:pt x="1384" y="0"/>
                </a:cubicBez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32"/>
          <p:cNvSpPr/>
          <p:nvPr/>
        </p:nvSpPr>
        <p:spPr>
          <a:xfrm rot="859721">
            <a:off x="7590210" y="3919441"/>
            <a:ext cx="78028" cy="99458"/>
          </a:xfrm>
          <a:custGeom>
            <a:avLst/>
            <a:gdLst/>
            <a:ahLst/>
            <a:cxnLst/>
            <a:rect l="l" t="t" r="r" b="b"/>
            <a:pathLst>
              <a:path w="2670" h="3403" extrusionOk="0">
                <a:moveTo>
                  <a:pt x="2669" y="0"/>
                </a:moveTo>
                <a:lnTo>
                  <a:pt x="1935" y="34"/>
                </a:lnTo>
                <a:lnTo>
                  <a:pt x="1468" y="1668"/>
                </a:lnTo>
                <a:lnTo>
                  <a:pt x="768" y="100"/>
                </a:lnTo>
                <a:lnTo>
                  <a:pt x="1" y="134"/>
                </a:lnTo>
                <a:lnTo>
                  <a:pt x="1202" y="2535"/>
                </a:lnTo>
                <a:lnTo>
                  <a:pt x="1168" y="2602"/>
                </a:lnTo>
                <a:cubicBezTo>
                  <a:pt x="1135" y="2702"/>
                  <a:pt x="1102" y="2769"/>
                  <a:pt x="1035" y="2802"/>
                </a:cubicBezTo>
                <a:cubicBezTo>
                  <a:pt x="1001" y="2869"/>
                  <a:pt x="901" y="2869"/>
                  <a:pt x="768" y="2902"/>
                </a:cubicBezTo>
                <a:lnTo>
                  <a:pt x="534" y="2902"/>
                </a:lnTo>
                <a:lnTo>
                  <a:pt x="568" y="3403"/>
                </a:lnTo>
                <a:lnTo>
                  <a:pt x="1001" y="3369"/>
                </a:lnTo>
                <a:cubicBezTo>
                  <a:pt x="1202" y="3369"/>
                  <a:pt x="1402" y="3303"/>
                  <a:pt x="1502" y="3169"/>
                </a:cubicBezTo>
                <a:cubicBezTo>
                  <a:pt x="1635" y="3069"/>
                  <a:pt x="1735" y="2869"/>
                  <a:pt x="1835" y="2602"/>
                </a:cubicBezTo>
                <a:lnTo>
                  <a:pt x="2669" y="0"/>
                </a:ln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32"/>
          <p:cNvSpPr/>
          <p:nvPr/>
        </p:nvSpPr>
        <p:spPr>
          <a:xfrm rot="859721">
            <a:off x="7691650" y="3912583"/>
            <a:ext cx="27325" cy="92648"/>
          </a:xfrm>
          <a:custGeom>
            <a:avLst/>
            <a:gdLst/>
            <a:ahLst/>
            <a:cxnLst/>
            <a:rect l="l" t="t" r="r" b="b"/>
            <a:pathLst>
              <a:path w="935" h="3170" extrusionOk="0">
                <a:moveTo>
                  <a:pt x="767" y="1"/>
                </a:moveTo>
                <a:lnTo>
                  <a:pt x="0" y="34"/>
                </a:lnTo>
                <a:lnTo>
                  <a:pt x="67" y="1235"/>
                </a:lnTo>
                <a:lnTo>
                  <a:pt x="234" y="2102"/>
                </a:lnTo>
                <a:lnTo>
                  <a:pt x="767" y="2102"/>
                </a:lnTo>
                <a:lnTo>
                  <a:pt x="834" y="1202"/>
                </a:lnTo>
                <a:lnTo>
                  <a:pt x="767" y="1"/>
                </a:lnTo>
                <a:close/>
                <a:moveTo>
                  <a:pt x="901" y="2403"/>
                </a:moveTo>
                <a:lnTo>
                  <a:pt x="134" y="2436"/>
                </a:lnTo>
                <a:lnTo>
                  <a:pt x="167" y="3170"/>
                </a:lnTo>
                <a:lnTo>
                  <a:pt x="934" y="3136"/>
                </a:lnTo>
                <a:lnTo>
                  <a:pt x="901" y="2403"/>
                </a:ln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32"/>
          <p:cNvSpPr/>
          <p:nvPr/>
        </p:nvSpPr>
        <p:spPr>
          <a:xfrm rot="859721">
            <a:off x="7748116" y="3923863"/>
            <a:ext cx="26331" cy="92648"/>
          </a:xfrm>
          <a:custGeom>
            <a:avLst/>
            <a:gdLst/>
            <a:ahLst/>
            <a:cxnLst/>
            <a:rect l="l" t="t" r="r" b="b"/>
            <a:pathLst>
              <a:path w="901" h="3170" extrusionOk="0">
                <a:moveTo>
                  <a:pt x="734" y="1"/>
                </a:moveTo>
                <a:lnTo>
                  <a:pt x="0" y="34"/>
                </a:lnTo>
                <a:lnTo>
                  <a:pt x="67" y="1235"/>
                </a:lnTo>
                <a:lnTo>
                  <a:pt x="200" y="2102"/>
                </a:lnTo>
                <a:lnTo>
                  <a:pt x="767" y="2069"/>
                </a:lnTo>
                <a:lnTo>
                  <a:pt x="801" y="1202"/>
                </a:lnTo>
                <a:lnTo>
                  <a:pt x="734" y="1"/>
                </a:lnTo>
                <a:close/>
                <a:moveTo>
                  <a:pt x="867" y="2369"/>
                </a:moveTo>
                <a:lnTo>
                  <a:pt x="134" y="2436"/>
                </a:lnTo>
                <a:lnTo>
                  <a:pt x="167" y="3170"/>
                </a:lnTo>
                <a:lnTo>
                  <a:pt x="901" y="3136"/>
                </a:lnTo>
                <a:lnTo>
                  <a:pt x="867" y="2369"/>
                </a:ln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6" name="Google Shape;446;p32"/>
          <p:cNvGrpSpPr/>
          <p:nvPr/>
        </p:nvGrpSpPr>
        <p:grpSpPr>
          <a:xfrm rot="859687">
            <a:off x="6986861" y="3341356"/>
            <a:ext cx="1191409" cy="1173634"/>
            <a:chOff x="5691288" y="1393625"/>
            <a:chExt cx="862872" cy="849998"/>
          </a:xfrm>
        </p:grpSpPr>
        <p:sp>
          <p:nvSpPr>
            <p:cNvPr id="447" name="Google Shape;447;p32"/>
            <p:cNvSpPr/>
            <p:nvPr/>
          </p:nvSpPr>
          <p:spPr>
            <a:xfrm>
              <a:off x="5691288" y="1393628"/>
              <a:ext cx="855802" cy="849995"/>
            </a:xfrm>
            <a:custGeom>
              <a:avLst/>
              <a:gdLst/>
              <a:ahLst/>
              <a:cxnLst/>
              <a:rect l="l" t="t" r="r" b="b"/>
              <a:pathLst>
                <a:path w="40430" h="40399" extrusionOk="0">
                  <a:moveTo>
                    <a:pt x="37488" y="1"/>
                  </a:moveTo>
                  <a:cubicBezTo>
                    <a:pt x="37468" y="1"/>
                    <a:pt x="37448" y="2"/>
                    <a:pt x="37427" y="3"/>
                  </a:cubicBezTo>
                  <a:lnTo>
                    <a:pt x="701" y="2238"/>
                  </a:lnTo>
                  <a:cubicBezTo>
                    <a:pt x="301" y="2272"/>
                    <a:pt x="0" y="2605"/>
                    <a:pt x="34" y="2972"/>
                  </a:cubicBezTo>
                  <a:lnTo>
                    <a:pt x="2269" y="39732"/>
                  </a:lnTo>
                  <a:cubicBezTo>
                    <a:pt x="2302" y="40132"/>
                    <a:pt x="2602" y="40399"/>
                    <a:pt x="3003" y="40399"/>
                  </a:cubicBezTo>
                  <a:lnTo>
                    <a:pt x="39762" y="38164"/>
                  </a:lnTo>
                  <a:cubicBezTo>
                    <a:pt x="40129" y="38131"/>
                    <a:pt x="40429" y="37797"/>
                    <a:pt x="40396" y="37430"/>
                  </a:cubicBezTo>
                  <a:lnTo>
                    <a:pt x="38194" y="671"/>
                  </a:lnTo>
                  <a:cubicBezTo>
                    <a:pt x="38163" y="291"/>
                    <a:pt x="37861" y="1"/>
                    <a:pt x="374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2"/>
            <p:cNvSpPr/>
            <p:nvPr/>
          </p:nvSpPr>
          <p:spPr>
            <a:xfrm>
              <a:off x="5692350" y="1393625"/>
              <a:ext cx="861810" cy="849970"/>
            </a:xfrm>
            <a:custGeom>
              <a:avLst/>
              <a:gdLst/>
              <a:ahLst/>
              <a:cxnLst/>
              <a:rect l="l" t="t" r="r" b="b"/>
              <a:pathLst>
                <a:path w="41063" h="40997" extrusionOk="0">
                  <a:moveTo>
                    <a:pt x="38628" y="101"/>
                  </a:moveTo>
                  <a:lnTo>
                    <a:pt x="38861" y="4304"/>
                  </a:lnTo>
                  <a:lnTo>
                    <a:pt x="34692" y="4537"/>
                  </a:lnTo>
                  <a:lnTo>
                    <a:pt x="34425" y="368"/>
                  </a:lnTo>
                  <a:lnTo>
                    <a:pt x="38628" y="101"/>
                  </a:lnTo>
                  <a:close/>
                  <a:moveTo>
                    <a:pt x="34325" y="368"/>
                  </a:moveTo>
                  <a:lnTo>
                    <a:pt x="34592" y="4571"/>
                  </a:lnTo>
                  <a:lnTo>
                    <a:pt x="30389" y="4804"/>
                  </a:lnTo>
                  <a:lnTo>
                    <a:pt x="30122" y="601"/>
                  </a:lnTo>
                  <a:lnTo>
                    <a:pt x="34325" y="368"/>
                  </a:lnTo>
                  <a:close/>
                  <a:moveTo>
                    <a:pt x="30022" y="601"/>
                  </a:moveTo>
                  <a:lnTo>
                    <a:pt x="30289" y="4804"/>
                  </a:lnTo>
                  <a:lnTo>
                    <a:pt x="26086" y="5071"/>
                  </a:lnTo>
                  <a:lnTo>
                    <a:pt x="25852" y="868"/>
                  </a:lnTo>
                  <a:lnTo>
                    <a:pt x="30022" y="601"/>
                  </a:lnTo>
                  <a:close/>
                  <a:moveTo>
                    <a:pt x="25719" y="868"/>
                  </a:moveTo>
                  <a:lnTo>
                    <a:pt x="25985" y="5071"/>
                  </a:lnTo>
                  <a:lnTo>
                    <a:pt x="21782" y="5338"/>
                  </a:lnTo>
                  <a:lnTo>
                    <a:pt x="21549" y="1135"/>
                  </a:lnTo>
                  <a:lnTo>
                    <a:pt x="25719" y="868"/>
                  </a:lnTo>
                  <a:close/>
                  <a:moveTo>
                    <a:pt x="21449" y="1135"/>
                  </a:moveTo>
                  <a:lnTo>
                    <a:pt x="21716" y="5338"/>
                  </a:lnTo>
                  <a:lnTo>
                    <a:pt x="17513" y="5571"/>
                  </a:lnTo>
                  <a:lnTo>
                    <a:pt x="17246" y="1402"/>
                  </a:lnTo>
                  <a:lnTo>
                    <a:pt x="21449" y="1135"/>
                  </a:lnTo>
                  <a:close/>
                  <a:moveTo>
                    <a:pt x="17179" y="1402"/>
                  </a:moveTo>
                  <a:lnTo>
                    <a:pt x="17413" y="5605"/>
                  </a:lnTo>
                  <a:lnTo>
                    <a:pt x="13243" y="5838"/>
                  </a:lnTo>
                  <a:lnTo>
                    <a:pt x="12976" y="1635"/>
                  </a:lnTo>
                  <a:lnTo>
                    <a:pt x="17179" y="1402"/>
                  </a:lnTo>
                  <a:close/>
                  <a:moveTo>
                    <a:pt x="12876" y="1669"/>
                  </a:moveTo>
                  <a:lnTo>
                    <a:pt x="13143" y="5872"/>
                  </a:lnTo>
                  <a:lnTo>
                    <a:pt x="8940" y="6139"/>
                  </a:lnTo>
                  <a:lnTo>
                    <a:pt x="8673" y="1936"/>
                  </a:lnTo>
                  <a:lnTo>
                    <a:pt x="12876" y="1669"/>
                  </a:lnTo>
                  <a:close/>
                  <a:moveTo>
                    <a:pt x="8573" y="1902"/>
                  </a:moveTo>
                  <a:lnTo>
                    <a:pt x="8840" y="6105"/>
                  </a:lnTo>
                  <a:lnTo>
                    <a:pt x="4637" y="6372"/>
                  </a:lnTo>
                  <a:lnTo>
                    <a:pt x="4370" y="2169"/>
                  </a:lnTo>
                  <a:lnTo>
                    <a:pt x="8573" y="1902"/>
                  </a:lnTo>
                  <a:close/>
                  <a:moveTo>
                    <a:pt x="4303" y="2169"/>
                  </a:moveTo>
                  <a:lnTo>
                    <a:pt x="4537" y="6372"/>
                  </a:lnTo>
                  <a:lnTo>
                    <a:pt x="367" y="6639"/>
                  </a:lnTo>
                  <a:lnTo>
                    <a:pt x="100" y="2436"/>
                  </a:lnTo>
                  <a:lnTo>
                    <a:pt x="4303" y="2169"/>
                  </a:lnTo>
                  <a:close/>
                  <a:moveTo>
                    <a:pt x="38895" y="4371"/>
                  </a:moveTo>
                  <a:lnTo>
                    <a:pt x="39128" y="8574"/>
                  </a:lnTo>
                  <a:lnTo>
                    <a:pt x="34925" y="8840"/>
                  </a:lnTo>
                  <a:lnTo>
                    <a:pt x="34692" y="4637"/>
                  </a:lnTo>
                  <a:lnTo>
                    <a:pt x="38895" y="4371"/>
                  </a:lnTo>
                  <a:close/>
                  <a:moveTo>
                    <a:pt x="34592" y="4637"/>
                  </a:moveTo>
                  <a:lnTo>
                    <a:pt x="34858" y="8840"/>
                  </a:lnTo>
                  <a:lnTo>
                    <a:pt x="30655" y="9107"/>
                  </a:lnTo>
                  <a:lnTo>
                    <a:pt x="30389" y="4904"/>
                  </a:lnTo>
                  <a:lnTo>
                    <a:pt x="34592" y="4637"/>
                  </a:lnTo>
                  <a:close/>
                  <a:moveTo>
                    <a:pt x="30289" y="4904"/>
                  </a:moveTo>
                  <a:lnTo>
                    <a:pt x="30555" y="9107"/>
                  </a:lnTo>
                  <a:lnTo>
                    <a:pt x="26352" y="9341"/>
                  </a:lnTo>
                  <a:lnTo>
                    <a:pt x="26086" y="5138"/>
                  </a:lnTo>
                  <a:lnTo>
                    <a:pt x="30289" y="4904"/>
                  </a:lnTo>
                  <a:close/>
                  <a:moveTo>
                    <a:pt x="25985" y="5171"/>
                  </a:moveTo>
                  <a:lnTo>
                    <a:pt x="26252" y="9374"/>
                  </a:lnTo>
                  <a:lnTo>
                    <a:pt x="22049" y="9608"/>
                  </a:lnTo>
                  <a:lnTo>
                    <a:pt x="21782" y="5405"/>
                  </a:lnTo>
                  <a:lnTo>
                    <a:pt x="25985" y="5171"/>
                  </a:lnTo>
                  <a:close/>
                  <a:moveTo>
                    <a:pt x="21716" y="5438"/>
                  </a:moveTo>
                  <a:lnTo>
                    <a:pt x="21983" y="9641"/>
                  </a:lnTo>
                  <a:lnTo>
                    <a:pt x="17780" y="9875"/>
                  </a:lnTo>
                  <a:lnTo>
                    <a:pt x="17546" y="5672"/>
                  </a:lnTo>
                  <a:lnTo>
                    <a:pt x="21716" y="5438"/>
                  </a:lnTo>
                  <a:close/>
                  <a:moveTo>
                    <a:pt x="17446" y="5672"/>
                  </a:moveTo>
                  <a:lnTo>
                    <a:pt x="17680" y="9875"/>
                  </a:lnTo>
                  <a:lnTo>
                    <a:pt x="13477" y="10141"/>
                  </a:lnTo>
                  <a:lnTo>
                    <a:pt x="13243" y="5938"/>
                  </a:lnTo>
                  <a:lnTo>
                    <a:pt x="17446" y="5672"/>
                  </a:lnTo>
                  <a:close/>
                  <a:moveTo>
                    <a:pt x="13143" y="5938"/>
                  </a:moveTo>
                  <a:lnTo>
                    <a:pt x="13410" y="10141"/>
                  </a:lnTo>
                  <a:lnTo>
                    <a:pt x="9207" y="10408"/>
                  </a:lnTo>
                  <a:lnTo>
                    <a:pt x="8973" y="6205"/>
                  </a:lnTo>
                  <a:lnTo>
                    <a:pt x="13143" y="5938"/>
                  </a:lnTo>
                  <a:close/>
                  <a:moveTo>
                    <a:pt x="8840" y="6205"/>
                  </a:moveTo>
                  <a:lnTo>
                    <a:pt x="9073" y="10408"/>
                  </a:lnTo>
                  <a:lnTo>
                    <a:pt x="4904" y="10642"/>
                  </a:lnTo>
                  <a:lnTo>
                    <a:pt x="4637" y="6472"/>
                  </a:lnTo>
                  <a:lnTo>
                    <a:pt x="8840" y="6205"/>
                  </a:lnTo>
                  <a:close/>
                  <a:moveTo>
                    <a:pt x="4570" y="6439"/>
                  </a:moveTo>
                  <a:lnTo>
                    <a:pt x="4804" y="10675"/>
                  </a:lnTo>
                  <a:lnTo>
                    <a:pt x="601" y="10909"/>
                  </a:lnTo>
                  <a:lnTo>
                    <a:pt x="367" y="6706"/>
                  </a:lnTo>
                  <a:lnTo>
                    <a:pt x="4570" y="6439"/>
                  </a:lnTo>
                  <a:close/>
                  <a:moveTo>
                    <a:pt x="39128" y="8674"/>
                  </a:moveTo>
                  <a:lnTo>
                    <a:pt x="39395" y="12877"/>
                  </a:lnTo>
                  <a:lnTo>
                    <a:pt x="35192" y="13144"/>
                  </a:lnTo>
                  <a:lnTo>
                    <a:pt x="34959" y="8941"/>
                  </a:lnTo>
                  <a:lnTo>
                    <a:pt x="39128" y="8674"/>
                  </a:lnTo>
                  <a:close/>
                  <a:moveTo>
                    <a:pt x="34858" y="8941"/>
                  </a:moveTo>
                  <a:lnTo>
                    <a:pt x="35092" y="13144"/>
                  </a:lnTo>
                  <a:lnTo>
                    <a:pt x="30922" y="13377"/>
                  </a:lnTo>
                  <a:lnTo>
                    <a:pt x="30655" y="9207"/>
                  </a:lnTo>
                  <a:lnTo>
                    <a:pt x="34858" y="8941"/>
                  </a:lnTo>
                  <a:close/>
                  <a:moveTo>
                    <a:pt x="30555" y="9174"/>
                  </a:moveTo>
                  <a:lnTo>
                    <a:pt x="30822" y="13377"/>
                  </a:lnTo>
                  <a:lnTo>
                    <a:pt x="26619" y="13644"/>
                  </a:lnTo>
                  <a:lnTo>
                    <a:pt x="26352" y="9441"/>
                  </a:lnTo>
                  <a:lnTo>
                    <a:pt x="30555" y="9174"/>
                  </a:lnTo>
                  <a:close/>
                  <a:moveTo>
                    <a:pt x="26252" y="9441"/>
                  </a:moveTo>
                  <a:lnTo>
                    <a:pt x="26519" y="13644"/>
                  </a:lnTo>
                  <a:lnTo>
                    <a:pt x="22316" y="13911"/>
                  </a:lnTo>
                  <a:lnTo>
                    <a:pt x="22049" y="9708"/>
                  </a:lnTo>
                  <a:lnTo>
                    <a:pt x="26252" y="9441"/>
                  </a:lnTo>
                  <a:close/>
                  <a:moveTo>
                    <a:pt x="21983" y="9708"/>
                  </a:moveTo>
                  <a:lnTo>
                    <a:pt x="22216" y="13911"/>
                  </a:lnTo>
                  <a:lnTo>
                    <a:pt x="18013" y="14144"/>
                  </a:lnTo>
                  <a:lnTo>
                    <a:pt x="17780" y="9975"/>
                  </a:lnTo>
                  <a:lnTo>
                    <a:pt x="21983" y="9708"/>
                  </a:lnTo>
                  <a:close/>
                  <a:moveTo>
                    <a:pt x="17680" y="9975"/>
                  </a:moveTo>
                  <a:lnTo>
                    <a:pt x="17946" y="14178"/>
                  </a:lnTo>
                  <a:lnTo>
                    <a:pt x="13743" y="14411"/>
                  </a:lnTo>
                  <a:lnTo>
                    <a:pt x="13510" y="10241"/>
                  </a:lnTo>
                  <a:lnTo>
                    <a:pt x="17680" y="9975"/>
                  </a:lnTo>
                  <a:close/>
                  <a:moveTo>
                    <a:pt x="13376" y="10241"/>
                  </a:moveTo>
                  <a:lnTo>
                    <a:pt x="13677" y="14444"/>
                  </a:lnTo>
                  <a:lnTo>
                    <a:pt x="9474" y="14678"/>
                  </a:lnTo>
                  <a:lnTo>
                    <a:pt x="9207" y="10475"/>
                  </a:lnTo>
                  <a:lnTo>
                    <a:pt x="13376" y="10241"/>
                  </a:lnTo>
                  <a:close/>
                  <a:moveTo>
                    <a:pt x="9107" y="10508"/>
                  </a:moveTo>
                  <a:lnTo>
                    <a:pt x="9340" y="14678"/>
                  </a:lnTo>
                  <a:lnTo>
                    <a:pt x="5171" y="14945"/>
                  </a:lnTo>
                  <a:lnTo>
                    <a:pt x="4904" y="10742"/>
                  </a:lnTo>
                  <a:lnTo>
                    <a:pt x="9107" y="10508"/>
                  </a:lnTo>
                  <a:close/>
                  <a:moveTo>
                    <a:pt x="4804" y="10742"/>
                  </a:moveTo>
                  <a:lnTo>
                    <a:pt x="5071" y="14945"/>
                  </a:lnTo>
                  <a:lnTo>
                    <a:pt x="868" y="15212"/>
                  </a:lnTo>
                  <a:lnTo>
                    <a:pt x="634" y="11009"/>
                  </a:lnTo>
                  <a:lnTo>
                    <a:pt x="4804" y="10742"/>
                  </a:lnTo>
                  <a:close/>
                  <a:moveTo>
                    <a:pt x="39395" y="12977"/>
                  </a:moveTo>
                  <a:lnTo>
                    <a:pt x="39662" y="17180"/>
                  </a:lnTo>
                  <a:lnTo>
                    <a:pt x="35459" y="17413"/>
                  </a:lnTo>
                  <a:lnTo>
                    <a:pt x="35192" y="13210"/>
                  </a:lnTo>
                  <a:lnTo>
                    <a:pt x="39395" y="12977"/>
                  </a:lnTo>
                  <a:close/>
                  <a:moveTo>
                    <a:pt x="35092" y="13244"/>
                  </a:moveTo>
                  <a:lnTo>
                    <a:pt x="35359" y="17413"/>
                  </a:lnTo>
                  <a:lnTo>
                    <a:pt x="31156" y="17680"/>
                  </a:lnTo>
                  <a:lnTo>
                    <a:pt x="30922" y="13477"/>
                  </a:lnTo>
                  <a:lnTo>
                    <a:pt x="35092" y="13244"/>
                  </a:lnTo>
                  <a:close/>
                  <a:moveTo>
                    <a:pt x="30822" y="13477"/>
                  </a:moveTo>
                  <a:lnTo>
                    <a:pt x="31089" y="17680"/>
                  </a:lnTo>
                  <a:lnTo>
                    <a:pt x="26886" y="17947"/>
                  </a:lnTo>
                  <a:lnTo>
                    <a:pt x="26619" y="13744"/>
                  </a:lnTo>
                  <a:lnTo>
                    <a:pt x="30822" y="13477"/>
                  </a:lnTo>
                  <a:close/>
                  <a:moveTo>
                    <a:pt x="26519" y="13744"/>
                  </a:moveTo>
                  <a:lnTo>
                    <a:pt x="26786" y="17947"/>
                  </a:lnTo>
                  <a:lnTo>
                    <a:pt x="22583" y="18180"/>
                  </a:lnTo>
                  <a:lnTo>
                    <a:pt x="22316" y="14011"/>
                  </a:lnTo>
                  <a:lnTo>
                    <a:pt x="26519" y="13744"/>
                  </a:lnTo>
                  <a:close/>
                  <a:moveTo>
                    <a:pt x="22216" y="14011"/>
                  </a:moveTo>
                  <a:lnTo>
                    <a:pt x="22483" y="18180"/>
                  </a:lnTo>
                  <a:lnTo>
                    <a:pt x="18280" y="18447"/>
                  </a:lnTo>
                  <a:lnTo>
                    <a:pt x="18046" y="14244"/>
                  </a:lnTo>
                  <a:lnTo>
                    <a:pt x="22216" y="14011"/>
                  </a:lnTo>
                  <a:close/>
                  <a:moveTo>
                    <a:pt x="17946" y="14278"/>
                  </a:moveTo>
                  <a:lnTo>
                    <a:pt x="18213" y="18481"/>
                  </a:lnTo>
                  <a:lnTo>
                    <a:pt x="14010" y="18748"/>
                  </a:lnTo>
                  <a:lnTo>
                    <a:pt x="13743" y="14545"/>
                  </a:lnTo>
                  <a:lnTo>
                    <a:pt x="17946" y="14278"/>
                  </a:lnTo>
                  <a:close/>
                  <a:moveTo>
                    <a:pt x="13677" y="14511"/>
                  </a:moveTo>
                  <a:lnTo>
                    <a:pt x="13944" y="18714"/>
                  </a:lnTo>
                  <a:lnTo>
                    <a:pt x="9741" y="18981"/>
                  </a:lnTo>
                  <a:lnTo>
                    <a:pt x="9474" y="14778"/>
                  </a:lnTo>
                  <a:lnTo>
                    <a:pt x="13677" y="14511"/>
                  </a:lnTo>
                  <a:close/>
                  <a:moveTo>
                    <a:pt x="9374" y="14778"/>
                  </a:moveTo>
                  <a:lnTo>
                    <a:pt x="9607" y="18981"/>
                  </a:lnTo>
                  <a:lnTo>
                    <a:pt x="5404" y="19248"/>
                  </a:lnTo>
                  <a:lnTo>
                    <a:pt x="5171" y="15045"/>
                  </a:lnTo>
                  <a:lnTo>
                    <a:pt x="9374" y="14778"/>
                  </a:lnTo>
                  <a:close/>
                  <a:moveTo>
                    <a:pt x="5071" y="15045"/>
                  </a:moveTo>
                  <a:lnTo>
                    <a:pt x="5337" y="19248"/>
                  </a:lnTo>
                  <a:lnTo>
                    <a:pt x="1134" y="19481"/>
                  </a:lnTo>
                  <a:lnTo>
                    <a:pt x="868" y="15312"/>
                  </a:lnTo>
                  <a:lnTo>
                    <a:pt x="5071" y="15045"/>
                  </a:lnTo>
                  <a:close/>
                  <a:moveTo>
                    <a:pt x="39662" y="17246"/>
                  </a:moveTo>
                  <a:lnTo>
                    <a:pt x="39929" y="21449"/>
                  </a:lnTo>
                  <a:lnTo>
                    <a:pt x="35726" y="21716"/>
                  </a:lnTo>
                  <a:lnTo>
                    <a:pt x="35459" y="17513"/>
                  </a:lnTo>
                  <a:lnTo>
                    <a:pt x="39662" y="17246"/>
                  </a:lnTo>
                  <a:close/>
                  <a:moveTo>
                    <a:pt x="35359" y="17513"/>
                  </a:moveTo>
                  <a:lnTo>
                    <a:pt x="35626" y="21716"/>
                  </a:lnTo>
                  <a:lnTo>
                    <a:pt x="31423" y="21983"/>
                  </a:lnTo>
                  <a:lnTo>
                    <a:pt x="31156" y="17780"/>
                  </a:lnTo>
                  <a:lnTo>
                    <a:pt x="35359" y="17513"/>
                  </a:lnTo>
                  <a:close/>
                  <a:moveTo>
                    <a:pt x="31089" y="17780"/>
                  </a:moveTo>
                  <a:lnTo>
                    <a:pt x="31356" y="21983"/>
                  </a:lnTo>
                  <a:lnTo>
                    <a:pt x="27153" y="22217"/>
                  </a:lnTo>
                  <a:lnTo>
                    <a:pt x="26886" y="18014"/>
                  </a:lnTo>
                  <a:lnTo>
                    <a:pt x="31089" y="17780"/>
                  </a:lnTo>
                  <a:close/>
                  <a:moveTo>
                    <a:pt x="26786" y="18047"/>
                  </a:moveTo>
                  <a:lnTo>
                    <a:pt x="27020" y="22217"/>
                  </a:lnTo>
                  <a:lnTo>
                    <a:pt x="22850" y="22484"/>
                  </a:lnTo>
                  <a:lnTo>
                    <a:pt x="22583" y="18281"/>
                  </a:lnTo>
                  <a:lnTo>
                    <a:pt x="26786" y="18047"/>
                  </a:lnTo>
                  <a:close/>
                  <a:moveTo>
                    <a:pt x="22483" y="18281"/>
                  </a:moveTo>
                  <a:lnTo>
                    <a:pt x="22750" y="22484"/>
                  </a:lnTo>
                  <a:lnTo>
                    <a:pt x="18547" y="22750"/>
                  </a:lnTo>
                  <a:lnTo>
                    <a:pt x="18280" y="18547"/>
                  </a:lnTo>
                  <a:lnTo>
                    <a:pt x="22483" y="18281"/>
                  </a:lnTo>
                  <a:close/>
                  <a:moveTo>
                    <a:pt x="18213" y="18547"/>
                  </a:moveTo>
                  <a:lnTo>
                    <a:pt x="18447" y="22784"/>
                  </a:lnTo>
                  <a:lnTo>
                    <a:pt x="14277" y="23017"/>
                  </a:lnTo>
                  <a:lnTo>
                    <a:pt x="14010" y="18814"/>
                  </a:lnTo>
                  <a:lnTo>
                    <a:pt x="18213" y="18547"/>
                  </a:lnTo>
                  <a:close/>
                  <a:moveTo>
                    <a:pt x="13944" y="18814"/>
                  </a:moveTo>
                  <a:lnTo>
                    <a:pt x="14210" y="23017"/>
                  </a:lnTo>
                  <a:lnTo>
                    <a:pt x="10007" y="23251"/>
                  </a:lnTo>
                  <a:lnTo>
                    <a:pt x="9741" y="19081"/>
                  </a:lnTo>
                  <a:lnTo>
                    <a:pt x="13944" y="18814"/>
                  </a:lnTo>
                  <a:close/>
                  <a:moveTo>
                    <a:pt x="9640" y="19081"/>
                  </a:moveTo>
                  <a:lnTo>
                    <a:pt x="9874" y="23251"/>
                  </a:lnTo>
                  <a:lnTo>
                    <a:pt x="5704" y="23518"/>
                  </a:lnTo>
                  <a:lnTo>
                    <a:pt x="5437" y="19348"/>
                  </a:lnTo>
                  <a:lnTo>
                    <a:pt x="9640" y="19081"/>
                  </a:lnTo>
                  <a:close/>
                  <a:moveTo>
                    <a:pt x="5337" y="19348"/>
                  </a:moveTo>
                  <a:lnTo>
                    <a:pt x="5604" y="23518"/>
                  </a:lnTo>
                  <a:lnTo>
                    <a:pt x="1401" y="23785"/>
                  </a:lnTo>
                  <a:lnTo>
                    <a:pt x="1134" y="19581"/>
                  </a:lnTo>
                  <a:lnTo>
                    <a:pt x="5337" y="19348"/>
                  </a:lnTo>
                  <a:close/>
                  <a:moveTo>
                    <a:pt x="39929" y="21550"/>
                  </a:moveTo>
                  <a:lnTo>
                    <a:pt x="40162" y="25753"/>
                  </a:lnTo>
                  <a:lnTo>
                    <a:pt x="35993" y="25986"/>
                  </a:lnTo>
                  <a:lnTo>
                    <a:pt x="35726" y="21816"/>
                  </a:lnTo>
                  <a:lnTo>
                    <a:pt x="39929" y="21550"/>
                  </a:lnTo>
                  <a:close/>
                  <a:moveTo>
                    <a:pt x="35626" y="21816"/>
                  </a:moveTo>
                  <a:lnTo>
                    <a:pt x="35893" y="25986"/>
                  </a:lnTo>
                  <a:lnTo>
                    <a:pt x="31690" y="26253"/>
                  </a:lnTo>
                  <a:lnTo>
                    <a:pt x="31423" y="22050"/>
                  </a:lnTo>
                  <a:lnTo>
                    <a:pt x="35626" y="21816"/>
                  </a:lnTo>
                  <a:close/>
                  <a:moveTo>
                    <a:pt x="31356" y="22050"/>
                  </a:moveTo>
                  <a:lnTo>
                    <a:pt x="31589" y="26253"/>
                  </a:lnTo>
                  <a:lnTo>
                    <a:pt x="27420" y="26520"/>
                  </a:lnTo>
                  <a:lnTo>
                    <a:pt x="27153" y="22317"/>
                  </a:lnTo>
                  <a:lnTo>
                    <a:pt x="31356" y="22050"/>
                  </a:lnTo>
                  <a:close/>
                  <a:moveTo>
                    <a:pt x="27053" y="22317"/>
                  </a:moveTo>
                  <a:lnTo>
                    <a:pt x="27286" y="26520"/>
                  </a:lnTo>
                  <a:lnTo>
                    <a:pt x="23083" y="26787"/>
                  </a:lnTo>
                  <a:lnTo>
                    <a:pt x="22850" y="22584"/>
                  </a:lnTo>
                  <a:lnTo>
                    <a:pt x="27053" y="22317"/>
                  </a:lnTo>
                  <a:close/>
                  <a:moveTo>
                    <a:pt x="22750" y="22584"/>
                  </a:moveTo>
                  <a:lnTo>
                    <a:pt x="23017" y="26787"/>
                  </a:lnTo>
                  <a:lnTo>
                    <a:pt x="18814" y="27020"/>
                  </a:lnTo>
                  <a:lnTo>
                    <a:pt x="18547" y="22851"/>
                  </a:lnTo>
                  <a:lnTo>
                    <a:pt x="22750" y="22584"/>
                  </a:lnTo>
                  <a:close/>
                  <a:moveTo>
                    <a:pt x="18480" y="22851"/>
                  </a:moveTo>
                  <a:lnTo>
                    <a:pt x="18714" y="27054"/>
                  </a:lnTo>
                  <a:lnTo>
                    <a:pt x="14544" y="27320"/>
                  </a:lnTo>
                  <a:lnTo>
                    <a:pt x="14277" y="23117"/>
                  </a:lnTo>
                  <a:lnTo>
                    <a:pt x="18480" y="22851"/>
                  </a:lnTo>
                  <a:close/>
                  <a:moveTo>
                    <a:pt x="14177" y="23117"/>
                  </a:moveTo>
                  <a:lnTo>
                    <a:pt x="14444" y="27320"/>
                  </a:lnTo>
                  <a:lnTo>
                    <a:pt x="10241" y="27554"/>
                  </a:lnTo>
                  <a:lnTo>
                    <a:pt x="9974" y="23384"/>
                  </a:lnTo>
                  <a:lnTo>
                    <a:pt x="14177" y="23117"/>
                  </a:lnTo>
                  <a:close/>
                  <a:moveTo>
                    <a:pt x="9874" y="23351"/>
                  </a:moveTo>
                  <a:lnTo>
                    <a:pt x="10141" y="27554"/>
                  </a:lnTo>
                  <a:lnTo>
                    <a:pt x="5938" y="27821"/>
                  </a:lnTo>
                  <a:lnTo>
                    <a:pt x="5704" y="23618"/>
                  </a:lnTo>
                  <a:lnTo>
                    <a:pt x="9874" y="23351"/>
                  </a:lnTo>
                  <a:close/>
                  <a:moveTo>
                    <a:pt x="5604" y="23618"/>
                  </a:moveTo>
                  <a:lnTo>
                    <a:pt x="5871" y="27821"/>
                  </a:lnTo>
                  <a:lnTo>
                    <a:pt x="1668" y="28088"/>
                  </a:lnTo>
                  <a:lnTo>
                    <a:pt x="1401" y="23885"/>
                  </a:lnTo>
                  <a:lnTo>
                    <a:pt x="5604" y="23618"/>
                  </a:lnTo>
                  <a:close/>
                  <a:moveTo>
                    <a:pt x="40196" y="25853"/>
                  </a:moveTo>
                  <a:lnTo>
                    <a:pt x="40429" y="30022"/>
                  </a:lnTo>
                  <a:lnTo>
                    <a:pt x="36226" y="30289"/>
                  </a:lnTo>
                  <a:lnTo>
                    <a:pt x="35993" y="26086"/>
                  </a:lnTo>
                  <a:lnTo>
                    <a:pt x="40196" y="25853"/>
                  </a:lnTo>
                  <a:close/>
                  <a:moveTo>
                    <a:pt x="35893" y="26086"/>
                  </a:moveTo>
                  <a:lnTo>
                    <a:pt x="36159" y="30289"/>
                  </a:lnTo>
                  <a:lnTo>
                    <a:pt x="31956" y="30523"/>
                  </a:lnTo>
                  <a:lnTo>
                    <a:pt x="31723" y="26353"/>
                  </a:lnTo>
                  <a:lnTo>
                    <a:pt x="35893" y="26086"/>
                  </a:lnTo>
                  <a:close/>
                  <a:moveTo>
                    <a:pt x="31623" y="26353"/>
                  </a:moveTo>
                  <a:lnTo>
                    <a:pt x="31856" y="30556"/>
                  </a:lnTo>
                  <a:lnTo>
                    <a:pt x="27653" y="30790"/>
                  </a:lnTo>
                  <a:lnTo>
                    <a:pt x="27420" y="26620"/>
                  </a:lnTo>
                  <a:lnTo>
                    <a:pt x="31623" y="26353"/>
                  </a:lnTo>
                  <a:close/>
                  <a:moveTo>
                    <a:pt x="27286" y="26620"/>
                  </a:moveTo>
                  <a:lnTo>
                    <a:pt x="27553" y="30823"/>
                  </a:lnTo>
                  <a:lnTo>
                    <a:pt x="23350" y="31056"/>
                  </a:lnTo>
                  <a:lnTo>
                    <a:pt x="23117" y="26853"/>
                  </a:lnTo>
                  <a:lnTo>
                    <a:pt x="27286" y="26620"/>
                  </a:lnTo>
                  <a:close/>
                  <a:moveTo>
                    <a:pt x="23017" y="26887"/>
                  </a:moveTo>
                  <a:lnTo>
                    <a:pt x="23250" y="31056"/>
                  </a:lnTo>
                  <a:lnTo>
                    <a:pt x="19081" y="31323"/>
                  </a:lnTo>
                  <a:lnTo>
                    <a:pt x="18814" y="27154"/>
                  </a:lnTo>
                  <a:lnTo>
                    <a:pt x="23017" y="26887"/>
                  </a:lnTo>
                  <a:close/>
                  <a:moveTo>
                    <a:pt x="18714" y="27154"/>
                  </a:moveTo>
                  <a:lnTo>
                    <a:pt x="18980" y="31357"/>
                  </a:lnTo>
                  <a:lnTo>
                    <a:pt x="14777" y="31623"/>
                  </a:lnTo>
                  <a:lnTo>
                    <a:pt x="14544" y="27420"/>
                  </a:lnTo>
                  <a:lnTo>
                    <a:pt x="18714" y="27154"/>
                  </a:lnTo>
                  <a:close/>
                  <a:moveTo>
                    <a:pt x="14444" y="27420"/>
                  </a:moveTo>
                  <a:lnTo>
                    <a:pt x="14711" y="31590"/>
                  </a:lnTo>
                  <a:lnTo>
                    <a:pt x="10508" y="31857"/>
                  </a:lnTo>
                  <a:lnTo>
                    <a:pt x="10241" y="27654"/>
                  </a:lnTo>
                  <a:lnTo>
                    <a:pt x="14444" y="27420"/>
                  </a:lnTo>
                  <a:close/>
                  <a:moveTo>
                    <a:pt x="10141" y="27654"/>
                  </a:moveTo>
                  <a:lnTo>
                    <a:pt x="10408" y="31857"/>
                  </a:lnTo>
                  <a:lnTo>
                    <a:pt x="6205" y="32124"/>
                  </a:lnTo>
                  <a:lnTo>
                    <a:pt x="5938" y="27921"/>
                  </a:lnTo>
                  <a:lnTo>
                    <a:pt x="10141" y="27654"/>
                  </a:lnTo>
                  <a:close/>
                  <a:moveTo>
                    <a:pt x="5871" y="27921"/>
                  </a:moveTo>
                  <a:lnTo>
                    <a:pt x="6105" y="32124"/>
                  </a:lnTo>
                  <a:lnTo>
                    <a:pt x="1935" y="32357"/>
                  </a:lnTo>
                  <a:lnTo>
                    <a:pt x="1701" y="28188"/>
                  </a:lnTo>
                  <a:lnTo>
                    <a:pt x="5871" y="27921"/>
                  </a:lnTo>
                  <a:close/>
                  <a:moveTo>
                    <a:pt x="40429" y="30122"/>
                  </a:moveTo>
                  <a:lnTo>
                    <a:pt x="40696" y="34325"/>
                  </a:lnTo>
                  <a:lnTo>
                    <a:pt x="36493" y="34592"/>
                  </a:lnTo>
                  <a:lnTo>
                    <a:pt x="36259" y="30389"/>
                  </a:lnTo>
                  <a:lnTo>
                    <a:pt x="40429" y="30122"/>
                  </a:lnTo>
                  <a:close/>
                  <a:moveTo>
                    <a:pt x="36159" y="30389"/>
                  </a:moveTo>
                  <a:lnTo>
                    <a:pt x="36393" y="34559"/>
                  </a:lnTo>
                  <a:lnTo>
                    <a:pt x="32223" y="34826"/>
                  </a:lnTo>
                  <a:lnTo>
                    <a:pt x="31956" y="30623"/>
                  </a:lnTo>
                  <a:lnTo>
                    <a:pt x="36159" y="30389"/>
                  </a:lnTo>
                  <a:close/>
                  <a:moveTo>
                    <a:pt x="31856" y="30623"/>
                  </a:moveTo>
                  <a:lnTo>
                    <a:pt x="32123" y="34826"/>
                  </a:lnTo>
                  <a:lnTo>
                    <a:pt x="27920" y="35093"/>
                  </a:lnTo>
                  <a:lnTo>
                    <a:pt x="27653" y="30890"/>
                  </a:lnTo>
                  <a:lnTo>
                    <a:pt x="31856" y="30623"/>
                  </a:lnTo>
                  <a:close/>
                  <a:moveTo>
                    <a:pt x="27553" y="30890"/>
                  </a:moveTo>
                  <a:lnTo>
                    <a:pt x="27820" y="35093"/>
                  </a:lnTo>
                  <a:lnTo>
                    <a:pt x="23617" y="35359"/>
                  </a:lnTo>
                  <a:lnTo>
                    <a:pt x="23384" y="31156"/>
                  </a:lnTo>
                  <a:lnTo>
                    <a:pt x="27553" y="30890"/>
                  </a:lnTo>
                  <a:close/>
                  <a:moveTo>
                    <a:pt x="23284" y="31156"/>
                  </a:moveTo>
                  <a:lnTo>
                    <a:pt x="23517" y="35359"/>
                  </a:lnTo>
                  <a:lnTo>
                    <a:pt x="19314" y="35626"/>
                  </a:lnTo>
                  <a:lnTo>
                    <a:pt x="19081" y="31423"/>
                  </a:lnTo>
                  <a:lnTo>
                    <a:pt x="23284" y="31156"/>
                  </a:lnTo>
                  <a:close/>
                  <a:moveTo>
                    <a:pt x="18980" y="31457"/>
                  </a:moveTo>
                  <a:lnTo>
                    <a:pt x="19247" y="35626"/>
                  </a:lnTo>
                  <a:lnTo>
                    <a:pt x="15044" y="35893"/>
                  </a:lnTo>
                  <a:lnTo>
                    <a:pt x="14777" y="31690"/>
                  </a:lnTo>
                  <a:lnTo>
                    <a:pt x="18980" y="31457"/>
                  </a:lnTo>
                  <a:close/>
                  <a:moveTo>
                    <a:pt x="14711" y="31690"/>
                  </a:moveTo>
                  <a:lnTo>
                    <a:pt x="14944" y="35893"/>
                  </a:lnTo>
                  <a:lnTo>
                    <a:pt x="10775" y="36160"/>
                  </a:lnTo>
                  <a:lnTo>
                    <a:pt x="10508" y="31957"/>
                  </a:lnTo>
                  <a:lnTo>
                    <a:pt x="14711" y="31690"/>
                  </a:lnTo>
                  <a:close/>
                  <a:moveTo>
                    <a:pt x="10408" y="31957"/>
                  </a:moveTo>
                  <a:lnTo>
                    <a:pt x="10675" y="36127"/>
                  </a:lnTo>
                  <a:lnTo>
                    <a:pt x="6472" y="36394"/>
                  </a:lnTo>
                  <a:lnTo>
                    <a:pt x="6205" y="32191"/>
                  </a:lnTo>
                  <a:lnTo>
                    <a:pt x="10408" y="31957"/>
                  </a:lnTo>
                  <a:close/>
                  <a:moveTo>
                    <a:pt x="6105" y="32224"/>
                  </a:moveTo>
                  <a:lnTo>
                    <a:pt x="6371" y="36394"/>
                  </a:lnTo>
                  <a:lnTo>
                    <a:pt x="2168" y="36660"/>
                  </a:lnTo>
                  <a:lnTo>
                    <a:pt x="1935" y="32457"/>
                  </a:lnTo>
                  <a:lnTo>
                    <a:pt x="6105" y="32224"/>
                  </a:lnTo>
                  <a:close/>
                  <a:moveTo>
                    <a:pt x="40696" y="34425"/>
                  </a:moveTo>
                  <a:lnTo>
                    <a:pt x="40963" y="38628"/>
                  </a:lnTo>
                  <a:lnTo>
                    <a:pt x="36760" y="38862"/>
                  </a:lnTo>
                  <a:lnTo>
                    <a:pt x="36493" y="34692"/>
                  </a:lnTo>
                  <a:lnTo>
                    <a:pt x="40696" y="34425"/>
                  </a:lnTo>
                  <a:close/>
                  <a:moveTo>
                    <a:pt x="36393" y="34659"/>
                  </a:moveTo>
                  <a:lnTo>
                    <a:pt x="36660" y="38862"/>
                  </a:lnTo>
                  <a:lnTo>
                    <a:pt x="32457" y="39129"/>
                  </a:lnTo>
                  <a:lnTo>
                    <a:pt x="32223" y="34926"/>
                  </a:lnTo>
                  <a:lnTo>
                    <a:pt x="36393" y="34659"/>
                  </a:lnTo>
                  <a:close/>
                  <a:moveTo>
                    <a:pt x="32123" y="34926"/>
                  </a:moveTo>
                  <a:lnTo>
                    <a:pt x="32357" y="39129"/>
                  </a:lnTo>
                  <a:lnTo>
                    <a:pt x="28154" y="39396"/>
                  </a:lnTo>
                  <a:lnTo>
                    <a:pt x="27920" y="35193"/>
                  </a:lnTo>
                  <a:lnTo>
                    <a:pt x="32123" y="34926"/>
                  </a:lnTo>
                  <a:close/>
                  <a:moveTo>
                    <a:pt x="27820" y="35193"/>
                  </a:moveTo>
                  <a:lnTo>
                    <a:pt x="28087" y="39396"/>
                  </a:lnTo>
                  <a:lnTo>
                    <a:pt x="23884" y="39629"/>
                  </a:lnTo>
                  <a:lnTo>
                    <a:pt x="23617" y="35460"/>
                  </a:lnTo>
                  <a:lnTo>
                    <a:pt x="27820" y="35193"/>
                  </a:lnTo>
                  <a:close/>
                  <a:moveTo>
                    <a:pt x="23517" y="35460"/>
                  </a:moveTo>
                  <a:lnTo>
                    <a:pt x="23784" y="39663"/>
                  </a:lnTo>
                  <a:lnTo>
                    <a:pt x="19581" y="39896"/>
                  </a:lnTo>
                  <a:lnTo>
                    <a:pt x="19347" y="35693"/>
                  </a:lnTo>
                  <a:lnTo>
                    <a:pt x="23517" y="35460"/>
                  </a:lnTo>
                  <a:close/>
                  <a:moveTo>
                    <a:pt x="19247" y="35726"/>
                  </a:moveTo>
                  <a:lnTo>
                    <a:pt x="19514" y="39929"/>
                  </a:lnTo>
                  <a:lnTo>
                    <a:pt x="15311" y="40196"/>
                  </a:lnTo>
                  <a:lnTo>
                    <a:pt x="15044" y="35993"/>
                  </a:lnTo>
                  <a:lnTo>
                    <a:pt x="19247" y="35726"/>
                  </a:lnTo>
                  <a:close/>
                  <a:moveTo>
                    <a:pt x="14944" y="35993"/>
                  </a:moveTo>
                  <a:lnTo>
                    <a:pt x="15211" y="40163"/>
                  </a:lnTo>
                  <a:lnTo>
                    <a:pt x="11008" y="40430"/>
                  </a:lnTo>
                  <a:lnTo>
                    <a:pt x="10741" y="36227"/>
                  </a:lnTo>
                  <a:lnTo>
                    <a:pt x="14944" y="35993"/>
                  </a:lnTo>
                  <a:close/>
                  <a:moveTo>
                    <a:pt x="10675" y="36227"/>
                  </a:moveTo>
                  <a:lnTo>
                    <a:pt x="10941" y="40430"/>
                  </a:lnTo>
                  <a:lnTo>
                    <a:pt x="6738" y="40697"/>
                  </a:lnTo>
                  <a:lnTo>
                    <a:pt x="6472" y="36494"/>
                  </a:lnTo>
                  <a:lnTo>
                    <a:pt x="10675" y="36227"/>
                  </a:lnTo>
                  <a:close/>
                  <a:moveTo>
                    <a:pt x="6371" y="36494"/>
                  </a:moveTo>
                  <a:lnTo>
                    <a:pt x="6638" y="40697"/>
                  </a:lnTo>
                  <a:lnTo>
                    <a:pt x="2435" y="40963"/>
                  </a:lnTo>
                  <a:lnTo>
                    <a:pt x="2202" y="36760"/>
                  </a:lnTo>
                  <a:lnTo>
                    <a:pt x="6371" y="36494"/>
                  </a:lnTo>
                  <a:close/>
                  <a:moveTo>
                    <a:pt x="38728" y="1"/>
                  </a:moveTo>
                  <a:lnTo>
                    <a:pt x="34425" y="268"/>
                  </a:lnTo>
                  <a:lnTo>
                    <a:pt x="34325" y="268"/>
                  </a:lnTo>
                  <a:lnTo>
                    <a:pt x="30122" y="501"/>
                  </a:lnTo>
                  <a:lnTo>
                    <a:pt x="30022" y="501"/>
                  </a:lnTo>
                  <a:lnTo>
                    <a:pt x="25852" y="768"/>
                  </a:lnTo>
                  <a:lnTo>
                    <a:pt x="25752" y="768"/>
                  </a:lnTo>
                  <a:lnTo>
                    <a:pt x="21549" y="1002"/>
                  </a:lnTo>
                  <a:lnTo>
                    <a:pt x="21449" y="1002"/>
                  </a:lnTo>
                  <a:lnTo>
                    <a:pt x="17246" y="1268"/>
                  </a:lnTo>
                  <a:lnTo>
                    <a:pt x="17146" y="1268"/>
                  </a:lnTo>
                  <a:lnTo>
                    <a:pt x="12976" y="1535"/>
                  </a:lnTo>
                  <a:lnTo>
                    <a:pt x="12876" y="1535"/>
                  </a:lnTo>
                  <a:lnTo>
                    <a:pt x="8673" y="1769"/>
                  </a:lnTo>
                  <a:lnTo>
                    <a:pt x="8573" y="1769"/>
                  </a:lnTo>
                  <a:lnTo>
                    <a:pt x="4370" y="2036"/>
                  </a:lnTo>
                  <a:lnTo>
                    <a:pt x="4303" y="2036"/>
                  </a:lnTo>
                  <a:lnTo>
                    <a:pt x="0" y="2302"/>
                  </a:lnTo>
                  <a:lnTo>
                    <a:pt x="267" y="6572"/>
                  </a:lnTo>
                  <a:lnTo>
                    <a:pt x="267" y="6672"/>
                  </a:lnTo>
                  <a:lnTo>
                    <a:pt x="501" y="10875"/>
                  </a:lnTo>
                  <a:lnTo>
                    <a:pt x="501" y="10975"/>
                  </a:lnTo>
                  <a:lnTo>
                    <a:pt x="767" y="15145"/>
                  </a:lnTo>
                  <a:lnTo>
                    <a:pt x="767" y="15245"/>
                  </a:lnTo>
                  <a:lnTo>
                    <a:pt x="1034" y="19448"/>
                  </a:lnTo>
                  <a:lnTo>
                    <a:pt x="1034" y="19548"/>
                  </a:lnTo>
                  <a:lnTo>
                    <a:pt x="1268" y="23751"/>
                  </a:lnTo>
                  <a:lnTo>
                    <a:pt x="1268" y="23818"/>
                  </a:lnTo>
                  <a:lnTo>
                    <a:pt x="1535" y="28021"/>
                  </a:lnTo>
                  <a:lnTo>
                    <a:pt x="1535" y="28121"/>
                  </a:lnTo>
                  <a:lnTo>
                    <a:pt x="1802" y="32324"/>
                  </a:lnTo>
                  <a:lnTo>
                    <a:pt x="1802" y="32424"/>
                  </a:lnTo>
                  <a:lnTo>
                    <a:pt x="2035" y="36594"/>
                  </a:lnTo>
                  <a:lnTo>
                    <a:pt x="2035" y="36694"/>
                  </a:lnTo>
                  <a:lnTo>
                    <a:pt x="2302" y="40997"/>
                  </a:lnTo>
                  <a:lnTo>
                    <a:pt x="6605" y="40730"/>
                  </a:lnTo>
                  <a:lnTo>
                    <a:pt x="6705" y="40730"/>
                  </a:lnTo>
                  <a:lnTo>
                    <a:pt x="10875" y="40463"/>
                  </a:lnTo>
                  <a:lnTo>
                    <a:pt x="10975" y="40463"/>
                  </a:lnTo>
                  <a:lnTo>
                    <a:pt x="15178" y="40230"/>
                  </a:lnTo>
                  <a:lnTo>
                    <a:pt x="15278" y="40230"/>
                  </a:lnTo>
                  <a:lnTo>
                    <a:pt x="19481" y="39963"/>
                  </a:lnTo>
                  <a:lnTo>
                    <a:pt x="19614" y="39963"/>
                  </a:lnTo>
                  <a:lnTo>
                    <a:pt x="23817" y="39696"/>
                  </a:lnTo>
                  <a:lnTo>
                    <a:pt x="23917" y="39696"/>
                  </a:lnTo>
                  <a:lnTo>
                    <a:pt x="28087" y="39462"/>
                  </a:lnTo>
                  <a:lnTo>
                    <a:pt x="28187" y="39462"/>
                  </a:lnTo>
                  <a:lnTo>
                    <a:pt x="32390" y="39196"/>
                  </a:lnTo>
                  <a:lnTo>
                    <a:pt x="32490" y="39196"/>
                  </a:lnTo>
                  <a:lnTo>
                    <a:pt x="36693" y="38962"/>
                  </a:lnTo>
                  <a:lnTo>
                    <a:pt x="36760" y="38962"/>
                  </a:lnTo>
                  <a:lnTo>
                    <a:pt x="41063" y="38695"/>
                  </a:lnTo>
                  <a:lnTo>
                    <a:pt x="40796" y="34392"/>
                  </a:lnTo>
                  <a:lnTo>
                    <a:pt x="40796" y="34292"/>
                  </a:lnTo>
                  <a:lnTo>
                    <a:pt x="40563" y="30089"/>
                  </a:lnTo>
                  <a:lnTo>
                    <a:pt x="40563" y="30022"/>
                  </a:lnTo>
                  <a:lnTo>
                    <a:pt x="40296" y="25819"/>
                  </a:lnTo>
                  <a:lnTo>
                    <a:pt x="40296" y="25719"/>
                  </a:lnTo>
                  <a:lnTo>
                    <a:pt x="40029" y="21516"/>
                  </a:lnTo>
                  <a:lnTo>
                    <a:pt x="40029" y="21416"/>
                  </a:lnTo>
                  <a:lnTo>
                    <a:pt x="39795" y="17246"/>
                  </a:lnTo>
                  <a:lnTo>
                    <a:pt x="39795" y="17146"/>
                  </a:lnTo>
                  <a:lnTo>
                    <a:pt x="39495" y="12977"/>
                  </a:lnTo>
                  <a:lnTo>
                    <a:pt x="39495" y="12877"/>
                  </a:lnTo>
                  <a:lnTo>
                    <a:pt x="39228" y="8674"/>
                  </a:lnTo>
                  <a:lnTo>
                    <a:pt x="39228" y="8574"/>
                  </a:lnTo>
                  <a:lnTo>
                    <a:pt x="38995" y="4371"/>
                  </a:lnTo>
                  <a:lnTo>
                    <a:pt x="38995" y="4271"/>
                  </a:lnTo>
                  <a:lnTo>
                    <a:pt x="38728" y="1"/>
                  </a:lnTo>
                  <a:close/>
                </a:path>
              </a:pathLst>
            </a:custGeom>
            <a:solidFill>
              <a:srgbClr val="E6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9" name="Google Shape;449;p32"/>
          <p:cNvSpPr/>
          <p:nvPr/>
        </p:nvSpPr>
        <p:spPr>
          <a:xfrm rot="859721">
            <a:off x="7107131" y="3265303"/>
            <a:ext cx="1212713" cy="1203770"/>
          </a:xfrm>
          <a:custGeom>
            <a:avLst/>
            <a:gdLst/>
            <a:ahLst/>
            <a:cxnLst/>
            <a:rect l="l" t="t" r="r" b="b"/>
            <a:pathLst>
              <a:path w="41497" h="41436" extrusionOk="0">
                <a:moveTo>
                  <a:pt x="4110" y="1"/>
                </a:moveTo>
                <a:cubicBezTo>
                  <a:pt x="3737" y="1"/>
                  <a:pt x="3435" y="289"/>
                  <a:pt x="3403" y="637"/>
                </a:cubicBezTo>
                <a:lnTo>
                  <a:pt x="34" y="37296"/>
                </a:lnTo>
                <a:cubicBezTo>
                  <a:pt x="1" y="37697"/>
                  <a:pt x="301" y="38030"/>
                  <a:pt x="668" y="38064"/>
                </a:cubicBezTo>
                <a:lnTo>
                  <a:pt x="37327" y="41433"/>
                </a:lnTo>
                <a:cubicBezTo>
                  <a:pt x="37348" y="41434"/>
                  <a:pt x="37368" y="41435"/>
                  <a:pt x="37388" y="41435"/>
                </a:cubicBezTo>
                <a:cubicBezTo>
                  <a:pt x="37761" y="41435"/>
                  <a:pt x="38063" y="41147"/>
                  <a:pt x="38094" y="40799"/>
                </a:cubicBezTo>
                <a:lnTo>
                  <a:pt x="41464" y="4139"/>
                </a:lnTo>
                <a:cubicBezTo>
                  <a:pt x="41497" y="3739"/>
                  <a:pt x="41197" y="3406"/>
                  <a:pt x="40830" y="3372"/>
                </a:cubicBezTo>
                <a:lnTo>
                  <a:pt x="4170" y="3"/>
                </a:lnTo>
                <a:cubicBezTo>
                  <a:pt x="4150" y="1"/>
                  <a:pt x="4130" y="1"/>
                  <a:pt x="41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32"/>
          <p:cNvSpPr/>
          <p:nvPr/>
        </p:nvSpPr>
        <p:spPr>
          <a:xfrm rot="859721">
            <a:off x="7100412" y="3256907"/>
            <a:ext cx="1228318" cy="1220096"/>
          </a:xfrm>
          <a:custGeom>
            <a:avLst/>
            <a:gdLst/>
            <a:ahLst/>
            <a:cxnLst/>
            <a:rect l="l" t="t" r="r" b="b"/>
            <a:pathLst>
              <a:path w="42031" h="41998" extrusionOk="0">
                <a:moveTo>
                  <a:pt x="3336" y="2152"/>
                </a:moveTo>
                <a:lnTo>
                  <a:pt x="3136" y="4237"/>
                </a:lnTo>
                <a:lnTo>
                  <a:pt x="3142" y="4238"/>
                </a:lnTo>
                <a:lnTo>
                  <a:pt x="3336" y="2152"/>
                </a:lnTo>
                <a:close/>
                <a:moveTo>
                  <a:pt x="7806" y="435"/>
                </a:moveTo>
                <a:lnTo>
                  <a:pt x="11975" y="835"/>
                </a:lnTo>
                <a:lnTo>
                  <a:pt x="11575" y="5004"/>
                </a:lnTo>
                <a:lnTo>
                  <a:pt x="7405" y="4604"/>
                </a:lnTo>
                <a:lnTo>
                  <a:pt x="7806" y="435"/>
                </a:lnTo>
                <a:close/>
                <a:moveTo>
                  <a:pt x="12109" y="835"/>
                </a:moveTo>
                <a:lnTo>
                  <a:pt x="16278" y="1235"/>
                </a:lnTo>
                <a:lnTo>
                  <a:pt x="15911" y="5405"/>
                </a:lnTo>
                <a:lnTo>
                  <a:pt x="11742" y="5004"/>
                </a:lnTo>
                <a:lnTo>
                  <a:pt x="12109" y="835"/>
                </a:lnTo>
                <a:close/>
                <a:moveTo>
                  <a:pt x="16378" y="1235"/>
                </a:moveTo>
                <a:lnTo>
                  <a:pt x="20548" y="1602"/>
                </a:lnTo>
                <a:lnTo>
                  <a:pt x="20181" y="5772"/>
                </a:lnTo>
                <a:lnTo>
                  <a:pt x="16012" y="5405"/>
                </a:lnTo>
                <a:lnTo>
                  <a:pt x="16378" y="1235"/>
                </a:lnTo>
                <a:close/>
                <a:moveTo>
                  <a:pt x="20682" y="1635"/>
                </a:moveTo>
                <a:lnTo>
                  <a:pt x="24851" y="2002"/>
                </a:lnTo>
                <a:lnTo>
                  <a:pt x="24451" y="6172"/>
                </a:lnTo>
                <a:lnTo>
                  <a:pt x="20281" y="5805"/>
                </a:lnTo>
                <a:lnTo>
                  <a:pt x="20682" y="1635"/>
                </a:lnTo>
                <a:close/>
                <a:moveTo>
                  <a:pt x="24951" y="2002"/>
                </a:moveTo>
                <a:lnTo>
                  <a:pt x="29121" y="2403"/>
                </a:lnTo>
                <a:lnTo>
                  <a:pt x="28754" y="6572"/>
                </a:lnTo>
                <a:lnTo>
                  <a:pt x="24584" y="6172"/>
                </a:lnTo>
                <a:lnTo>
                  <a:pt x="24951" y="2002"/>
                </a:lnTo>
                <a:close/>
                <a:moveTo>
                  <a:pt x="29221" y="2403"/>
                </a:moveTo>
                <a:lnTo>
                  <a:pt x="33391" y="2770"/>
                </a:lnTo>
                <a:lnTo>
                  <a:pt x="33024" y="6939"/>
                </a:lnTo>
                <a:lnTo>
                  <a:pt x="28854" y="6572"/>
                </a:lnTo>
                <a:lnTo>
                  <a:pt x="29221" y="2403"/>
                </a:lnTo>
                <a:close/>
                <a:moveTo>
                  <a:pt x="33491" y="2803"/>
                </a:moveTo>
                <a:lnTo>
                  <a:pt x="37660" y="3203"/>
                </a:lnTo>
                <a:lnTo>
                  <a:pt x="37293" y="7373"/>
                </a:lnTo>
                <a:lnTo>
                  <a:pt x="33124" y="6973"/>
                </a:lnTo>
                <a:lnTo>
                  <a:pt x="33491" y="2803"/>
                </a:lnTo>
                <a:close/>
                <a:moveTo>
                  <a:pt x="37794" y="3203"/>
                </a:moveTo>
                <a:lnTo>
                  <a:pt x="41963" y="3603"/>
                </a:lnTo>
                <a:lnTo>
                  <a:pt x="41563" y="7773"/>
                </a:lnTo>
                <a:lnTo>
                  <a:pt x="37393" y="7373"/>
                </a:lnTo>
                <a:lnTo>
                  <a:pt x="37794" y="3203"/>
                </a:lnTo>
                <a:close/>
                <a:moveTo>
                  <a:pt x="3136" y="4337"/>
                </a:moveTo>
                <a:lnTo>
                  <a:pt x="2735" y="8507"/>
                </a:lnTo>
                <a:lnTo>
                  <a:pt x="2771" y="8510"/>
                </a:lnTo>
                <a:lnTo>
                  <a:pt x="2771" y="8510"/>
                </a:lnTo>
                <a:lnTo>
                  <a:pt x="3136" y="4371"/>
                </a:lnTo>
                <a:lnTo>
                  <a:pt x="3136" y="4337"/>
                </a:lnTo>
                <a:close/>
                <a:moveTo>
                  <a:pt x="7405" y="4738"/>
                </a:moveTo>
                <a:lnTo>
                  <a:pt x="11575" y="5105"/>
                </a:lnTo>
                <a:lnTo>
                  <a:pt x="11208" y="9274"/>
                </a:lnTo>
                <a:lnTo>
                  <a:pt x="7038" y="8907"/>
                </a:lnTo>
                <a:lnTo>
                  <a:pt x="7405" y="4738"/>
                </a:lnTo>
                <a:close/>
                <a:moveTo>
                  <a:pt x="11708" y="5138"/>
                </a:moveTo>
                <a:lnTo>
                  <a:pt x="15878" y="5505"/>
                </a:lnTo>
                <a:lnTo>
                  <a:pt x="15511" y="9674"/>
                </a:lnTo>
                <a:lnTo>
                  <a:pt x="11342" y="9308"/>
                </a:lnTo>
                <a:lnTo>
                  <a:pt x="11708" y="5138"/>
                </a:lnTo>
                <a:close/>
                <a:moveTo>
                  <a:pt x="16012" y="5505"/>
                </a:moveTo>
                <a:lnTo>
                  <a:pt x="20181" y="5905"/>
                </a:lnTo>
                <a:lnTo>
                  <a:pt x="19781" y="10075"/>
                </a:lnTo>
                <a:lnTo>
                  <a:pt x="15611" y="9674"/>
                </a:lnTo>
                <a:lnTo>
                  <a:pt x="16012" y="5505"/>
                </a:lnTo>
                <a:close/>
                <a:moveTo>
                  <a:pt x="20281" y="5905"/>
                </a:moveTo>
                <a:lnTo>
                  <a:pt x="24451" y="6305"/>
                </a:lnTo>
                <a:lnTo>
                  <a:pt x="24084" y="10442"/>
                </a:lnTo>
                <a:lnTo>
                  <a:pt x="19914" y="10075"/>
                </a:lnTo>
                <a:lnTo>
                  <a:pt x="20281" y="5905"/>
                </a:lnTo>
                <a:close/>
                <a:moveTo>
                  <a:pt x="24551" y="6305"/>
                </a:moveTo>
                <a:lnTo>
                  <a:pt x="28721" y="6672"/>
                </a:lnTo>
                <a:lnTo>
                  <a:pt x="28354" y="10842"/>
                </a:lnTo>
                <a:lnTo>
                  <a:pt x="24184" y="10475"/>
                </a:lnTo>
                <a:lnTo>
                  <a:pt x="24551" y="6305"/>
                </a:lnTo>
                <a:close/>
                <a:moveTo>
                  <a:pt x="28821" y="6672"/>
                </a:moveTo>
                <a:lnTo>
                  <a:pt x="32990" y="7073"/>
                </a:lnTo>
                <a:lnTo>
                  <a:pt x="32623" y="11242"/>
                </a:lnTo>
                <a:lnTo>
                  <a:pt x="28454" y="10842"/>
                </a:lnTo>
                <a:lnTo>
                  <a:pt x="28821" y="6672"/>
                </a:lnTo>
                <a:close/>
                <a:moveTo>
                  <a:pt x="33090" y="7106"/>
                </a:moveTo>
                <a:lnTo>
                  <a:pt x="37260" y="7473"/>
                </a:lnTo>
                <a:lnTo>
                  <a:pt x="36893" y="11643"/>
                </a:lnTo>
                <a:lnTo>
                  <a:pt x="32723" y="11276"/>
                </a:lnTo>
                <a:lnTo>
                  <a:pt x="33090" y="7106"/>
                </a:lnTo>
                <a:close/>
                <a:moveTo>
                  <a:pt x="37393" y="7506"/>
                </a:moveTo>
                <a:lnTo>
                  <a:pt x="41563" y="7873"/>
                </a:lnTo>
                <a:lnTo>
                  <a:pt x="41163" y="12043"/>
                </a:lnTo>
                <a:lnTo>
                  <a:pt x="36993" y="11676"/>
                </a:lnTo>
                <a:lnTo>
                  <a:pt x="37393" y="7506"/>
                </a:lnTo>
                <a:close/>
                <a:moveTo>
                  <a:pt x="2735" y="8607"/>
                </a:moveTo>
                <a:lnTo>
                  <a:pt x="2368" y="12777"/>
                </a:lnTo>
                <a:lnTo>
                  <a:pt x="2372" y="12777"/>
                </a:lnTo>
                <a:lnTo>
                  <a:pt x="2769" y="8640"/>
                </a:lnTo>
                <a:lnTo>
                  <a:pt x="2769" y="8610"/>
                </a:lnTo>
                <a:lnTo>
                  <a:pt x="2769" y="8610"/>
                </a:lnTo>
                <a:lnTo>
                  <a:pt x="2735" y="8607"/>
                </a:lnTo>
                <a:close/>
                <a:moveTo>
                  <a:pt x="7005" y="9007"/>
                </a:moveTo>
                <a:lnTo>
                  <a:pt x="11175" y="9374"/>
                </a:lnTo>
                <a:lnTo>
                  <a:pt x="10808" y="13577"/>
                </a:lnTo>
                <a:lnTo>
                  <a:pt x="6638" y="13177"/>
                </a:lnTo>
                <a:lnTo>
                  <a:pt x="7005" y="9007"/>
                </a:lnTo>
                <a:close/>
                <a:moveTo>
                  <a:pt x="11342" y="9408"/>
                </a:moveTo>
                <a:lnTo>
                  <a:pt x="15511" y="9775"/>
                </a:lnTo>
                <a:lnTo>
                  <a:pt x="15111" y="13944"/>
                </a:lnTo>
                <a:lnTo>
                  <a:pt x="10941" y="13577"/>
                </a:lnTo>
                <a:lnTo>
                  <a:pt x="11342" y="9408"/>
                </a:lnTo>
                <a:close/>
                <a:moveTo>
                  <a:pt x="15611" y="9808"/>
                </a:moveTo>
                <a:lnTo>
                  <a:pt x="19781" y="10175"/>
                </a:lnTo>
                <a:lnTo>
                  <a:pt x="19381" y="14344"/>
                </a:lnTo>
                <a:lnTo>
                  <a:pt x="15211" y="13978"/>
                </a:lnTo>
                <a:lnTo>
                  <a:pt x="15611" y="9808"/>
                </a:lnTo>
                <a:close/>
                <a:moveTo>
                  <a:pt x="19881" y="10175"/>
                </a:moveTo>
                <a:lnTo>
                  <a:pt x="24051" y="10575"/>
                </a:lnTo>
                <a:lnTo>
                  <a:pt x="23684" y="14745"/>
                </a:lnTo>
                <a:lnTo>
                  <a:pt x="19514" y="14344"/>
                </a:lnTo>
                <a:lnTo>
                  <a:pt x="19881" y="10175"/>
                </a:lnTo>
                <a:close/>
                <a:moveTo>
                  <a:pt x="24184" y="10575"/>
                </a:moveTo>
                <a:lnTo>
                  <a:pt x="28354" y="10975"/>
                </a:lnTo>
                <a:lnTo>
                  <a:pt x="27953" y="15145"/>
                </a:lnTo>
                <a:lnTo>
                  <a:pt x="23784" y="14745"/>
                </a:lnTo>
                <a:lnTo>
                  <a:pt x="24184" y="10575"/>
                </a:lnTo>
                <a:close/>
                <a:moveTo>
                  <a:pt x="28454" y="10975"/>
                </a:moveTo>
                <a:lnTo>
                  <a:pt x="32623" y="11342"/>
                </a:lnTo>
                <a:lnTo>
                  <a:pt x="32223" y="15512"/>
                </a:lnTo>
                <a:lnTo>
                  <a:pt x="28053" y="15145"/>
                </a:lnTo>
                <a:lnTo>
                  <a:pt x="28454" y="10975"/>
                </a:lnTo>
                <a:close/>
                <a:moveTo>
                  <a:pt x="32723" y="11376"/>
                </a:moveTo>
                <a:lnTo>
                  <a:pt x="36893" y="11776"/>
                </a:lnTo>
                <a:lnTo>
                  <a:pt x="36493" y="15946"/>
                </a:lnTo>
                <a:lnTo>
                  <a:pt x="32323" y="15545"/>
                </a:lnTo>
                <a:lnTo>
                  <a:pt x="32723" y="11376"/>
                </a:lnTo>
                <a:close/>
                <a:moveTo>
                  <a:pt x="36993" y="11776"/>
                </a:moveTo>
                <a:lnTo>
                  <a:pt x="41163" y="12143"/>
                </a:lnTo>
                <a:lnTo>
                  <a:pt x="40796" y="16313"/>
                </a:lnTo>
                <a:lnTo>
                  <a:pt x="36626" y="15946"/>
                </a:lnTo>
                <a:lnTo>
                  <a:pt x="36993" y="11776"/>
                </a:lnTo>
                <a:close/>
                <a:moveTo>
                  <a:pt x="2335" y="12910"/>
                </a:moveTo>
                <a:lnTo>
                  <a:pt x="1968" y="17080"/>
                </a:lnTo>
                <a:lnTo>
                  <a:pt x="2002" y="17083"/>
                </a:lnTo>
                <a:lnTo>
                  <a:pt x="2002" y="17083"/>
                </a:lnTo>
                <a:lnTo>
                  <a:pt x="2002" y="17080"/>
                </a:lnTo>
                <a:lnTo>
                  <a:pt x="2368" y="12913"/>
                </a:lnTo>
                <a:lnTo>
                  <a:pt x="2335" y="12910"/>
                </a:lnTo>
                <a:close/>
                <a:moveTo>
                  <a:pt x="6638" y="13277"/>
                </a:moveTo>
                <a:lnTo>
                  <a:pt x="10808" y="13677"/>
                </a:lnTo>
                <a:lnTo>
                  <a:pt x="10408" y="17847"/>
                </a:lnTo>
                <a:lnTo>
                  <a:pt x="6238" y="17447"/>
                </a:lnTo>
                <a:lnTo>
                  <a:pt x="6638" y="13277"/>
                </a:lnTo>
                <a:close/>
                <a:moveTo>
                  <a:pt x="10941" y="13677"/>
                </a:moveTo>
                <a:lnTo>
                  <a:pt x="15111" y="14078"/>
                </a:lnTo>
                <a:lnTo>
                  <a:pt x="14744" y="18247"/>
                </a:lnTo>
                <a:lnTo>
                  <a:pt x="10574" y="17847"/>
                </a:lnTo>
                <a:lnTo>
                  <a:pt x="10941" y="13677"/>
                </a:lnTo>
                <a:close/>
                <a:moveTo>
                  <a:pt x="15211" y="14111"/>
                </a:moveTo>
                <a:lnTo>
                  <a:pt x="19381" y="14478"/>
                </a:lnTo>
                <a:lnTo>
                  <a:pt x="19014" y="18648"/>
                </a:lnTo>
                <a:lnTo>
                  <a:pt x="14844" y="18281"/>
                </a:lnTo>
                <a:lnTo>
                  <a:pt x="15211" y="14111"/>
                </a:lnTo>
                <a:close/>
                <a:moveTo>
                  <a:pt x="19514" y="14478"/>
                </a:moveTo>
                <a:lnTo>
                  <a:pt x="23684" y="14845"/>
                </a:lnTo>
                <a:lnTo>
                  <a:pt x="23283" y="19014"/>
                </a:lnTo>
                <a:lnTo>
                  <a:pt x="19114" y="18648"/>
                </a:lnTo>
                <a:lnTo>
                  <a:pt x="19514" y="14478"/>
                </a:lnTo>
                <a:close/>
                <a:moveTo>
                  <a:pt x="23784" y="14845"/>
                </a:moveTo>
                <a:lnTo>
                  <a:pt x="27953" y="15245"/>
                </a:lnTo>
                <a:lnTo>
                  <a:pt x="27553" y="19415"/>
                </a:lnTo>
                <a:lnTo>
                  <a:pt x="23383" y="19014"/>
                </a:lnTo>
                <a:lnTo>
                  <a:pt x="23784" y="14845"/>
                </a:lnTo>
                <a:close/>
                <a:moveTo>
                  <a:pt x="28053" y="15245"/>
                </a:moveTo>
                <a:lnTo>
                  <a:pt x="32223" y="15612"/>
                </a:lnTo>
                <a:lnTo>
                  <a:pt x="31823" y="19782"/>
                </a:lnTo>
                <a:lnTo>
                  <a:pt x="27653" y="19415"/>
                </a:lnTo>
                <a:lnTo>
                  <a:pt x="28053" y="15245"/>
                </a:lnTo>
                <a:close/>
                <a:moveTo>
                  <a:pt x="32323" y="15645"/>
                </a:moveTo>
                <a:lnTo>
                  <a:pt x="36493" y="16046"/>
                </a:lnTo>
                <a:lnTo>
                  <a:pt x="36126" y="20215"/>
                </a:lnTo>
                <a:lnTo>
                  <a:pt x="31956" y="19815"/>
                </a:lnTo>
                <a:lnTo>
                  <a:pt x="32323" y="15645"/>
                </a:lnTo>
                <a:close/>
                <a:moveTo>
                  <a:pt x="36593" y="16046"/>
                </a:moveTo>
                <a:lnTo>
                  <a:pt x="40763" y="16446"/>
                </a:lnTo>
                <a:lnTo>
                  <a:pt x="40396" y="20616"/>
                </a:lnTo>
                <a:lnTo>
                  <a:pt x="36226" y="20215"/>
                </a:lnTo>
                <a:lnTo>
                  <a:pt x="36593" y="16046"/>
                </a:lnTo>
                <a:close/>
                <a:moveTo>
                  <a:pt x="1968" y="17180"/>
                </a:moveTo>
                <a:lnTo>
                  <a:pt x="1568" y="21349"/>
                </a:lnTo>
                <a:lnTo>
                  <a:pt x="1635" y="21355"/>
                </a:lnTo>
                <a:lnTo>
                  <a:pt x="1635" y="21355"/>
                </a:lnTo>
                <a:lnTo>
                  <a:pt x="1635" y="21349"/>
                </a:lnTo>
                <a:lnTo>
                  <a:pt x="2001" y="17183"/>
                </a:lnTo>
                <a:lnTo>
                  <a:pt x="2001" y="17183"/>
                </a:lnTo>
                <a:lnTo>
                  <a:pt x="1968" y="17180"/>
                </a:lnTo>
                <a:close/>
                <a:moveTo>
                  <a:pt x="6238" y="17580"/>
                </a:moveTo>
                <a:lnTo>
                  <a:pt x="10408" y="17947"/>
                </a:lnTo>
                <a:lnTo>
                  <a:pt x="10041" y="22117"/>
                </a:lnTo>
                <a:lnTo>
                  <a:pt x="5871" y="21750"/>
                </a:lnTo>
                <a:lnTo>
                  <a:pt x="6238" y="17580"/>
                </a:lnTo>
                <a:close/>
                <a:moveTo>
                  <a:pt x="10541" y="17980"/>
                </a:moveTo>
                <a:lnTo>
                  <a:pt x="14711" y="18347"/>
                </a:lnTo>
                <a:lnTo>
                  <a:pt x="14344" y="22517"/>
                </a:lnTo>
                <a:lnTo>
                  <a:pt x="10174" y="22150"/>
                </a:lnTo>
                <a:lnTo>
                  <a:pt x="10541" y="17980"/>
                </a:lnTo>
                <a:close/>
                <a:moveTo>
                  <a:pt x="14844" y="18347"/>
                </a:moveTo>
                <a:lnTo>
                  <a:pt x="19014" y="18748"/>
                </a:lnTo>
                <a:lnTo>
                  <a:pt x="18613" y="22917"/>
                </a:lnTo>
                <a:lnTo>
                  <a:pt x="14444" y="22517"/>
                </a:lnTo>
                <a:lnTo>
                  <a:pt x="14844" y="18347"/>
                </a:lnTo>
                <a:close/>
                <a:moveTo>
                  <a:pt x="19114" y="18748"/>
                </a:moveTo>
                <a:lnTo>
                  <a:pt x="23283" y="19115"/>
                </a:lnTo>
                <a:lnTo>
                  <a:pt x="22883" y="23284"/>
                </a:lnTo>
                <a:lnTo>
                  <a:pt x="18713" y="22917"/>
                </a:lnTo>
                <a:lnTo>
                  <a:pt x="19114" y="18748"/>
                </a:lnTo>
                <a:close/>
                <a:moveTo>
                  <a:pt x="23383" y="19148"/>
                </a:moveTo>
                <a:lnTo>
                  <a:pt x="27553" y="19515"/>
                </a:lnTo>
                <a:lnTo>
                  <a:pt x="27186" y="23684"/>
                </a:lnTo>
                <a:lnTo>
                  <a:pt x="23017" y="23318"/>
                </a:lnTo>
                <a:lnTo>
                  <a:pt x="23383" y="19148"/>
                </a:lnTo>
                <a:close/>
                <a:moveTo>
                  <a:pt x="27653" y="19515"/>
                </a:moveTo>
                <a:lnTo>
                  <a:pt x="31823" y="19915"/>
                </a:lnTo>
                <a:lnTo>
                  <a:pt x="31456" y="24085"/>
                </a:lnTo>
                <a:lnTo>
                  <a:pt x="27286" y="23684"/>
                </a:lnTo>
                <a:lnTo>
                  <a:pt x="27653" y="19515"/>
                </a:lnTo>
                <a:close/>
                <a:moveTo>
                  <a:pt x="31923" y="19948"/>
                </a:moveTo>
                <a:lnTo>
                  <a:pt x="36093" y="20315"/>
                </a:lnTo>
                <a:lnTo>
                  <a:pt x="35726" y="24485"/>
                </a:lnTo>
                <a:lnTo>
                  <a:pt x="31556" y="24118"/>
                </a:lnTo>
                <a:lnTo>
                  <a:pt x="31923" y="19948"/>
                </a:lnTo>
                <a:close/>
                <a:moveTo>
                  <a:pt x="36226" y="20349"/>
                </a:moveTo>
                <a:lnTo>
                  <a:pt x="40396" y="20716"/>
                </a:lnTo>
                <a:lnTo>
                  <a:pt x="39995" y="24885"/>
                </a:lnTo>
                <a:lnTo>
                  <a:pt x="35826" y="24518"/>
                </a:lnTo>
                <a:lnTo>
                  <a:pt x="36226" y="20349"/>
                </a:lnTo>
                <a:close/>
                <a:moveTo>
                  <a:pt x="1568" y="21450"/>
                </a:moveTo>
                <a:lnTo>
                  <a:pt x="1168" y="25619"/>
                </a:lnTo>
                <a:lnTo>
                  <a:pt x="1234" y="25626"/>
                </a:lnTo>
                <a:lnTo>
                  <a:pt x="1234" y="25626"/>
                </a:lnTo>
                <a:lnTo>
                  <a:pt x="1234" y="25619"/>
                </a:lnTo>
                <a:lnTo>
                  <a:pt x="1634" y="21456"/>
                </a:lnTo>
                <a:lnTo>
                  <a:pt x="1634" y="21456"/>
                </a:lnTo>
                <a:lnTo>
                  <a:pt x="1568" y="21450"/>
                </a:lnTo>
                <a:close/>
                <a:moveTo>
                  <a:pt x="5838" y="21850"/>
                </a:moveTo>
                <a:lnTo>
                  <a:pt x="10007" y="22250"/>
                </a:lnTo>
                <a:lnTo>
                  <a:pt x="9640" y="26420"/>
                </a:lnTo>
                <a:lnTo>
                  <a:pt x="5471" y="26020"/>
                </a:lnTo>
                <a:lnTo>
                  <a:pt x="5838" y="21850"/>
                </a:lnTo>
                <a:close/>
                <a:moveTo>
                  <a:pt x="10174" y="22250"/>
                </a:moveTo>
                <a:lnTo>
                  <a:pt x="14344" y="22617"/>
                </a:lnTo>
                <a:lnTo>
                  <a:pt x="13943" y="26787"/>
                </a:lnTo>
                <a:lnTo>
                  <a:pt x="9774" y="26420"/>
                </a:lnTo>
                <a:lnTo>
                  <a:pt x="10174" y="22250"/>
                </a:lnTo>
                <a:close/>
                <a:moveTo>
                  <a:pt x="14444" y="22650"/>
                </a:moveTo>
                <a:lnTo>
                  <a:pt x="18613" y="23017"/>
                </a:lnTo>
                <a:lnTo>
                  <a:pt x="18213" y="27187"/>
                </a:lnTo>
                <a:lnTo>
                  <a:pt x="14043" y="26820"/>
                </a:lnTo>
                <a:lnTo>
                  <a:pt x="14444" y="22650"/>
                </a:lnTo>
                <a:close/>
                <a:moveTo>
                  <a:pt x="18713" y="23017"/>
                </a:moveTo>
                <a:lnTo>
                  <a:pt x="22883" y="23418"/>
                </a:lnTo>
                <a:lnTo>
                  <a:pt x="22516" y="27587"/>
                </a:lnTo>
                <a:lnTo>
                  <a:pt x="18347" y="27187"/>
                </a:lnTo>
                <a:lnTo>
                  <a:pt x="18713" y="23017"/>
                </a:lnTo>
                <a:close/>
                <a:moveTo>
                  <a:pt x="22983" y="23418"/>
                </a:moveTo>
                <a:lnTo>
                  <a:pt x="27153" y="23818"/>
                </a:lnTo>
                <a:lnTo>
                  <a:pt x="26786" y="27954"/>
                </a:lnTo>
                <a:lnTo>
                  <a:pt x="22616" y="27587"/>
                </a:lnTo>
                <a:lnTo>
                  <a:pt x="22983" y="23418"/>
                </a:lnTo>
                <a:close/>
                <a:moveTo>
                  <a:pt x="27253" y="23818"/>
                </a:moveTo>
                <a:lnTo>
                  <a:pt x="31423" y="24185"/>
                </a:lnTo>
                <a:lnTo>
                  <a:pt x="31056" y="28355"/>
                </a:lnTo>
                <a:lnTo>
                  <a:pt x="26886" y="27988"/>
                </a:lnTo>
                <a:lnTo>
                  <a:pt x="27253" y="23818"/>
                </a:lnTo>
                <a:close/>
                <a:moveTo>
                  <a:pt x="31556" y="24218"/>
                </a:moveTo>
                <a:lnTo>
                  <a:pt x="35726" y="24585"/>
                </a:lnTo>
                <a:lnTo>
                  <a:pt x="35325" y="28788"/>
                </a:lnTo>
                <a:lnTo>
                  <a:pt x="31156" y="28388"/>
                </a:lnTo>
                <a:lnTo>
                  <a:pt x="31556" y="24218"/>
                </a:lnTo>
                <a:close/>
                <a:moveTo>
                  <a:pt x="35826" y="24618"/>
                </a:moveTo>
                <a:lnTo>
                  <a:pt x="39995" y="24985"/>
                </a:lnTo>
                <a:lnTo>
                  <a:pt x="39595" y="29155"/>
                </a:lnTo>
                <a:lnTo>
                  <a:pt x="35425" y="28788"/>
                </a:lnTo>
                <a:lnTo>
                  <a:pt x="35826" y="24618"/>
                </a:lnTo>
                <a:close/>
                <a:moveTo>
                  <a:pt x="1168" y="25753"/>
                </a:moveTo>
                <a:lnTo>
                  <a:pt x="801" y="29922"/>
                </a:lnTo>
                <a:lnTo>
                  <a:pt x="867" y="29928"/>
                </a:lnTo>
                <a:lnTo>
                  <a:pt x="867" y="29928"/>
                </a:lnTo>
                <a:lnTo>
                  <a:pt x="867" y="29889"/>
                </a:lnTo>
                <a:lnTo>
                  <a:pt x="1231" y="25758"/>
                </a:lnTo>
                <a:lnTo>
                  <a:pt x="1231" y="25758"/>
                </a:lnTo>
                <a:lnTo>
                  <a:pt x="1168" y="25753"/>
                </a:lnTo>
                <a:close/>
                <a:moveTo>
                  <a:pt x="5471" y="26120"/>
                </a:moveTo>
                <a:lnTo>
                  <a:pt x="9640" y="26520"/>
                </a:lnTo>
                <a:lnTo>
                  <a:pt x="9240" y="30690"/>
                </a:lnTo>
                <a:lnTo>
                  <a:pt x="5070" y="30289"/>
                </a:lnTo>
                <a:lnTo>
                  <a:pt x="5471" y="26120"/>
                </a:lnTo>
                <a:close/>
                <a:moveTo>
                  <a:pt x="9774" y="26520"/>
                </a:moveTo>
                <a:lnTo>
                  <a:pt x="13943" y="26920"/>
                </a:lnTo>
                <a:lnTo>
                  <a:pt x="13543" y="31090"/>
                </a:lnTo>
                <a:lnTo>
                  <a:pt x="9373" y="30690"/>
                </a:lnTo>
                <a:lnTo>
                  <a:pt x="9774" y="26520"/>
                </a:lnTo>
                <a:close/>
                <a:moveTo>
                  <a:pt x="14043" y="26920"/>
                </a:moveTo>
                <a:lnTo>
                  <a:pt x="18213" y="27287"/>
                </a:lnTo>
                <a:lnTo>
                  <a:pt x="17846" y="31457"/>
                </a:lnTo>
                <a:lnTo>
                  <a:pt x="13677" y="31090"/>
                </a:lnTo>
                <a:lnTo>
                  <a:pt x="14043" y="26920"/>
                </a:lnTo>
                <a:close/>
                <a:moveTo>
                  <a:pt x="18313" y="27320"/>
                </a:moveTo>
                <a:lnTo>
                  <a:pt x="22483" y="27687"/>
                </a:lnTo>
                <a:lnTo>
                  <a:pt x="22116" y="31857"/>
                </a:lnTo>
                <a:lnTo>
                  <a:pt x="17946" y="31490"/>
                </a:lnTo>
                <a:lnTo>
                  <a:pt x="18313" y="27320"/>
                </a:lnTo>
                <a:close/>
                <a:moveTo>
                  <a:pt x="22616" y="27687"/>
                </a:moveTo>
                <a:lnTo>
                  <a:pt x="26786" y="28088"/>
                </a:lnTo>
                <a:lnTo>
                  <a:pt x="26386" y="32257"/>
                </a:lnTo>
                <a:lnTo>
                  <a:pt x="22216" y="31857"/>
                </a:lnTo>
                <a:lnTo>
                  <a:pt x="22616" y="27687"/>
                </a:lnTo>
                <a:close/>
                <a:moveTo>
                  <a:pt x="26886" y="28088"/>
                </a:moveTo>
                <a:lnTo>
                  <a:pt x="31056" y="28455"/>
                </a:lnTo>
                <a:lnTo>
                  <a:pt x="30655" y="32624"/>
                </a:lnTo>
                <a:lnTo>
                  <a:pt x="26486" y="32257"/>
                </a:lnTo>
                <a:lnTo>
                  <a:pt x="26886" y="28088"/>
                </a:lnTo>
                <a:close/>
                <a:moveTo>
                  <a:pt x="31156" y="28488"/>
                </a:moveTo>
                <a:lnTo>
                  <a:pt x="35325" y="28888"/>
                </a:lnTo>
                <a:lnTo>
                  <a:pt x="34925" y="33058"/>
                </a:lnTo>
                <a:lnTo>
                  <a:pt x="30755" y="32658"/>
                </a:lnTo>
                <a:lnTo>
                  <a:pt x="31156" y="28488"/>
                </a:lnTo>
                <a:close/>
                <a:moveTo>
                  <a:pt x="35425" y="28888"/>
                </a:moveTo>
                <a:lnTo>
                  <a:pt x="39595" y="29289"/>
                </a:lnTo>
                <a:lnTo>
                  <a:pt x="39228" y="33458"/>
                </a:lnTo>
                <a:lnTo>
                  <a:pt x="35058" y="33058"/>
                </a:lnTo>
                <a:lnTo>
                  <a:pt x="35425" y="28888"/>
                </a:lnTo>
                <a:close/>
                <a:moveTo>
                  <a:pt x="767" y="30022"/>
                </a:moveTo>
                <a:lnTo>
                  <a:pt x="400" y="34192"/>
                </a:lnTo>
                <a:lnTo>
                  <a:pt x="467" y="34198"/>
                </a:lnTo>
                <a:lnTo>
                  <a:pt x="467" y="34198"/>
                </a:lnTo>
                <a:lnTo>
                  <a:pt x="467" y="34159"/>
                </a:lnTo>
                <a:lnTo>
                  <a:pt x="863" y="30031"/>
                </a:lnTo>
                <a:lnTo>
                  <a:pt x="863" y="30031"/>
                </a:lnTo>
                <a:lnTo>
                  <a:pt x="767" y="30022"/>
                </a:lnTo>
                <a:close/>
                <a:moveTo>
                  <a:pt x="5070" y="30423"/>
                </a:moveTo>
                <a:lnTo>
                  <a:pt x="9240" y="30790"/>
                </a:lnTo>
                <a:lnTo>
                  <a:pt x="8840" y="34959"/>
                </a:lnTo>
                <a:lnTo>
                  <a:pt x="4670" y="34592"/>
                </a:lnTo>
                <a:lnTo>
                  <a:pt x="5070" y="30423"/>
                </a:lnTo>
                <a:close/>
                <a:moveTo>
                  <a:pt x="9373" y="30823"/>
                </a:moveTo>
                <a:lnTo>
                  <a:pt x="13543" y="31190"/>
                </a:lnTo>
                <a:lnTo>
                  <a:pt x="13176" y="35360"/>
                </a:lnTo>
                <a:lnTo>
                  <a:pt x="9007" y="34993"/>
                </a:lnTo>
                <a:lnTo>
                  <a:pt x="9373" y="30823"/>
                </a:lnTo>
                <a:close/>
                <a:moveTo>
                  <a:pt x="13643" y="31190"/>
                </a:moveTo>
                <a:lnTo>
                  <a:pt x="17813" y="31590"/>
                </a:lnTo>
                <a:lnTo>
                  <a:pt x="17446" y="35760"/>
                </a:lnTo>
                <a:lnTo>
                  <a:pt x="13276" y="35360"/>
                </a:lnTo>
                <a:lnTo>
                  <a:pt x="13643" y="31190"/>
                </a:lnTo>
                <a:close/>
                <a:moveTo>
                  <a:pt x="17913" y="31590"/>
                </a:moveTo>
                <a:lnTo>
                  <a:pt x="22083" y="31957"/>
                </a:lnTo>
                <a:lnTo>
                  <a:pt x="21716" y="36127"/>
                </a:lnTo>
                <a:lnTo>
                  <a:pt x="17546" y="35760"/>
                </a:lnTo>
                <a:lnTo>
                  <a:pt x="17913" y="31590"/>
                </a:lnTo>
                <a:close/>
                <a:moveTo>
                  <a:pt x="22216" y="31990"/>
                </a:moveTo>
                <a:lnTo>
                  <a:pt x="26386" y="32357"/>
                </a:lnTo>
                <a:lnTo>
                  <a:pt x="25985" y="36527"/>
                </a:lnTo>
                <a:lnTo>
                  <a:pt x="21816" y="36160"/>
                </a:lnTo>
                <a:lnTo>
                  <a:pt x="22216" y="31990"/>
                </a:lnTo>
                <a:close/>
                <a:moveTo>
                  <a:pt x="26486" y="32357"/>
                </a:moveTo>
                <a:lnTo>
                  <a:pt x="30655" y="32758"/>
                </a:lnTo>
                <a:lnTo>
                  <a:pt x="30255" y="36927"/>
                </a:lnTo>
                <a:lnTo>
                  <a:pt x="26085" y="36527"/>
                </a:lnTo>
                <a:lnTo>
                  <a:pt x="26486" y="32357"/>
                </a:lnTo>
                <a:close/>
                <a:moveTo>
                  <a:pt x="30755" y="32791"/>
                </a:moveTo>
                <a:lnTo>
                  <a:pt x="34925" y="33158"/>
                </a:lnTo>
                <a:lnTo>
                  <a:pt x="34558" y="37328"/>
                </a:lnTo>
                <a:lnTo>
                  <a:pt x="30388" y="36961"/>
                </a:lnTo>
                <a:lnTo>
                  <a:pt x="30755" y="32791"/>
                </a:lnTo>
                <a:close/>
                <a:moveTo>
                  <a:pt x="35025" y="33158"/>
                </a:moveTo>
                <a:lnTo>
                  <a:pt x="39195" y="33558"/>
                </a:lnTo>
                <a:lnTo>
                  <a:pt x="38828" y="37728"/>
                </a:lnTo>
                <a:lnTo>
                  <a:pt x="34658" y="37328"/>
                </a:lnTo>
                <a:lnTo>
                  <a:pt x="35025" y="33158"/>
                </a:lnTo>
                <a:close/>
                <a:moveTo>
                  <a:pt x="400" y="34292"/>
                </a:moveTo>
                <a:lnTo>
                  <a:pt x="0" y="38462"/>
                </a:lnTo>
                <a:lnTo>
                  <a:pt x="72" y="38469"/>
                </a:lnTo>
                <a:lnTo>
                  <a:pt x="72" y="38469"/>
                </a:lnTo>
                <a:lnTo>
                  <a:pt x="460" y="34298"/>
                </a:lnTo>
                <a:lnTo>
                  <a:pt x="460" y="34298"/>
                </a:lnTo>
                <a:lnTo>
                  <a:pt x="400" y="34292"/>
                </a:lnTo>
                <a:close/>
                <a:moveTo>
                  <a:pt x="4670" y="34692"/>
                </a:moveTo>
                <a:lnTo>
                  <a:pt x="8840" y="35059"/>
                </a:lnTo>
                <a:lnTo>
                  <a:pt x="8473" y="39229"/>
                </a:lnTo>
                <a:lnTo>
                  <a:pt x="4303" y="38862"/>
                </a:lnTo>
                <a:lnTo>
                  <a:pt x="4670" y="34692"/>
                </a:lnTo>
                <a:close/>
                <a:moveTo>
                  <a:pt x="8940" y="35093"/>
                </a:moveTo>
                <a:lnTo>
                  <a:pt x="13109" y="35460"/>
                </a:lnTo>
                <a:lnTo>
                  <a:pt x="12743" y="39629"/>
                </a:lnTo>
                <a:lnTo>
                  <a:pt x="8573" y="39262"/>
                </a:lnTo>
                <a:lnTo>
                  <a:pt x="8940" y="35093"/>
                </a:lnTo>
                <a:close/>
                <a:moveTo>
                  <a:pt x="12876" y="39663"/>
                </a:moveTo>
                <a:lnTo>
                  <a:pt x="14077" y="39768"/>
                </a:lnTo>
                <a:lnTo>
                  <a:pt x="14077" y="39768"/>
                </a:lnTo>
                <a:lnTo>
                  <a:pt x="12976" y="39663"/>
                </a:lnTo>
                <a:close/>
                <a:moveTo>
                  <a:pt x="20215" y="40324"/>
                </a:moveTo>
                <a:lnTo>
                  <a:pt x="21315" y="40430"/>
                </a:lnTo>
                <a:lnTo>
                  <a:pt x="21316" y="40421"/>
                </a:lnTo>
                <a:lnTo>
                  <a:pt x="21316" y="40421"/>
                </a:lnTo>
                <a:lnTo>
                  <a:pt x="20215" y="40324"/>
                </a:lnTo>
                <a:close/>
                <a:moveTo>
                  <a:pt x="21449" y="40430"/>
                </a:moveTo>
                <a:lnTo>
                  <a:pt x="25618" y="40830"/>
                </a:lnTo>
                <a:lnTo>
                  <a:pt x="25619" y="40824"/>
                </a:lnTo>
                <a:lnTo>
                  <a:pt x="25619" y="40824"/>
                </a:lnTo>
                <a:lnTo>
                  <a:pt x="21515" y="40430"/>
                </a:lnTo>
                <a:close/>
                <a:moveTo>
                  <a:pt x="25718" y="40830"/>
                </a:moveTo>
                <a:lnTo>
                  <a:pt x="29888" y="41197"/>
                </a:lnTo>
                <a:lnTo>
                  <a:pt x="29889" y="41191"/>
                </a:lnTo>
                <a:lnTo>
                  <a:pt x="29889" y="41191"/>
                </a:lnTo>
                <a:lnTo>
                  <a:pt x="25785" y="40830"/>
                </a:lnTo>
                <a:close/>
                <a:moveTo>
                  <a:pt x="29991" y="41197"/>
                </a:moveTo>
                <a:lnTo>
                  <a:pt x="29988" y="41230"/>
                </a:lnTo>
                <a:lnTo>
                  <a:pt x="34158" y="41631"/>
                </a:lnTo>
                <a:lnTo>
                  <a:pt x="34161" y="41591"/>
                </a:lnTo>
                <a:lnTo>
                  <a:pt x="30055" y="41197"/>
                </a:lnTo>
                <a:close/>
                <a:moveTo>
                  <a:pt x="3536" y="1"/>
                </a:moveTo>
                <a:lnTo>
                  <a:pt x="3336" y="2152"/>
                </a:lnTo>
                <a:lnTo>
                  <a:pt x="3536" y="68"/>
                </a:lnTo>
                <a:lnTo>
                  <a:pt x="7706" y="435"/>
                </a:lnTo>
                <a:lnTo>
                  <a:pt x="7305" y="4604"/>
                </a:lnTo>
                <a:lnTo>
                  <a:pt x="3142" y="4238"/>
                </a:lnTo>
                <a:lnTo>
                  <a:pt x="3136" y="4304"/>
                </a:lnTo>
                <a:lnTo>
                  <a:pt x="3136" y="4337"/>
                </a:lnTo>
                <a:lnTo>
                  <a:pt x="7305" y="4738"/>
                </a:lnTo>
                <a:lnTo>
                  <a:pt x="6905" y="8907"/>
                </a:lnTo>
                <a:lnTo>
                  <a:pt x="2771" y="8510"/>
                </a:lnTo>
                <a:lnTo>
                  <a:pt x="2771" y="8510"/>
                </a:lnTo>
                <a:lnTo>
                  <a:pt x="2769" y="8540"/>
                </a:lnTo>
                <a:lnTo>
                  <a:pt x="2769" y="8610"/>
                </a:lnTo>
                <a:lnTo>
                  <a:pt x="2769" y="8610"/>
                </a:lnTo>
                <a:lnTo>
                  <a:pt x="6905" y="9007"/>
                </a:lnTo>
                <a:lnTo>
                  <a:pt x="6538" y="13177"/>
                </a:lnTo>
                <a:lnTo>
                  <a:pt x="2372" y="12777"/>
                </a:lnTo>
                <a:lnTo>
                  <a:pt x="2368" y="12810"/>
                </a:lnTo>
                <a:lnTo>
                  <a:pt x="2368" y="12910"/>
                </a:lnTo>
                <a:lnTo>
                  <a:pt x="2368" y="12913"/>
                </a:lnTo>
                <a:lnTo>
                  <a:pt x="6505" y="13277"/>
                </a:lnTo>
                <a:lnTo>
                  <a:pt x="6138" y="17447"/>
                </a:lnTo>
                <a:lnTo>
                  <a:pt x="2002" y="17083"/>
                </a:lnTo>
                <a:lnTo>
                  <a:pt x="2002" y="17083"/>
                </a:lnTo>
                <a:lnTo>
                  <a:pt x="2002" y="17180"/>
                </a:lnTo>
                <a:lnTo>
                  <a:pt x="2001" y="17183"/>
                </a:lnTo>
                <a:lnTo>
                  <a:pt x="2001" y="17183"/>
                </a:lnTo>
                <a:lnTo>
                  <a:pt x="6138" y="17547"/>
                </a:lnTo>
                <a:lnTo>
                  <a:pt x="5738" y="21716"/>
                </a:lnTo>
                <a:lnTo>
                  <a:pt x="1635" y="21355"/>
                </a:lnTo>
                <a:lnTo>
                  <a:pt x="1635" y="21355"/>
                </a:lnTo>
                <a:lnTo>
                  <a:pt x="1635" y="21450"/>
                </a:lnTo>
                <a:lnTo>
                  <a:pt x="1634" y="21456"/>
                </a:lnTo>
                <a:lnTo>
                  <a:pt x="1634" y="21456"/>
                </a:lnTo>
                <a:lnTo>
                  <a:pt x="5738" y="21850"/>
                </a:lnTo>
                <a:lnTo>
                  <a:pt x="5337" y="26020"/>
                </a:lnTo>
                <a:lnTo>
                  <a:pt x="1234" y="25626"/>
                </a:lnTo>
                <a:lnTo>
                  <a:pt x="1234" y="25626"/>
                </a:lnTo>
                <a:lnTo>
                  <a:pt x="1234" y="25719"/>
                </a:lnTo>
                <a:lnTo>
                  <a:pt x="1231" y="25758"/>
                </a:lnTo>
                <a:lnTo>
                  <a:pt x="1231" y="25758"/>
                </a:lnTo>
                <a:lnTo>
                  <a:pt x="5337" y="26120"/>
                </a:lnTo>
                <a:lnTo>
                  <a:pt x="4970" y="30289"/>
                </a:lnTo>
                <a:lnTo>
                  <a:pt x="867" y="29928"/>
                </a:lnTo>
                <a:lnTo>
                  <a:pt x="867" y="29928"/>
                </a:lnTo>
                <a:lnTo>
                  <a:pt x="867" y="29989"/>
                </a:lnTo>
                <a:lnTo>
                  <a:pt x="863" y="30031"/>
                </a:lnTo>
                <a:lnTo>
                  <a:pt x="863" y="30031"/>
                </a:lnTo>
                <a:lnTo>
                  <a:pt x="4937" y="30389"/>
                </a:lnTo>
                <a:lnTo>
                  <a:pt x="4570" y="34559"/>
                </a:lnTo>
                <a:lnTo>
                  <a:pt x="467" y="34198"/>
                </a:lnTo>
                <a:lnTo>
                  <a:pt x="467" y="34198"/>
                </a:lnTo>
                <a:lnTo>
                  <a:pt x="467" y="34225"/>
                </a:lnTo>
                <a:lnTo>
                  <a:pt x="460" y="34298"/>
                </a:lnTo>
                <a:lnTo>
                  <a:pt x="460" y="34298"/>
                </a:lnTo>
                <a:lnTo>
                  <a:pt x="4570" y="34692"/>
                </a:lnTo>
                <a:lnTo>
                  <a:pt x="4170" y="38862"/>
                </a:lnTo>
                <a:lnTo>
                  <a:pt x="72" y="38469"/>
                </a:lnTo>
                <a:lnTo>
                  <a:pt x="72" y="38469"/>
                </a:lnTo>
                <a:lnTo>
                  <a:pt x="67" y="38528"/>
                </a:lnTo>
                <a:lnTo>
                  <a:pt x="4370" y="38895"/>
                </a:lnTo>
                <a:lnTo>
                  <a:pt x="4470" y="38895"/>
                </a:lnTo>
                <a:lnTo>
                  <a:pt x="8640" y="39296"/>
                </a:lnTo>
                <a:lnTo>
                  <a:pt x="8706" y="39296"/>
                </a:lnTo>
                <a:lnTo>
                  <a:pt x="12876" y="39663"/>
                </a:lnTo>
                <a:lnTo>
                  <a:pt x="13276" y="35493"/>
                </a:lnTo>
                <a:lnTo>
                  <a:pt x="17446" y="35860"/>
                </a:lnTo>
                <a:lnTo>
                  <a:pt x="17046" y="40030"/>
                </a:lnTo>
                <a:lnTo>
                  <a:pt x="14077" y="39768"/>
                </a:lnTo>
                <a:lnTo>
                  <a:pt x="14077" y="39768"/>
                </a:lnTo>
                <a:lnTo>
                  <a:pt x="17146" y="40063"/>
                </a:lnTo>
                <a:lnTo>
                  <a:pt x="17246" y="40063"/>
                </a:lnTo>
                <a:lnTo>
                  <a:pt x="20215" y="40324"/>
                </a:lnTo>
                <a:lnTo>
                  <a:pt x="20215" y="40324"/>
                </a:lnTo>
                <a:lnTo>
                  <a:pt x="17146" y="40030"/>
                </a:lnTo>
                <a:lnTo>
                  <a:pt x="17546" y="35860"/>
                </a:lnTo>
                <a:lnTo>
                  <a:pt x="21716" y="36260"/>
                </a:lnTo>
                <a:lnTo>
                  <a:pt x="21316" y="40421"/>
                </a:lnTo>
                <a:lnTo>
                  <a:pt x="21316" y="40421"/>
                </a:lnTo>
                <a:lnTo>
                  <a:pt x="21415" y="40430"/>
                </a:lnTo>
                <a:lnTo>
                  <a:pt x="21449" y="40430"/>
                </a:lnTo>
                <a:lnTo>
                  <a:pt x="21816" y="36260"/>
                </a:lnTo>
                <a:lnTo>
                  <a:pt x="25985" y="36660"/>
                </a:lnTo>
                <a:lnTo>
                  <a:pt x="25619" y="40824"/>
                </a:lnTo>
                <a:lnTo>
                  <a:pt x="25619" y="40824"/>
                </a:lnTo>
                <a:lnTo>
                  <a:pt x="25685" y="40830"/>
                </a:lnTo>
                <a:lnTo>
                  <a:pt x="25718" y="40830"/>
                </a:lnTo>
                <a:lnTo>
                  <a:pt x="26085" y="36660"/>
                </a:lnTo>
                <a:lnTo>
                  <a:pt x="30255" y="37027"/>
                </a:lnTo>
                <a:lnTo>
                  <a:pt x="29889" y="41191"/>
                </a:lnTo>
                <a:lnTo>
                  <a:pt x="29889" y="41191"/>
                </a:lnTo>
                <a:lnTo>
                  <a:pt x="29955" y="41197"/>
                </a:lnTo>
                <a:lnTo>
                  <a:pt x="29991" y="41197"/>
                </a:lnTo>
                <a:lnTo>
                  <a:pt x="30355" y="37061"/>
                </a:lnTo>
                <a:lnTo>
                  <a:pt x="34525" y="37461"/>
                </a:lnTo>
                <a:lnTo>
                  <a:pt x="34161" y="41591"/>
                </a:lnTo>
                <a:lnTo>
                  <a:pt x="34225" y="41597"/>
                </a:lnTo>
                <a:lnTo>
                  <a:pt x="34261" y="41597"/>
                </a:lnTo>
                <a:lnTo>
                  <a:pt x="34658" y="37461"/>
                </a:lnTo>
                <a:lnTo>
                  <a:pt x="38828" y="37828"/>
                </a:lnTo>
                <a:lnTo>
                  <a:pt x="38432" y="41950"/>
                </a:lnTo>
                <a:lnTo>
                  <a:pt x="38432" y="41950"/>
                </a:lnTo>
                <a:lnTo>
                  <a:pt x="38594" y="41964"/>
                </a:lnTo>
                <a:lnTo>
                  <a:pt x="38995" y="37695"/>
                </a:lnTo>
                <a:lnTo>
                  <a:pt x="38995" y="37594"/>
                </a:lnTo>
                <a:lnTo>
                  <a:pt x="39362" y="33425"/>
                </a:lnTo>
                <a:lnTo>
                  <a:pt x="39362" y="33358"/>
                </a:lnTo>
                <a:lnTo>
                  <a:pt x="39762" y="29188"/>
                </a:lnTo>
                <a:lnTo>
                  <a:pt x="39762" y="29088"/>
                </a:lnTo>
                <a:lnTo>
                  <a:pt x="40129" y="24919"/>
                </a:lnTo>
                <a:lnTo>
                  <a:pt x="40129" y="24819"/>
                </a:lnTo>
                <a:lnTo>
                  <a:pt x="40529" y="20649"/>
                </a:lnTo>
                <a:lnTo>
                  <a:pt x="40529" y="20549"/>
                </a:lnTo>
                <a:lnTo>
                  <a:pt x="40896" y="16379"/>
                </a:lnTo>
                <a:lnTo>
                  <a:pt x="40896" y="16279"/>
                </a:lnTo>
                <a:lnTo>
                  <a:pt x="41263" y="12110"/>
                </a:lnTo>
                <a:lnTo>
                  <a:pt x="41263" y="12009"/>
                </a:lnTo>
                <a:lnTo>
                  <a:pt x="41663" y="7840"/>
                </a:lnTo>
                <a:lnTo>
                  <a:pt x="41663" y="7773"/>
                </a:lnTo>
                <a:lnTo>
                  <a:pt x="42030" y="3470"/>
                </a:lnTo>
                <a:lnTo>
                  <a:pt x="37760" y="3070"/>
                </a:lnTo>
                <a:lnTo>
                  <a:pt x="37660" y="3070"/>
                </a:lnTo>
                <a:lnTo>
                  <a:pt x="33491" y="2703"/>
                </a:lnTo>
                <a:lnTo>
                  <a:pt x="33391" y="2703"/>
                </a:lnTo>
                <a:lnTo>
                  <a:pt x="29221" y="2303"/>
                </a:lnTo>
                <a:lnTo>
                  <a:pt x="29121" y="2303"/>
                </a:lnTo>
                <a:lnTo>
                  <a:pt x="24951" y="1936"/>
                </a:lnTo>
                <a:lnTo>
                  <a:pt x="24885" y="1936"/>
                </a:lnTo>
                <a:lnTo>
                  <a:pt x="20715" y="1535"/>
                </a:lnTo>
                <a:lnTo>
                  <a:pt x="20615" y="1535"/>
                </a:lnTo>
                <a:lnTo>
                  <a:pt x="16445" y="1168"/>
                </a:lnTo>
                <a:lnTo>
                  <a:pt x="16345" y="1168"/>
                </a:lnTo>
                <a:lnTo>
                  <a:pt x="12175" y="801"/>
                </a:lnTo>
                <a:lnTo>
                  <a:pt x="12075" y="801"/>
                </a:lnTo>
                <a:lnTo>
                  <a:pt x="7906" y="401"/>
                </a:lnTo>
                <a:lnTo>
                  <a:pt x="7839" y="401"/>
                </a:lnTo>
                <a:lnTo>
                  <a:pt x="3536" y="1"/>
                </a:lnTo>
                <a:close/>
                <a:moveTo>
                  <a:pt x="34261" y="41597"/>
                </a:moveTo>
                <a:lnTo>
                  <a:pt x="34258" y="41631"/>
                </a:lnTo>
                <a:lnTo>
                  <a:pt x="38428" y="41998"/>
                </a:lnTo>
                <a:lnTo>
                  <a:pt x="38432" y="41950"/>
                </a:lnTo>
                <a:lnTo>
                  <a:pt x="38432" y="41950"/>
                </a:lnTo>
                <a:lnTo>
                  <a:pt x="34325" y="41597"/>
                </a:lnTo>
                <a:close/>
              </a:path>
            </a:pathLst>
          </a:custGeom>
          <a:solidFill>
            <a:srgbClr val="B2E2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32"/>
          <p:cNvSpPr/>
          <p:nvPr/>
        </p:nvSpPr>
        <p:spPr>
          <a:xfrm rot="859721">
            <a:off x="7746355" y="3185146"/>
            <a:ext cx="390931" cy="349286"/>
          </a:xfrm>
          <a:custGeom>
            <a:avLst/>
            <a:gdLst/>
            <a:ahLst/>
            <a:cxnLst/>
            <a:rect l="l" t="t" r="r" b="b"/>
            <a:pathLst>
              <a:path w="13377" h="11951" extrusionOk="0">
                <a:moveTo>
                  <a:pt x="6675" y="0"/>
                </a:moveTo>
                <a:cubicBezTo>
                  <a:pt x="4995" y="0"/>
                  <a:pt x="3325" y="700"/>
                  <a:pt x="2135" y="2073"/>
                </a:cubicBezTo>
                <a:cubicBezTo>
                  <a:pt x="0" y="4574"/>
                  <a:pt x="301" y="8377"/>
                  <a:pt x="2802" y="10512"/>
                </a:cubicBezTo>
                <a:cubicBezTo>
                  <a:pt x="3932" y="11476"/>
                  <a:pt x="5320" y="11950"/>
                  <a:pt x="6699" y="11950"/>
                </a:cubicBezTo>
                <a:cubicBezTo>
                  <a:pt x="8375" y="11950"/>
                  <a:pt x="10038" y="11250"/>
                  <a:pt x="11208" y="9878"/>
                </a:cubicBezTo>
                <a:cubicBezTo>
                  <a:pt x="13377" y="7343"/>
                  <a:pt x="13076" y="3574"/>
                  <a:pt x="10575" y="1439"/>
                </a:cubicBezTo>
                <a:cubicBezTo>
                  <a:pt x="9445" y="475"/>
                  <a:pt x="8057" y="0"/>
                  <a:pt x="66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2" name="Google Shape;452;p32"/>
          <p:cNvGrpSpPr/>
          <p:nvPr/>
        </p:nvGrpSpPr>
        <p:grpSpPr>
          <a:xfrm>
            <a:off x="683404" y="633227"/>
            <a:ext cx="1272076" cy="940188"/>
            <a:chOff x="3301878" y="2654755"/>
            <a:chExt cx="819004" cy="605284"/>
          </a:xfrm>
        </p:grpSpPr>
        <p:sp>
          <p:nvSpPr>
            <p:cNvPr id="453" name="Google Shape;453;p32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2"/>
            <p:cNvSpPr/>
            <p:nvPr/>
          </p:nvSpPr>
          <p:spPr>
            <a:xfrm>
              <a:off x="3301878" y="2804027"/>
              <a:ext cx="200763" cy="456012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" name="Google Shape;456;p32"/>
          <p:cNvGrpSpPr/>
          <p:nvPr/>
        </p:nvGrpSpPr>
        <p:grpSpPr>
          <a:xfrm>
            <a:off x="578096" y="4196485"/>
            <a:ext cx="330042" cy="489348"/>
            <a:chOff x="4508863" y="1528200"/>
            <a:chExt cx="318850" cy="472800"/>
          </a:xfrm>
        </p:grpSpPr>
        <p:sp>
          <p:nvSpPr>
            <p:cNvPr id="457" name="Google Shape;457;p32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1" name="Google Shape;461;p32"/>
          <p:cNvGrpSpPr/>
          <p:nvPr/>
        </p:nvGrpSpPr>
        <p:grpSpPr>
          <a:xfrm>
            <a:off x="1049119" y="4246837"/>
            <a:ext cx="330042" cy="489348"/>
            <a:chOff x="4508863" y="1528200"/>
            <a:chExt cx="318850" cy="472800"/>
          </a:xfrm>
        </p:grpSpPr>
        <p:sp>
          <p:nvSpPr>
            <p:cNvPr id="462" name="Google Shape;462;p32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2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2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2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32"/>
          <p:cNvGrpSpPr/>
          <p:nvPr/>
        </p:nvGrpSpPr>
        <p:grpSpPr>
          <a:xfrm>
            <a:off x="1520141" y="4246837"/>
            <a:ext cx="330042" cy="489348"/>
            <a:chOff x="4508863" y="1528200"/>
            <a:chExt cx="318850" cy="472800"/>
          </a:xfrm>
        </p:grpSpPr>
        <p:sp>
          <p:nvSpPr>
            <p:cNvPr id="467" name="Google Shape;467;p32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2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2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2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1" name="Google Shape;471;p32"/>
          <p:cNvSpPr/>
          <p:nvPr/>
        </p:nvSpPr>
        <p:spPr>
          <a:xfrm rot="-4609478">
            <a:off x="7294112" y="62038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32"/>
          <p:cNvSpPr/>
          <p:nvPr/>
        </p:nvSpPr>
        <p:spPr>
          <a:xfrm rot="-4609478">
            <a:off x="7446512" y="77278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B3D9865-7729-4253-973C-15A9AB28A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402" y="1020183"/>
            <a:ext cx="4749196" cy="310313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233;p52">
            <a:extLst>
              <a:ext uri="{FF2B5EF4-FFF2-40B4-BE49-F238E27FC236}">
                <a16:creationId xmlns:a16="http://schemas.microsoft.com/office/drawing/2014/main" id="{048DD3A2-6427-40D9-84C4-E9ECB3002FC1}"/>
              </a:ext>
            </a:extLst>
          </p:cNvPr>
          <p:cNvGrpSpPr/>
          <p:nvPr/>
        </p:nvGrpSpPr>
        <p:grpSpPr>
          <a:xfrm rot="21465439">
            <a:off x="1260567" y="745359"/>
            <a:ext cx="3121651" cy="3958361"/>
            <a:chOff x="3439363" y="2240400"/>
            <a:chExt cx="1624675" cy="1624675"/>
          </a:xfrm>
        </p:grpSpPr>
        <p:sp>
          <p:nvSpPr>
            <p:cNvPr id="5" name="Google Shape;2234;p52">
              <a:extLst>
                <a:ext uri="{FF2B5EF4-FFF2-40B4-BE49-F238E27FC236}">
                  <a16:creationId xmlns:a16="http://schemas.microsoft.com/office/drawing/2014/main" id="{E5CBD467-2EB5-42F5-86DC-A356DD32F655}"/>
                </a:ext>
              </a:extLst>
            </p:cNvPr>
            <p:cNvSpPr/>
            <p:nvPr/>
          </p:nvSpPr>
          <p:spPr>
            <a:xfrm>
              <a:off x="3439363" y="2240400"/>
              <a:ext cx="1624675" cy="1624675"/>
            </a:xfrm>
            <a:custGeom>
              <a:avLst/>
              <a:gdLst/>
              <a:ahLst/>
              <a:cxnLst/>
              <a:rect l="l" t="t" r="r" b="b"/>
              <a:pathLst>
                <a:path w="64987" h="64987" extrusionOk="0">
                  <a:moveTo>
                    <a:pt x="2979" y="1"/>
                  </a:moveTo>
                  <a:lnTo>
                    <a:pt x="1" y="62008"/>
                  </a:lnTo>
                  <a:lnTo>
                    <a:pt x="62008" y="64986"/>
                  </a:lnTo>
                  <a:lnTo>
                    <a:pt x="64987" y="2979"/>
                  </a:lnTo>
                  <a:lnTo>
                    <a:pt x="29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235;p52">
              <a:extLst>
                <a:ext uri="{FF2B5EF4-FFF2-40B4-BE49-F238E27FC236}">
                  <a16:creationId xmlns:a16="http://schemas.microsoft.com/office/drawing/2014/main" id="{995E0D5C-3497-465A-B503-B72FE7BAF06D}"/>
                </a:ext>
              </a:extLst>
            </p:cNvPr>
            <p:cNvSpPr/>
            <p:nvPr/>
          </p:nvSpPr>
          <p:spPr>
            <a:xfrm>
              <a:off x="3500163" y="2240400"/>
              <a:ext cx="1563875" cy="367050"/>
            </a:xfrm>
            <a:custGeom>
              <a:avLst/>
              <a:gdLst/>
              <a:ahLst/>
              <a:cxnLst/>
              <a:rect l="l" t="t" r="r" b="b"/>
              <a:pathLst>
                <a:path w="62555" h="14682" extrusionOk="0">
                  <a:moveTo>
                    <a:pt x="547" y="1"/>
                  </a:moveTo>
                  <a:lnTo>
                    <a:pt x="0" y="11703"/>
                  </a:lnTo>
                  <a:lnTo>
                    <a:pt x="62008" y="14682"/>
                  </a:lnTo>
                  <a:lnTo>
                    <a:pt x="62555" y="297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FA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2637;p52">
            <a:extLst>
              <a:ext uri="{FF2B5EF4-FFF2-40B4-BE49-F238E27FC236}">
                <a16:creationId xmlns:a16="http://schemas.microsoft.com/office/drawing/2014/main" id="{F26E2589-4A89-4F98-870B-C9753D1CCFB1}"/>
              </a:ext>
            </a:extLst>
          </p:cNvPr>
          <p:cNvGrpSpPr/>
          <p:nvPr/>
        </p:nvGrpSpPr>
        <p:grpSpPr>
          <a:xfrm>
            <a:off x="4754167" y="876309"/>
            <a:ext cx="3768731" cy="3754873"/>
            <a:chOff x="767327" y="3695683"/>
            <a:chExt cx="554662" cy="678396"/>
          </a:xfrm>
        </p:grpSpPr>
        <p:sp>
          <p:nvSpPr>
            <p:cNvPr id="10" name="Google Shape;2638;p52">
              <a:extLst>
                <a:ext uri="{FF2B5EF4-FFF2-40B4-BE49-F238E27FC236}">
                  <a16:creationId xmlns:a16="http://schemas.microsoft.com/office/drawing/2014/main" id="{4D18F210-A2BF-4E20-8295-7F884F67A671}"/>
                </a:ext>
              </a:extLst>
            </p:cNvPr>
            <p:cNvSpPr/>
            <p:nvPr/>
          </p:nvSpPr>
          <p:spPr>
            <a:xfrm>
              <a:off x="768196" y="3697421"/>
              <a:ext cx="419242" cy="658487"/>
            </a:xfrm>
            <a:custGeom>
              <a:avLst/>
              <a:gdLst/>
              <a:ahLst/>
              <a:cxnLst/>
              <a:rect l="l" t="t" r="r" b="b"/>
              <a:pathLst>
                <a:path w="32324" h="50770" extrusionOk="0">
                  <a:moveTo>
                    <a:pt x="30722" y="0"/>
                  </a:moveTo>
                  <a:lnTo>
                    <a:pt x="0" y="1501"/>
                  </a:lnTo>
                  <a:lnTo>
                    <a:pt x="1602" y="50770"/>
                  </a:lnTo>
                  <a:lnTo>
                    <a:pt x="32324" y="49269"/>
                  </a:lnTo>
                  <a:lnTo>
                    <a:pt x="30722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39;p52">
              <a:extLst>
                <a:ext uri="{FF2B5EF4-FFF2-40B4-BE49-F238E27FC236}">
                  <a16:creationId xmlns:a16="http://schemas.microsoft.com/office/drawing/2014/main" id="{86087823-9671-4B62-974A-9AE7E7C336CC}"/>
                </a:ext>
              </a:extLst>
            </p:cNvPr>
            <p:cNvSpPr/>
            <p:nvPr/>
          </p:nvSpPr>
          <p:spPr>
            <a:xfrm>
              <a:off x="767327" y="3695683"/>
              <a:ext cx="554662" cy="678396"/>
            </a:xfrm>
            <a:custGeom>
              <a:avLst/>
              <a:gdLst/>
              <a:ahLst/>
              <a:cxnLst/>
              <a:rect l="l" t="t" r="r" b="b"/>
              <a:pathLst>
                <a:path w="42765" h="52305" extrusionOk="0">
                  <a:moveTo>
                    <a:pt x="34425" y="1"/>
                  </a:moveTo>
                  <a:lnTo>
                    <a:pt x="67" y="1635"/>
                  </a:lnTo>
                  <a:cubicBezTo>
                    <a:pt x="67" y="1635"/>
                    <a:pt x="1" y="44433"/>
                    <a:pt x="8407" y="52305"/>
                  </a:cubicBezTo>
                  <a:lnTo>
                    <a:pt x="42765" y="50670"/>
                  </a:lnTo>
                  <a:cubicBezTo>
                    <a:pt x="34859" y="43232"/>
                    <a:pt x="34425" y="1"/>
                    <a:pt x="34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40;p52">
              <a:extLst>
                <a:ext uri="{FF2B5EF4-FFF2-40B4-BE49-F238E27FC236}">
                  <a16:creationId xmlns:a16="http://schemas.microsoft.com/office/drawing/2014/main" id="{7D0B0833-6F85-431C-BF38-123ED92D32EC}"/>
                </a:ext>
              </a:extLst>
            </p:cNvPr>
            <p:cNvSpPr/>
            <p:nvPr/>
          </p:nvSpPr>
          <p:spPr>
            <a:xfrm>
              <a:off x="768196" y="3696124"/>
              <a:ext cx="449527" cy="136289"/>
            </a:xfrm>
            <a:custGeom>
              <a:avLst/>
              <a:gdLst/>
              <a:ahLst/>
              <a:cxnLst/>
              <a:rect l="l" t="t" r="r" b="b"/>
              <a:pathLst>
                <a:path w="34659" h="10508" extrusionOk="0">
                  <a:moveTo>
                    <a:pt x="34358" y="0"/>
                  </a:moveTo>
                  <a:lnTo>
                    <a:pt x="0" y="1601"/>
                  </a:lnTo>
                  <a:lnTo>
                    <a:pt x="267" y="10508"/>
                  </a:lnTo>
                  <a:lnTo>
                    <a:pt x="34659" y="8873"/>
                  </a:lnTo>
                  <a:lnTo>
                    <a:pt x="34358" y="0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041AF265-2335-48A3-A36F-FEFC0C18B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315" y="1493107"/>
            <a:ext cx="2840982" cy="284098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289F9D6-20B9-4D31-836E-B9A507A58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793" y="1264383"/>
            <a:ext cx="3462828" cy="3316511"/>
          </a:xfrm>
          <a:prstGeom prst="rect">
            <a:avLst/>
          </a:prstGeom>
        </p:spPr>
      </p:pic>
      <p:sp>
        <p:nvSpPr>
          <p:cNvPr id="17" name="Google Shape;472;p32">
            <a:extLst>
              <a:ext uri="{FF2B5EF4-FFF2-40B4-BE49-F238E27FC236}">
                <a16:creationId xmlns:a16="http://schemas.microsoft.com/office/drawing/2014/main" id="{989668E9-B7F0-4990-9E05-5A4B01DC91B0}"/>
              </a:ext>
            </a:extLst>
          </p:cNvPr>
          <p:cNvSpPr/>
          <p:nvPr/>
        </p:nvSpPr>
        <p:spPr>
          <a:xfrm rot="14916928">
            <a:off x="4715946" y="659841"/>
            <a:ext cx="481856" cy="888630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chemeClr val="bg2">
              <a:lumMod val="75000"/>
              <a:alpha val="575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Google Shape;472;p32">
            <a:extLst>
              <a:ext uri="{FF2B5EF4-FFF2-40B4-BE49-F238E27FC236}">
                <a16:creationId xmlns:a16="http://schemas.microsoft.com/office/drawing/2014/main" id="{71074AB2-85D0-4F5D-823B-402B2408A833}"/>
              </a:ext>
            </a:extLst>
          </p:cNvPr>
          <p:cNvSpPr/>
          <p:nvPr/>
        </p:nvSpPr>
        <p:spPr>
          <a:xfrm rot="15417465">
            <a:off x="1275477" y="437863"/>
            <a:ext cx="519701" cy="1073016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chemeClr val="bg2">
              <a:lumMod val="75000"/>
              <a:alpha val="575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" name="Google Shape;472;p32">
            <a:extLst>
              <a:ext uri="{FF2B5EF4-FFF2-40B4-BE49-F238E27FC236}">
                <a16:creationId xmlns:a16="http://schemas.microsoft.com/office/drawing/2014/main" id="{A9E254AB-84CA-47C2-A1DD-EC7A4A2CC57C}"/>
              </a:ext>
            </a:extLst>
          </p:cNvPr>
          <p:cNvSpPr/>
          <p:nvPr/>
        </p:nvSpPr>
        <p:spPr>
          <a:xfrm rot="19898058">
            <a:off x="3873445" y="527405"/>
            <a:ext cx="519701" cy="1073016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chemeClr val="bg2">
              <a:lumMod val="75000"/>
              <a:alpha val="575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Google Shape;472;p32">
            <a:extLst>
              <a:ext uri="{FF2B5EF4-FFF2-40B4-BE49-F238E27FC236}">
                <a16:creationId xmlns:a16="http://schemas.microsoft.com/office/drawing/2014/main" id="{55B8479F-6D3A-46CE-9DDE-9D28FE775558}"/>
              </a:ext>
            </a:extLst>
          </p:cNvPr>
          <p:cNvSpPr/>
          <p:nvPr/>
        </p:nvSpPr>
        <p:spPr>
          <a:xfrm rot="9274844">
            <a:off x="7334689" y="684068"/>
            <a:ext cx="481856" cy="888630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chemeClr val="bg2">
              <a:lumMod val="75000"/>
              <a:alpha val="575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0943788"/>
      </p:ext>
    </p:extLst>
  </p:cSld>
  <p:clrMapOvr>
    <a:masterClrMapping/>
  </p:clrMapOvr>
</p:sld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234</Words>
  <Application>Microsoft Office PowerPoint</Application>
  <PresentationFormat>Presentación en pantalla (16:9)</PresentationFormat>
  <Paragraphs>29</Paragraphs>
  <Slides>16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5" baseType="lpstr">
      <vt:lpstr>Roboto</vt:lpstr>
      <vt:lpstr>Arial</vt:lpstr>
      <vt:lpstr>Roboto Condensed Light</vt:lpstr>
      <vt:lpstr>Congenial</vt:lpstr>
      <vt:lpstr>Montserrat</vt:lpstr>
      <vt:lpstr>Nunito</vt:lpstr>
      <vt:lpstr>Just Another Hand</vt:lpstr>
      <vt:lpstr>Livvic</vt:lpstr>
      <vt:lpstr>Volicy Bulletin Board Thesis by Slidesgo</vt:lpstr>
      <vt:lpstr>Presentación de PowerPoint</vt:lpstr>
      <vt:lpstr>El lenguaje artístico, la educación y la creación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Educación Artística</vt:lpstr>
      <vt:lpstr>Presentación de PowerPoint</vt:lpstr>
      <vt:lpstr>Presentación de PowerPoint</vt:lpstr>
      <vt:lpstr>Alternative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lenguaje artístico, la educación y la creación</dc:title>
  <dc:creator>Valeria Torres</dc:creator>
  <cp:lastModifiedBy>margarita velazquez medellin</cp:lastModifiedBy>
  <cp:revision>7</cp:revision>
  <dcterms:modified xsi:type="dcterms:W3CDTF">2022-11-09T14:27:59Z</dcterms:modified>
</cp:coreProperties>
</file>