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5" r:id="rId2"/>
    <p:sldId id="256" r:id="rId3"/>
    <p:sldId id="257" r:id="rId4"/>
    <p:sldId id="258" r:id="rId5"/>
    <p:sldId id="259" r:id="rId6"/>
    <p:sldId id="260" r:id="rId7"/>
    <p:sldId id="276"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18288000" cy="10287000"/>
  <p:notesSz cx="18288000" cy="10287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2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3" d="100"/>
          <a:sy n="43" d="100"/>
        </p:scale>
        <p:origin x="936"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1"/>
            <a:ext cx="18288000" cy="10286999"/>
          </a:xfrm>
          <a:prstGeom prst="rect">
            <a:avLst/>
          </a:prstGeom>
        </p:spPr>
      </p:pic>
      <p:sp>
        <p:nvSpPr>
          <p:cNvPr id="17" name="bg object 17"/>
          <p:cNvSpPr/>
          <p:nvPr/>
        </p:nvSpPr>
        <p:spPr>
          <a:xfrm>
            <a:off x="1695942" y="2254775"/>
            <a:ext cx="15105380" cy="7761605"/>
          </a:xfrm>
          <a:custGeom>
            <a:avLst/>
            <a:gdLst/>
            <a:ahLst/>
            <a:cxnLst/>
            <a:rect l="l" t="t" r="r" b="b"/>
            <a:pathLst>
              <a:path w="15105380" h="7761605">
                <a:moveTo>
                  <a:pt x="15104972" y="7507039"/>
                </a:moveTo>
                <a:lnTo>
                  <a:pt x="89659" y="7761266"/>
                </a:lnTo>
                <a:lnTo>
                  <a:pt x="0" y="2910807"/>
                </a:lnTo>
                <a:lnTo>
                  <a:pt x="6480" y="318220"/>
                </a:lnTo>
                <a:lnTo>
                  <a:pt x="7432184" y="122635"/>
                </a:lnTo>
                <a:lnTo>
                  <a:pt x="14907915" y="0"/>
                </a:lnTo>
                <a:lnTo>
                  <a:pt x="15104972" y="7507039"/>
                </a:lnTo>
                <a:close/>
              </a:path>
            </a:pathLst>
          </a:custGeom>
          <a:solidFill>
            <a:srgbClr val="FFFFFF"/>
          </a:solidFill>
        </p:spPr>
        <p:txBody>
          <a:bodyPr wrap="square" lIns="0" tIns="0" rIns="0" bIns="0" rtlCol="0"/>
          <a:lstStyle/>
          <a:p>
            <a:endParaRPr/>
          </a:p>
        </p:txBody>
      </p:sp>
      <p:sp>
        <p:nvSpPr>
          <p:cNvPr id="18" name="bg object 18"/>
          <p:cNvSpPr/>
          <p:nvPr/>
        </p:nvSpPr>
        <p:spPr>
          <a:xfrm>
            <a:off x="1637988" y="2221707"/>
            <a:ext cx="15202535" cy="7801609"/>
          </a:xfrm>
          <a:custGeom>
            <a:avLst/>
            <a:gdLst/>
            <a:ahLst/>
            <a:cxnLst/>
            <a:rect l="l" t="t" r="r" b="b"/>
            <a:pathLst>
              <a:path w="15202535" h="7801609">
                <a:moveTo>
                  <a:pt x="12856079" y="18671"/>
                </a:moveTo>
                <a:lnTo>
                  <a:pt x="9358731" y="83319"/>
                </a:lnTo>
                <a:lnTo>
                  <a:pt x="9457872" y="68784"/>
                </a:lnTo>
                <a:lnTo>
                  <a:pt x="12704279" y="8774"/>
                </a:lnTo>
                <a:lnTo>
                  <a:pt x="12856079" y="18671"/>
                </a:lnTo>
                <a:close/>
              </a:path>
              <a:path w="15202535" h="7801609">
                <a:moveTo>
                  <a:pt x="13918028" y="11743"/>
                </a:moveTo>
                <a:lnTo>
                  <a:pt x="3322983" y="207591"/>
                </a:lnTo>
                <a:lnTo>
                  <a:pt x="5135139" y="161391"/>
                </a:lnTo>
                <a:lnTo>
                  <a:pt x="13866157" y="0"/>
                </a:lnTo>
                <a:lnTo>
                  <a:pt x="13918028" y="11743"/>
                </a:lnTo>
                <a:close/>
              </a:path>
              <a:path w="15202535" h="7801609">
                <a:moveTo>
                  <a:pt x="14331351" y="16805"/>
                </a:moveTo>
                <a:lnTo>
                  <a:pt x="2075217" y="243358"/>
                </a:lnTo>
                <a:lnTo>
                  <a:pt x="2124436" y="229746"/>
                </a:lnTo>
                <a:lnTo>
                  <a:pt x="14279481" y="5061"/>
                </a:lnTo>
                <a:lnTo>
                  <a:pt x="14331351" y="16805"/>
                </a:lnTo>
                <a:close/>
              </a:path>
              <a:path w="15202535" h="7801609">
                <a:moveTo>
                  <a:pt x="14883810" y="19295"/>
                </a:moveTo>
                <a:lnTo>
                  <a:pt x="1577962" y="265251"/>
                </a:lnTo>
                <a:lnTo>
                  <a:pt x="1729621" y="249746"/>
                </a:lnTo>
                <a:lnTo>
                  <a:pt x="14840139" y="7400"/>
                </a:lnTo>
                <a:lnTo>
                  <a:pt x="14883810" y="19295"/>
                </a:lnTo>
                <a:close/>
              </a:path>
              <a:path w="15202535" h="7801609">
                <a:moveTo>
                  <a:pt x="15201295" y="7507706"/>
                </a:moveTo>
                <a:lnTo>
                  <a:pt x="15135148" y="7508929"/>
                </a:lnTo>
                <a:lnTo>
                  <a:pt x="15137296" y="7470783"/>
                </a:lnTo>
                <a:lnTo>
                  <a:pt x="15139315" y="7445341"/>
                </a:lnTo>
                <a:lnTo>
                  <a:pt x="15140371" y="7407215"/>
                </a:lnTo>
                <a:lnTo>
                  <a:pt x="15140570" y="7381807"/>
                </a:lnTo>
                <a:lnTo>
                  <a:pt x="15134397" y="7178686"/>
                </a:lnTo>
                <a:lnTo>
                  <a:pt x="15131379" y="7077125"/>
                </a:lnTo>
                <a:lnTo>
                  <a:pt x="15128442" y="6975562"/>
                </a:lnTo>
                <a:lnTo>
                  <a:pt x="15125614" y="6873997"/>
                </a:lnTo>
                <a:lnTo>
                  <a:pt x="15124249" y="6823213"/>
                </a:lnTo>
                <a:lnTo>
                  <a:pt x="15122922" y="6772429"/>
                </a:lnTo>
                <a:lnTo>
                  <a:pt x="15121635" y="6721644"/>
                </a:lnTo>
                <a:lnTo>
                  <a:pt x="15120627" y="6683556"/>
                </a:lnTo>
                <a:lnTo>
                  <a:pt x="15119433" y="6632770"/>
                </a:lnTo>
                <a:lnTo>
                  <a:pt x="15118289" y="6581982"/>
                </a:lnTo>
                <a:lnTo>
                  <a:pt x="15117229" y="6531193"/>
                </a:lnTo>
                <a:lnTo>
                  <a:pt x="15114793" y="6404216"/>
                </a:lnTo>
                <a:lnTo>
                  <a:pt x="15114284" y="6366119"/>
                </a:lnTo>
                <a:lnTo>
                  <a:pt x="15114022" y="6315315"/>
                </a:lnTo>
                <a:lnTo>
                  <a:pt x="15114251" y="6277205"/>
                </a:lnTo>
                <a:lnTo>
                  <a:pt x="15114340" y="6226394"/>
                </a:lnTo>
                <a:lnTo>
                  <a:pt x="15114366" y="6175585"/>
                </a:lnTo>
                <a:lnTo>
                  <a:pt x="15114167" y="6124780"/>
                </a:lnTo>
                <a:lnTo>
                  <a:pt x="15113023" y="6048588"/>
                </a:lnTo>
                <a:lnTo>
                  <a:pt x="15110631" y="5972420"/>
                </a:lnTo>
                <a:lnTo>
                  <a:pt x="15109518" y="5921631"/>
                </a:lnTo>
                <a:lnTo>
                  <a:pt x="15108086" y="5870849"/>
                </a:lnTo>
                <a:lnTo>
                  <a:pt x="15106146" y="5807374"/>
                </a:lnTo>
                <a:lnTo>
                  <a:pt x="15104213" y="5756601"/>
                </a:lnTo>
                <a:lnTo>
                  <a:pt x="15102099" y="5705832"/>
                </a:lnTo>
                <a:lnTo>
                  <a:pt x="15099847" y="5655065"/>
                </a:lnTo>
                <a:lnTo>
                  <a:pt x="15097505" y="5604299"/>
                </a:lnTo>
                <a:lnTo>
                  <a:pt x="15095117" y="5553535"/>
                </a:lnTo>
                <a:lnTo>
                  <a:pt x="15092901" y="5515469"/>
                </a:lnTo>
                <a:lnTo>
                  <a:pt x="15092138" y="5502781"/>
                </a:lnTo>
                <a:lnTo>
                  <a:pt x="15091130" y="5477395"/>
                </a:lnTo>
                <a:lnTo>
                  <a:pt x="15090346" y="5464708"/>
                </a:lnTo>
                <a:lnTo>
                  <a:pt x="15087228" y="5388552"/>
                </a:lnTo>
                <a:lnTo>
                  <a:pt x="15085935" y="5350470"/>
                </a:lnTo>
                <a:lnTo>
                  <a:pt x="15084867" y="5325085"/>
                </a:lnTo>
                <a:lnTo>
                  <a:pt x="15080911" y="5210839"/>
                </a:lnTo>
                <a:lnTo>
                  <a:pt x="15078235" y="5134675"/>
                </a:lnTo>
                <a:lnTo>
                  <a:pt x="15075297" y="5045814"/>
                </a:lnTo>
                <a:lnTo>
                  <a:pt x="15068884" y="4842698"/>
                </a:lnTo>
                <a:lnTo>
                  <a:pt x="15065414" y="4728443"/>
                </a:lnTo>
                <a:lnTo>
                  <a:pt x="15060299" y="4563409"/>
                </a:lnTo>
                <a:lnTo>
                  <a:pt x="15049067" y="4182552"/>
                </a:lnTo>
                <a:lnTo>
                  <a:pt x="15033139" y="3623951"/>
                </a:lnTo>
                <a:lnTo>
                  <a:pt x="15023135" y="3268475"/>
                </a:lnTo>
                <a:lnTo>
                  <a:pt x="15011183" y="2836822"/>
                </a:lnTo>
                <a:lnTo>
                  <a:pt x="14997699" y="2341687"/>
                </a:lnTo>
                <a:lnTo>
                  <a:pt x="14983446" y="1808459"/>
                </a:lnTo>
                <a:lnTo>
                  <a:pt x="14970046" y="1300620"/>
                </a:lnTo>
                <a:lnTo>
                  <a:pt x="14961180" y="957825"/>
                </a:lnTo>
                <a:lnTo>
                  <a:pt x="14956758" y="780077"/>
                </a:lnTo>
                <a:lnTo>
                  <a:pt x="14955233" y="716594"/>
                </a:lnTo>
                <a:lnTo>
                  <a:pt x="14954719" y="691199"/>
                </a:lnTo>
                <a:lnTo>
                  <a:pt x="14927434" y="247128"/>
                </a:lnTo>
                <a:lnTo>
                  <a:pt x="14921553" y="158321"/>
                </a:lnTo>
                <a:lnTo>
                  <a:pt x="14916341" y="120311"/>
                </a:lnTo>
                <a:lnTo>
                  <a:pt x="14902030" y="107873"/>
                </a:lnTo>
                <a:lnTo>
                  <a:pt x="14868584" y="95789"/>
                </a:lnTo>
                <a:lnTo>
                  <a:pt x="14759853" y="97799"/>
                </a:lnTo>
                <a:lnTo>
                  <a:pt x="14737307" y="85514"/>
                </a:lnTo>
                <a:lnTo>
                  <a:pt x="14614865" y="87777"/>
                </a:lnTo>
                <a:lnTo>
                  <a:pt x="14416927" y="78734"/>
                </a:lnTo>
                <a:lnTo>
                  <a:pt x="14168354" y="83329"/>
                </a:lnTo>
                <a:lnTo>
                  <a:pt x="14118453" y="71549"/>
                </a:lnTo>
                <a:lnTo>
                  <a:pt x="13567371" y="81736"/>
                </a:lnTo>
                <a:lnTo>
                  <a:pt x="13464734" y="70931"/>
                </a:lnTo>
                <a:lnTo>
                  <a:pt x="12694379" y="85170"/>
                </a:lnTo>
                <a:lnTo>
                  <a:pt x="12077860" y="83865"/>
                </a:lnTo>
                <a:lnTo>
                  <a:pt x="1167866" y="285534"/>
                </a:lnTo>
                <a:lnTo>
                  <a:pt x="1322036" y="269982"/>
                </a:lnTo>
                <a:lnTo>
                  <a:pt x="14942326" y="18213"/>
                </a:lnTo>
                <a:lnTo>
                  <a:pt x="14965822" y="30481"/>
                </a:lnTo>
                <a:lnTo>
                  <a:pt x="14968598" y="55834"/>
                </a:lnTo>
                <a:lnTo>
                  <a:pt x="14972693" y="106567"/>
                </a:lnTo>
                <a:lnTo>
                  <a:pt x="14975469" y="131920"/>
                </a:lnTo>
                <a:lnTo>
                  <a:pt x="14978630" y="169968"/>
                </a:lnTo>
                <a:lnTo>
                  <a:pt x="14981801" y="220718"/>
                </a:lnTo>
                <a:lnTo>
                  <a:pt x="14984813" y="271471"/>
                </a:lnTo>
                <a:lnTo>
                  <a:pt x="14993528" y="423736"/>
                </a:lnTo>
                <a:lnTo>
                  <a:pt x="14996775" y="487187"/>
                </a:lnTo>
                <a:lnTo>
                  <a:pt x="14999947" y="537937"/>
                </a:lnTo>
                <a:lnTo>
                  <a:pt x="15003342" y="588683"/>
                </a:lnTo>
                <a:lnTo>
                  <a:pt x="15004824" y="652166"/>
                </a:lnTo>
                <a:lnTo>
                  <a:pt x="15007370" y="753737"/>
                </a:lnTo>
                <a:lnTo>
                  <a:pt x="15013007" y="969569"/>
                </a:lnTo>
                <a:lnTo>
                  <a:pt x="15021906" y="1299661"/>
                </a:lnTo>
                <a:lnTo>
                  <a:pt x="15033261" y="1718623"/>
                </a:lnTo>
                <a:lnTo>
                  <a:pt x="15044294" y="2112186"/>
                </a:lnTo>
                <a:lnTo>
                  <a:pt x="15055972" y="2531142"/>
                </a:lnTo>
                <a:lnTo>
                  <a:pt x="15066173" y="2886614"/>
                </a:lnTo>
                <a:lnTo>
                  <a:pt x="15074605" y="3178608"/>
                </a:lnTo>
                <a:lnTo>
                  <a:pt x="15083126" y="3470601"/>
                </a:lnTo>
                <a:lnTo>
                  <a:pt x="15091476" y="3749894"/>
                </a:lnTo>
                <a:lnTo>
                  <a:pt x="15097881" y="3965712"/>
                </a:lnTo>
                <a:lnTo>
                  <a:pt x="15103828" y="4156135"/>
                </a:lnTo>
                <a:lnTo>
                  <a:pt x="15110010" y="4359255"/>
                </a:lnTo>
                <a:lnTo>
                  <a:pt x="15121157" y="4702008"/>
                </a:lnTo>
                <a:lnTo>
                  <a:pt x="15124848" y="4816259"/>
                </a:lnTo>
                <a:lnTo>
                  <a:pt x="15128288" y="4917813"/>
                </a:lnTo>
                <a:lnTo>
                  <a:pt x="15131472" y="5006669"/>
                </a:lnTo>
                <a:lnTo>
                  <a:pt x="15133172" y="5057447"/>
                </a:lnTo>
                <a:lnTo>
                  <a:pt x="15138969" y="5209766"/>
                </a:lnTo>
                <a:lnTo>
                  <a:pt x="15141821" y="5285926"/>
                </a:lnTo>
                <a:lnTo>
                  <a:pt x="15145330" y="5362074"/>
                </a:lnTo>
                <a:lnTo>
                  <a:pt x="15147620" y="5412840"/>
                </a:lnTo>
                <a:lnTo>
                  <a:pt x="15148515" y="5425526"/>
                </a:lnTo>
                <a:lnTo>
                  <a:pt x="15149633" y="5450910"/>
                </a:lnTo>
                <a:lnTo>
                  <a:pt x="15151365" y="5476282"/>
                </a:lnTo>
                <a:lnTo>
                  <a:pt x="15151978" y="5476271"/>
                </a:lnTo>
                <a:lnTo>
                  <a:pt x="15155603" y="5527012"/>
                </a:lnTo>
                <a:lnTo>
                  <a:pt x="15158794" y="5577762"/>
                </a:lnTo>
                <a:lnTo>
                  <a:pt x="15161582" y="5628519"/>
                </a:lnTo>
                <a:lnTo>
                  <a:pt x="15164000" y="5679283"/>
                </a:lnTo>
                <a:lnTo>
                  <a:pt x="15166081" y="5730053"/>
                </a:lnTo>
                <a:lnTo>
                  <a:pt x="15167855" y="5780829"/>
                </a:lnTo>
                <a:lnTo>
                  <a:pt x="15169591" y="5844308"/>
                </a:lnTo>
                <a:lnTo>
                  <a:pt x="15170850" y="5895093"/>
                </a:lnTo>
                <a:lnTo>
                  <a:pt x="15173314" y="6034772"/>
                </a:lnTo>
                <a:lnTo>
                  <a:pt x="15174108" y="6098268"/>
                </a:lnTo>
                <a:lnTo>
                  <a:pt x="15176191" y="6314166"/>
                </a:lnTo>
                <a:lnTo>
                  <a:pt x="15176585" y="6352265"/>
                </a:lnTo>
                <a:lnTo>
                  <a:pt x="15177188" y="6403063"/>
                </a:lnTo>
                <a:lnTo>
                  <a:pt x="15177902" y="6453858"/>
                </a:lnTo>
                <a:lnTo>
                  <a:pt x="15181064" y="6618928"/>
                </a:lnTo>
                <a:lnTo>
                  <a:pt x="15182152" y="6669717"/>
                </a:lnTo>
                <a:lnTo>
                  <a:pt x="15183344" y="6720503"/>
                </a:lnTo>
                <a:lnTo>
                  <a:pt x="15184598" y="6771289"/>
                </a:lnTo>
                <a:lnTo>
                  <a:pt x="15185908" y="6822073"/>
                </a:lnTo>
                <a:lnTo>
                  <a:pt x="15187271" y="6872857"/>
                </a:lnTo>
                <a:lnTo>
                  <a:pt x="15188681" y="6923639"/>
                </a:lnTo>
                <a:lnTo>
                  <a:pt x="15190134" y="6974421"/>
                </a:lnTo>
                <a:lnTo>
                  <a:pt x="15191625" y="7025202"/>
                </a:lnTo>
                <a:lnTo>
                  <a:pt x="15193550" y="7088678"/>
                </a:lnTo>
                <a:lnTo>
                  <a:pt x="15201295" y="7507706"/>
                </a:lnTo>
                <a:close/>
              </a:path>
              <a:path w="15202535" h="7801609">
                <a:moveTo>
                  <a:pt x="8974065" y="153940"/>
                </a:moveTo>
                <a:lnTo>
                  <a:pt x="762810" y="305724"/>
                </a:lnTo>
                <a:lnTo>
                  <a:pt x="812843" y="292097"/>
                </a:lnTo>
                <a:lnTo>
                  <a:pt x="9366731" y="133979"/>
                </a:lnTo>
                <a:lnTo>
                  <a:pt x="8974065" y="153940"/>
                </a:lnTo>
                <a:close/>
              </a:path>
              <a:path w="15202535" h="7801609">
                <a:moveTo>
                  <a:pt x="2778741" y="281162"/>
                </a:moveTo>
                <a:lnTo>
                  <a:pt x="362997" y="325816"/>
                </a:lnTo>
                <a:lnTo>
                  <a:pt x="412661" y="312196"/>
                </a:lnTo>
                <a:lnTo>
                  <a:pt x="2830005" y="267512"/>
                </a:lnTo>
                <a:lnTo>
                  <a:pt x="2778741" y="281162"/>
                </a:lnTo>
                <a:close/>
              </a:path>
              <a:path w="15202535" h="7801609">
                <a:moveTo>
                  <a:pt x="3865580" y="261072"/>
                </a:moveTo>
                <a:lnTo>
                  <a:pt x="3499720" y="267834"/>
                </a:lnTo>
                <a:lnTo>
                  <a:pt x="3293491" y="258944"/>
                </a:lnTo>
                <a:lnTo>
                  <a:pt x="5913459" y="210515"/>
                </a:lnTo>
                <a:lnTo>
                  <a:pt x="3865580" y="261072"/>
                </a:lnTo>
                <a:close/>
              </a:path>
              <a:path w="15202535" h="7801609">
                <a:moveTo>
                  <a:pt x="2158807" y="305323"/>
                </a:moveTo>
                <a:lnTo>
                  <a:pt x="122447" y="342965"/>
                </a:lnTo>
                <a:lnTo>
                  <a:pt x="169169" y="329399"/>
                </a:lnTo>
                <a:lnTo>
                  <a:pt x="2212259" y="291633"/>
                </a:lnTo>
                <a:lnTo>
                  <a:pt x="2158807" y="305323"/>
                </a:lnTo>
                <a:close/>
              </a:path>
              <a:path w="15202535" h="7801609">
                <a:moveTo>
                  <a:pt x="1531572" y="329620"/>
                </a:moveTo>
                <a:lnTo>
                  <a:pt x="17919" y="357599"/>
                </a:lnTo>
                <a:lnTo>
                  <a:pt x="47792" y="344345"/>
                </a:lnTo>
                <a:lnTo>
                  <a:pt x="1686238" y="314059"/>
                </a:lnTo>
                <a:lnTo>
                  <a:pt x="1531572" y="329620"/>
                </a:lnTo>
                <a:close/>
              </a:path>
              <a:path w="15202535" h="7801609">
                <a:moveTo>
                  <a:pt x="15202234" y="7558497"/>
                </a:moveTo>
                <a:lnTo>
                  <a:pt x="12939768" y="7600319"/>
                </a:lnTo>
                <a:lnTo>
                  <a:pt x="12888674" y="7588561"/>
                </a:lnTo>
                <a:lnTo>
                  <a:pt x="11530033" y="7613675"/>
                </a:lnTo>
                <a:lnTo>
                  <a:pt x="11479374" y="7601910"/>
                </a:lnTo>
                <a:lnTo>
                  <a:pt x="11327621" y="7604715"/>
                </a:lnTo>
                <a:lnTo>
                  <a:pt x="10695359" y="7603700"/>
                </a:lnTo>
                <a:lnTo>
                  <a:pt x="145206" y="7798718"/>
                </a:lnTo>
                <a:lnTo>
                  <a:pt x="132406" y="7786252"/>
                </a:lnTo>
                <a:lnTo>
                  <a:pt x="126163" y="7773665"/>
                </a:lnTo>
                <a:lnTo>
                  <a:pt x="127332" y="7748239"/>
                </a:lnTo>
                <a:lnTo>
                  <a:pt x="135095" y="7709989"/>
                </a:lnTo>
                <a:lnTo>
                  <a:pt x="139763" y="7671797"/>
                </a:lnTo>
                <a:lnTo>
                  <a:pt x="141646" y="7620953"/>
                </a:lnTo>
                <a:lnTo>
                  <a:pt x="141527" y="7570147"/>
                </a:lnTo>
                <a:lnTo>
                  <a:pt x="139951" y="7519367"/>
                </a:lnTo>
                <a:lnTo>
                  <a:pt x="137464" y="7468604"/>
                </a:lnTo>
                <a:lnTo>
                  <a:pt x="134613" y="7417848"/>
                </a:lnTo>
                <a:lnTo>
                  <a:pt x="131710" y="7354391"/>
                </a:lnTo>
                <a:lnTo>
                  <a:pt x="130055" y="7303613"/>
                </a:lnTo>
                <a:lnTo>
                  <a:pt x="128281" y="7252837"/>
                </a:lnTo>
                <a:lnTo>
                  <a:pt x="126411" y="7202063"/>
                </a:lnTo>
                <a:lnTo>
                  <a:pt x="124469" y="7151290"/>
                </a:lnTo>
                <a:lnTo>
                  <a:pt x="116461" y="6948204"/>
                </a:lnTo>
                <a:lnTo>
                  <a:pt x="114519" y="6897431"/>
                </a:lnTo>
                <a:lnTo>
                  <a:pt x="112649" y="6846657"/>
                </a:lnTo>
                <a:lnTo>
                  <a:pt x="110875" y="6795881"/>
                </a:lnTo>
                <a:lnTo>
                  <a:pt x="109221" y="6745103"/>
                </a:lnTo>
                <a:lnTo>
                  <a:pt x="107711" y="6694322"/>
                </a:lnTo>
                <a:lnTo>
                  <a:pt x="106368" y="6643538"/>
                </a:lnTo>
                <a:lnTo>
                  <a:pt x="103935" y="6516561"/>
                </a:lnTo>
                <a:lnTo>
                  <a:pt x="103156" y="6440363"/>
                </a:lnTo>
                <a:lnTo>
                  <a:pt x="101324" y="6389588"/>
                </a:lnTo>
                <a:lnTo>
                  <a:pt x="97080" y="6237240"/>
                </a:lnTo>
                <a:lnTo>
                  <a:pt x="93825" y="6110279"/>
                </a:lnTo>
                <a:lnTo>
                  <a:pt x="91597" y="6021405"/>
                </a:lnTo>
                <a:lnTo>
                  <a:pt x="83737" y="5691294"/>
                </a:lnTo>
                <a:lnTo>
                  <a:pt x="78762" y="5475449"/>
                </a:lnTo>
                <a:lnTo>
                  <a:pt x="73584" y="5246906"/>
                </a:lnTo>
                <a:lnTo>
                  <a:pt x="68218" y="5005664"/>
                </a:lnTo>
                <a:lnTo>
                  <a:pt x="62443" y="4739025"/>
                </a:lnTo>
                <a:lnTo>
                  <a:pt x="56742" y="4472385"/>
                </a:lnTo>
                <a:lnTo>
                  <a:pt x="50896" y="4193045"/>
                </a:lnTo>
                <a:lnTo>
                  <a:pt x="44896" y="3901006"/>
                </a:lnTo>
                <a:lnTo>
                  <a:pt x="39521" y="3634360"/>
                </a:lnTo>
                <a:lnTo>
                  <a:pt x="13937" y="2250296"/>
                </a:lnTo>
                <a:lnTo>
                  <a:pt x="11254" y="2085218"/>
                </a:lnTo>
                <a:lnTo>
                  <a:pt x="9663" y="1983630"/>
                </a:lnTo>
                <a:lnTo>
                  <a:pt x="7928" y="1869342"/>
                </a:lnTo>
                <a:lnTo>
                  <a:pt x="6077" y="1742355"/>
                </a:lnTo>
                <a:lnTo>
                  <a:pt x="4866" y="1653462"/>
                </a:lnTo>
                <a:lnTo>
                  <a:pt x="3137" y="1513770"/>
                </a:lnTo>
                <a:lnTo>
                  <a:pt x="2749" y="1475671"/>
                </a:lnTo>
                <a:lnTo>
                  <a:pt x="2142" y="1424873"/>
                </a:lnTo>
                <a:lnTo>
                  <a:pt x="1446" y="1348673"/>
                </a:lnTo>
                <a:lnTo>
                  <a:pt x="817" y="1272472"/>
                </a:lnTo>
                <a:lnTo>
                  <a:pt x="256" y="1196269"/>
                </a:lnTo>
                <a:lnTo>
                  <a:pt x="236" y="1170865"/>
                </a:lnTo>
                <a:lnTo>
                  <a:pt x="0" y="1132763"/>
                </a:lnTo>
                <a:lnTo>
                  <a:pt x="50" y="1081953"/>
                </a:lnTo>
                <a:lnTo>
                  <a:pt x="174" y="1031142"/>
                </a:lnTo>
                <a:lnTo>
                  <a:pt x="499" y="1018434"/>
                </a:lnTo>
                <a:lnTo>
                  <a:pt x="609" y="993028"/>
                </a:lnTo>
                <a:lnTo>
                  <a:pt x="1355" y="967610"/>
                </a:lnTo>
                <a:lnTo>
                  <a:pt x="1758" y="954900"/>
                </a:lnTo>
                <a:lnTo>
                  <a:pt x="2577" y="916778"/>
                </a:lnTo>
                <a:lnTo>
                  <a:pt x="2042" y="865980"/>
                </a:lnTo>
                <a:lnTo>
                  <a:pt x="1134" y="815188"/>
                </a:lnTo>
                <a:lnTo>
                  <a:pt x="834" y="777087"/>
                </a:lnTo>
                <a:lnTo>
                  <a:pt x="1418" y="726267"/>
                </a:lnTo>
                <a:lnTo>
                  <a:pt x="2359" y="675441"/>
                </a:lnTo>
                <a:lnTo>
                  <a:pt x="3640" y="624609"/>
                </a:lnTo>
                <a:lnTo>
                  <a:pt x="4890" y="561075"/>
                </a:lnTo>
                <a:lnTo>
                  <a:pt x="7928" y="459401"/>
                </a:lnTo>
                <a:lnTo>
                  <a:pt x="9443" y="421267"/>
                </a:lnTo>
                <a:lnTo>
                  <a:pt x="10384" y="370441"/>
                </a:lnTo>
                <a:lnTo>
                  <a:pt x="14034" y="357671"/>
                </a:lnTo>
                <a:lnTo>
                  <a:pt x="1172131" y="336264"/>
                </a:lnTo>
                <a:lnTo>
                  <a:pt x="1018953" y="351798"/>
                </a:lnTo>
                <a:lnTo>
                  <a:pt x="613433" y="359294"/>
                </a:lnTo>
                <a:lnTo>
                  <a:pt x="563495" y="372919"/>
                </a:lnTo>
                <a:lnTo>
                  <a:pt x="216764" y="379328"/>
                </a:lnTo>
                <a:lnTo>
                  <a:pt x="168207" y="392928"/>
                </a:lnTo>
                <a:lnTo>
                  <a:pt x="95892" y="394265"/>
                </a:lnTo>
                <a:lnTo>
                  <a:pt x="70297" y="458249"/>
                </a:lnTo>
                <a:lnTo>
                  <a:pt x="69582" y="509070"/>
                </a:lnTo>
                <a:lnTo>
                  <a:pt x="69298" y="559884"/>
                </a:lnTo>
                <a:lnTo>
                  <a:pt x="69161" y="661504"/>
                </a:lnTo>
                <a:lnTo>
                  <a:pt x="68877" y="712318"/>
                </a:lnTo>
                <a:lnTo>
                  <a:pt x="68161" y="763140"/>
                </a:lnTo>
                <a:lnTo>
                  <a:pt x="67826" y="813955"/>
                </a:lnTo>
                <a:lnTo>
                  <a:pt x="67304" y="864773"/>
                </a:lnTo>
                <a:lnTo>
                  <a:pt x="66643" y="915594"/>
                </a:lnTo>
                <a:lnTo>
                  <a:pt x="65888" y="966417"/>
                </a:lnTo>
                <a:lnTo>
                  <a:pt x="64285" y="1068064"/>
                </a:lnTo>
                <a:lnTo>
                  <a:pt x="63530" y="1118886"/>
                </a:lnTo>
                <a:lnTo>
                  <a:pt x="62868" y="1169707"/>
                </a:lnTo>
                <a:lnTo>
                  <a:pt x="62581" y="1233223"/>
                </a:lnTo>
                <a:lnTo>
                  <a:pt x="62246" y="1284038"/>
                </a:lnTo>
                <a:lnTo>
                  <a:pt x="61772" y="1284047"/>
                </a:lnTo>
                <a:lnTo>
                  <a:pt x="61360" y="1309459"/>
                </a:lnTo>
                <a:lnTo>
                  <a:pt x="61187" y="1322164"/>
                </a:lnTo>
                <a:lnTo>
                  <a:pt x="61270" y="1347567"/>
                </a:lnTo>
                <a:lnTo>
                  <a:pt x="61139" y="1360272"/>
                </a:lnTo>
                <a:lnTo>
                  <a:pt x="61410" y="1411075"/>
                </a:lnTo>
                <a:lnTo>
                  <a:pt x="61762" y="1461878"/>
                </a:lnTo>
                <a:lnTo>
                  <a:pt x="62661" y="1538074"/>
                </a:lnTo>
                <a:lnTo>
                  <a:pt x="63637" y="1614269"/>
                </a:lnTo>
                <a:lnTo>
                  <a:pt x="64152" y="1652366"/>
                </a:lnTo>
                <a:lnTo>
                  <a:pt x="65670" y="1753955"/>
                </a:lnTo>
                <a:lnTo>
                  <a:pt x="66860" y="1830146"/>
                </a:lnTo>
                <a:lnTo>
                  <a:pt x="68550" y="1931732"/>
                </a:lnTo>
                <a:lnTo>
                  <a:pt x="70305" y="2033317"/>
                </a:lnTo>
                <a:lnTo>
                  <a:pt x="76871" y="2388857"/>
                </a:lnTo>
                <a:lnTo>
                  <a:pt x="81317" y="2617414"/>
                </a:lnTo>
                <a:lnTo>
                  <a:pt x="85124" y="2807876"/>
                </a:lnTo>
                <a:lnTo>
                  <a:pt x="89024" y="2998336"/>
                </a:lnTo>
                <a:lnTo>
                  <a:pt x="93514" y="3214190"/>
                </a:lnTo>
                <a:lnTo>
                  <a:pt x="99715" y="3506225"/>
                </a:lnTo>
                <a:lnTo>
                  <a:pt x="106053" y="3798258"/>
                </a:lnTo>
                <a:lnTo>
                  <a:pt x="112507" y="4090289"/>
                </a:lnTo>
                <a:lnTo>
                  <a:pt x="119058" y="4382318"/>
                </a:lnTo>
                <a:lnTo>
                  <a:pt x="125449" y="4661647"/>
                </a:lnTo>
                <a:lnTo>
                  <a:pt x="131661" y="4928278"/>
                </a:lnTo>
                <a:lnTo>
                  <a:pt x="143233" y="5410746"/>
                </a:lnTo>
                <a:lnTo>
                  <a:pt x="147048" y="5563102"/>
                </a:lnTo>
                <a:lnTo>
                  <a:pt x="153931" y="5829720"/>
                </a:lnTo>
                <a:lnTo>
                  <a:pt x="157991" y="5982071"/>
                </a:lnTo>
                <a:lnTo>
                  <a:pt x="161790" y="6109023"/>
                </a:lnTo>
                <a:lnTo>
                  <a:pt x="163785" y="6159794"/>
                </a:lnTo>
                <a:lnTo>
                  <a:pt x="164266" y="6172488"/>
                </a:lnTo>
                <a:lnTo>
                  <a:pt x="167675" y="6350255"/>
                </a:lnTo>
                <a:lnTo>
                  <a:pt x="168738" y="6401044"/>
                </a:lnTo>
                <a:lnTo>
                  <a:pt x="170150" y="6464529"/>
                </a:lnTo>
                <a:lnTo>
                  <a:pt x="171375" y="6515315"/>
                </a:lnTo>
                <a:lnTo>
                  <a:pt x="172693" y="6566099"/>
                </a:lnTo>
                <a:lnTo>
                  <a:pt x="174120" y="6616881"/>
                </a:lnTo>
                <a:lnTo>
                  <a:pt x="175668" y="6667662"/>
                </a:lnTo>
                <a:lnTo>
                  <a:pt x="177117" y="6705741"/>
                </a:lnTo>
                <a:lnTo>
                  <a:pt x="178948" y="6756516"/>
                </a:lnTo>
                <a:lnTo>
                  <a:pt x="180153" y="6807302"/>
                </a:lnTo>
                <a:lnTo>
                  <a:pt x="181806" y="6858081"/>
                </a:lnTo>
                <a:lnTo>
                  <a:pt x="183779" y="6908853"/>
                </a:lnTo>
                <a:lnTo>
                  <a:pt x="185943" y="6959622"/>
                </a:lnTo>
                <a:lnTo>
                  <a:pt x="187937" y="6997691"/>
                </a:lnTo>
                <a:lnTo>
                  <a:pt x="190101" y="7048460"/>
                </a:lnTo>
                <a:lnTo>
                  <a:pt x="192074" y="7099232"/>
                </a:lnTo>
                <a:lnTo>
                  <a:pt x="193727" y="7150010"/>
                </a:lnTo>
                <a:lnTo>
                  <a:pt x="194698" y="7188099"/>
                </a:lnTo>
                <a:lnTo>
                  <a:pt x="196767" y="7302380"/>
                </a:lnTo>
                <a:lnTo>
                  <a:pt x="197605" y="7353173"/>
                </a:lnTo>
                <a:lnTo>
                  <a:pt x="198347" y="7403968"/>
                </a:lnTo>
                <a:lnTo>
                  <a:pt x="198961" y="7454765"/>
                </a:lnTo>
                <a:lnTo>
                  <a:pt x="199415" y="7505566"/>
                </a:lnTo>
                <a:lnTo>
                  <a:pt x="199677" y="7556370"/>
                </a:lnTo>
                <a:lnTo>
                  <a:pt x="199715" y="7607178"/>
                </a:lnTo>
                <a:lnTo>
                  <a:pt x="199498" y="7657990"/>
                </a:lnTo>
                <a:lnTo>
                  <a:pt x="200202" y="7696084"/>
                </a:lnTo>
                <a:lnTo>
                  <a:pt x="202682" y="7708740"/>
                </a:lnTo>
                <a:lnTo>
                  <a:pt x="209897" y="7721309"/>
                </a:lnTo>
                <a:lnTo>
                  <a:pt x="222211" y="7733783"/>
                </a:lnTo>
                <a:lnTo>
                  <a:pt x="1434500" y="7711374"/>
                </a:lnTo>
                <a:lnTo>
                  <a:pt x="1486568" y="7723114"/>
                </a:lnTo>
                <a:lnTo>
                  <a:pt x="2764832" y="7699486"/>
                </a:lnTo>
                <a:lnTo>
                  <a:pt x="2912018" y="7709467"/>
                </a:lnTo>
                <a:lnTo>
                  <a:pt x="13321937" y="7517041"/>
                </a:lnTo>
                <a:lnTo>
                  <a:pt x="13372069" y="7528817"/>
                </a:lnTo>
                <a:lnTo>
                  <a:pt x="13923574" y="7518622"/>
                </a:lnTo>
                <a:lnTo>
                  <a:pt x="13973969" y="7530393"/>
                </a:lnTo>
                <a:lnTo>
                  <a:pt x="15201295" y="7507706"/>
                </a:lnTo>
                <a:lnTo>
                  <a:pt x="15202234" y="7558497"/>
                </a:lnTo>
                <a:close/>
              </a:path>
              <a:path w="15202535" h="7801609">
                <a:moveTo>
                  <a:pt x="10926938" y="7548610"/>
                </a:moveTo>
                <a:lnTo>
                  <a:pt x="8263304" y="7597847"/>
                </a:lnTo>
                <a:lnTo>
                  <a:pt x="8920913" y="7572989"/>
                </a:lnTo>
                <a:lnTo>
                  <a:pt x="10875710" y="7536855"/>
                </a:lnTo>
                <a:lnTo>
                  <a:pt x="10926938" y="7548610"/>
                </a:lnTo>
                <a:close/>
              </a:path>
              <a:path w="15202535" h="7801609">
                <a:moveTo>
                  <a:pt x="12573486" y="7530876"/>
                </a:moveTo>
                <a:lnTo>
                  <a:pt x="5063421" y="7669699"/>
                </a:lnTo>
                <a:lnTo>
                  <a:pt x="5807833" y="7643236"/>
                </a:lnTo>
                <a:lnTo>
                  <a:pt x="12523354" y="7519101"/>
                </a:lnTo>
                <a:lnTo>
                  <a:pt x="12573486" y="7530876"/>
                </a:lnTo>
                <a:close/>
              </a:path>
              <a:path w="15202535" h="7801609">
                <a:moveTo>
                  <a:pt x="4893764" y="7736346"/>
                </a:moveTo>
                <a:lnTo>
                  <a:pt x="1976208" y="7790276"/>
                </a:lnTo>
                <a:lnTo>
                  <a:pt x="1609615" y="7784351"/>
                </a:lnTo>
                <a:lnTo>
                  <a:pt x="695989" y="7801239"/>
                </a:lnTo>
                <a:lnTo>
                  <a:pt x="645748" y="7789465"/>
                </a:lnTo>
                <a:lnTo>
                  <a:pt x="8121289" y="7651281"/>
                </a:lnTo>
                <a:lnTo>
                  <a:pt x="7733782" y="7671146"/>
                </a:lnTo>
                <a:lnTo>
                  <a:pt x="4893764" y="7736346"/>
                </a:lnTo>
                <a:close/>
              </a:path>
              <a:path w="15202535" h="7801609">
                <a:moveTo>
                  <a:pt x="10534670" y="7619372"/>
                </a:moveTo>
                <a:lnTo>
                  <a:pt x="9010826" y="7647540"/>
                </a:lnTo>
                <a:lnTo>
                  <a:pt x="8962687" y="7635728"/>
                </a:lnTo>
                <a:lnTo>
                  <a:pt x="10587325" y="7605697"/>
                </a:lnTo>
                <a:lnTo>
                  <a:pt x="10534670" y="7619372"/>
                </a:lnTo>
                <a:close/>
              </a:path>
              <a:path w="15202535" h="7801609">
                <a:moveTo>
                  <a:pt x="3070281" y="7782755"/>
                </a:moveTo>
                <a:lnTo>
                  <a:pt x="2868281" y="7786489"/>
                </a:lnTo>
                <a:lnTo>
                  <a:pt x="2818350" y="7774709"/>
                </a:lnTo>
                <a:lnTo>
                  <a:pt x="3121390" y="7769108"/>
                </a:lnTo>
                <a:lnTo>
                  <a:pt x="3070281" y="7782755"/>
                </a:lnTo>
                <a:close/>
              </a:path>
            </a:pathLst>
          </a:custGeom>
          <a:solidFill>
            <a:srgbClr val="373734"/>
          </a:solidFill>
        </p:spPr>
        <p:txBody>
          <a:bodyPr wrap="square" lIns="0" tIns="0" rIns="0" bIns="0" rtlCol="0"/>
          <a:lstStyle/>
          <a:p>
            <a:endParaRPr/>
          </a:p>
        </p:txBody>
      </p:sp>
      <p:sp>
        <p:nvSpPr>
          <p:cNvPr id="19" name="bg object 19"/>
          <p:cNvSpPr/>
          <p:nvPr/>
        </p:nvSpPr>
        <p:spPr>
          <a:xfrm>
            <a:off x="1425265" y="1"/>
            <a:ext cx="15537815" cy="2197735"/>
          </a:xfrm>
          <a:custGeom>
            <a:avLst/>
            <a:gdLst/>
            <a:ahLst/>
            <a:cxnLst/>
            <a:rect l="l" t="t" r="r" b="b"/>
            <a:pathLst>
              <a:path w="15537815" h="2197735">
                <a:moveTo>
                  <a:pt x="15537803" y="2197386"/>
                </a:moveTo>
                <a:lnTo>
                  <a:pt x="0" y="1891029"/>
                </a:lnTo>
                <a:lnTo>
                  <a:pt x="26835" y="418014"/>
                </a:lnTo>
                <a:lnTo>
                  <a:pt x="62989" y="0"/>
                </a:lnTo>
                <a:lnTo>
                  <a:pt x="15523036" y="0"/>
                </a:lnTo>
                <a:lnTo>
                  <a:pt x="15537803" y="2197386"/>
                </a:lnTo>
                <a:close/>
              </a:path>
            </a:pathLst>
          </a:custGeom>
          <a:solidFill>
            <a:srgbClr val="FFFFFF"/>
          </a:solidFill>
        </p:spPr>
        <p:txBody>
          <a:bodyPr wrap="square" lIns="0" tIns="0" rIns="0" bIns="0" rtlCol="0"/>
          <a:lstStyle/>
          <a:p>
            <a:endParaRPr/>
          </a:p>
        </p:txBody>
      </p:sp>
      <p:sp>
        <p:nvSpPr>
          <p:cNvPr id="20" name="bg object 20"/>
          <p:cNvSpPr/>
          <p:nvPr/>
        </p:nvSpPr>
        <p:spPr>
          <a:xfrm>
            <a:off x="1404692" y="0"/>
            <a:ext cx="15607665" cy="2227580"/>
          </a:xfrm>
          <a:custGeom>
            <a:avLst/>
            <a:gdLst/>
            <a:ahLst/>
            <a:cxnLst/>
            <a:rect l="l" t="t" r="r" b="b"/>
            <a:pathLst>
              <a:path w="15607665" h="2227580">
                <a:moveTo>
                  <a:pt x="7933879" y="1734"/>
                </a:moveTo>
                <a:lnTo>
                  <a:pt x="15495488" y="2363"/>
                </a:lnTo>
                <a:lnTo>
                  <a:pt x="15495625" y="3392"/>
                </a:lnTo>
                <a:lnTo>
                  <a:pt x="7933879" y="1734"/>
                </a:lnTo>
                <a:close/>
              </a:path>
              <a:path w="15607665" h="2227580">
                <a:moveTo>
                  <a:pt x="15598048" y="2176292"/>
                </a:moveTo>
                <a:lnTo>
                  <a:pt x="15531631" y="2175082"/>
                </a:lnTo>
                <a:lnTo>
                  <a:pt x="15535179" y="2137041"/>
                </a:lnTo>
                <a:lnTo>
                  <a:pt x="15538363" y="2098992"/>
                </a:lnTo>
                <a:lnTo>
                  <a:pt x="15540586" y="2073629"/>
                </a:lnTo>
                <a:lnTo>
                  <a:pt x="15541717" y="2048245"/>
                </a:lnTo>
                <a:lnTo>
                  <a:pt x="15540573" y="1984714"/>
                </a:lnTo>
                <a:lnTo>
                  <a:pt x="15539384" y="1933883"/>
                </a:lnTo>
                <a:lnTo>
                  <a:pt x="15538800" y="1870362"/>
                </a:lnTo>
                <a:lnTo>
                  <a:pt x="15538544" y="1819549"/>
                </a:lnTo>
                <a:lnTo>
                  <a:pt x="15539034" y="1768750"/>
                </a:lnTo>
                <a:lnTo>
                  <a:pt x="15540882" y="1730677"/>
                </a:lnTo>
                <a:lnTo>
                  <a:pt x="15543591" y="1705322"/>
                </a:lnTo>
                <a:lnTo>
                  <a:pt x="15545803" y="1667256"/>
                </a:lnTo>
                <a:lnTo>
                  <a:pt x="15545233" y="1641842"/>
                </a:lnTo>
                <a:lnTo>
                  <a:pt x="15545259" y="1603736"/>
                </a:lnTo>
                <a:lnTo>
                  <a:pt x="15543961" y="1578308"/>
                </a:lnTo>
                <a:lnTo>
                  <a:pt x="15541934" y="1552867"/>
                </a:lnTo>
                <a:lnTo>
                  <a:pt x="15539774" y="1514721"/>
                </a:lnTo>
                <a:lnTo>
                  <a:pt x="15538201" y="1501990"/>
                </a:lnTo>
                <a:lnTo>
                  <a:pt x="15536485" y="1489257"/>
                </a:lnTo>
                <a:lnTo>
                  <a:pt x="15535104" y="1451125"/>
                </a:lnTo>
                <a:lnTo>
                  <a:pt x="15533613" y="1412992"/>
                </a:lnTo>
                <a:lnTo>
                  <a:pt x="15532029" y="1374857"/>
                </a:lnTo>
                <a:lnTo>
                  <a:pt x="15530599" y="1324022"/>
                </a:lnTo>
                <a:lnTo>
                  <a:pt x="15529109" y="1273187"/>
                </a:lnTo>
                <a:lnTo>
                  <a:pt x="15527806" y="1209652"/>
                </a:lnTo>
                <a:lnTo>
                  <a:pt x="15525136" y="1082583"/>
                </a:lnTo>
                <a:lnTo>
                  <a:pt x="15524032" y="1006350"/>
                </a:lnTo>
                <a:lnTo>
                  <a:pt x="15522720" y="942815"/>
                </a:lnTo>
                <a:lnTo>
                  <a:pt x="15521678" y="866584"/>
                </a:lnTo>
                <a:lnTo>
                  <a:pt x="15520692" y="790353"/>
                </a:lnTo>
                <a:lnTo>
                  <a:pt x="15519778" y="714124"/>
                </a:lnTo>
                <a:lnTo>
                  <a:pt x="15518722" y="650594"/>
                </a:lnTo>
                <a:lnTo>
                  <a:pt x="15518002" y="574368"/>
                </a:lnTo>
                <a:lnTo>
                  <a:pt x="15517173" y="510843"/>
                </a:lnTo>
                <a:lnTo>
                  <a:pt x="15516483" y="447320"/>
                </a:lnTo>
                <a:lnTo>
                  <a:pt x="15515947" y="383799"/>
                </a:lnTo>
                <a:lnTo>
                  <a:pt x="15515353" y="332980"/>
                </a:lnTo>
                <a:lnTo>
                  <a:pt x="15514946" y="282164"/>
                </a:lnTo>
                <a:lnTo>
                  <a:pt x="15514745" y="231352"/>
                </a:lnTo>
                <a:lnTo>
                  <a:pt x="15514302" y="205940"/>
                </a:lnTo>
                <a:lnTo>
                  <a:pt x="15514329" y="167834"/>
                </a:lnTo>
                <a:lnTo>
                  <a:pt x="15514148" y="155129"/>
                </a:lnTo>
                <a:lnTo>
                  <a:pt x="15514238" y="142428"/>
                </a:lnTo>
                <a:lnTo>
                  <a:pt x="15503968" y="66028"/>
                </a:lnTo>
                <a:lnTo>
                  <a:pt x="15495625" y="3392"/>
                </a:lnTo>
                <a:lnTo>
                  <a:pt x="15552654" y="3405"/>
                </a:lnTo>
                <a:lnTo>
                  <a:pt x="15553094" y="3413"/>
                </a:lnTo>
                <a:lnTo>
                  <a:pt x="15560693" y="79764"/>
                </a:lnTo>
                <a:lnTo>
                  <a:pt x="15565452" y="105255"/>
                </a:lnTo>
                <a:lnTo>
                  <a:pt x="15565378" y="117956"/>
                </a:lnTo>
                <a:lnTo>
                  <a:pt x="15565374" y="143360"/>
                </a:lnTo>
                <a:lnTo>
                  <a:pt x="15565655" y="168769"/>
                </a:lnTo>
                <a:lnTo>
                  <a:pt x="15565971" y="206881"/>
                </a:lnTo>
                <a:lnTo>
                  <a:pt x="15566304" y="257696"/>
                </a:lnTo>
                <a:lnTo>
                  <a:pt x="15566868" y="308514"/>
                </a:lnTo>
                <a:lnTo>
                  <a:pt x="15567646" y="359337"/>
                </a:lnTo>
                <a:lnTo>
                  <a:pt x="15568388" y="422861"/>
                </a:lnTo>
                <a:lnTo>
                  <a:pt x="15569307" y="486388"/>
                </a:lnTo>
                <a:lnTo>
                  <a:pt x="15570386" y="549919"/>
                </a:lnTo>
                <a:lnTo>
                  <a:pt x="15571376" y="626149"/>
                </a:lnTo>
                <a:lnTo>
                  <a:pt x="15572722" y="689684"/>
                </a:lnTo>
                <a:lnTo>
                  <a:pt x="15573943" y="765919"/>
                </a:lnTo>
                <a:lnTo>
                  <a:pt x="15575253" y="842156"/>
                </a:lnTo>
                <a:lnTo>
                  <a:pt x="15576635" y="918393"/>
                </a:lnTo>
                <a:lnTo>
                  <a:pt x="15578300" y="981934"/>
                </a:lnTo>
                <a:lnTo>
                  <a:pt x="15579770" y="1058174"/>
                </a:lnTo>
                <a:lnTo>
                  <a:pt x="15584909" y="1248799"/>
                </a:lnTo>
                <a:lnTo>
                  <a:pt x="15586806" y="1299642"/>
                </a:lnTo>
                <a:lnTo>
                  <a:pt x="15588650" y="1350484"/>
                </a:lnTo>
                <a:lnTo>
                  <a:pt x="15590423" y="1401325"/>
                </a:lnTo>
                <a:lnTo>
                  <a:pt x="15592338" y="1439466"/>
                </a:lnTo>
                <a:lnTo>
                  <a:pt x="15594378" y="1464907"/>
                </a:lnTo>
                <a:lnTo>
                  <a:pt x="15596293" y="1490347"/>
                </a:lnTo>
                <a:lnTo>
                  <a:pt x="15598298" y="1503085"/>
                </a:lnTo>
                <a:lnTo>
                  <a:pt x="15604927" y="1541312"/>
                </a:lnTo>
                <a:lnTo>
                  <a:pt x="15607330" y="1592164"/>
                </a:lnTo>
                <a:lnTo>
                  <a:pt x="15606926" y="1642966"/>
                </a:lnTo>
                <a:lnTo>
                  <a:pt x="15604903" y="1693737"/>
                </a:lnTo>
                <a:lnTo>
                  <a:pt x="15602449" y="1744501"/>
                </a:lnTo>
                <a:lnTo>
                  <a:pt x="15600750" y="1795278"/>
                </a:lnTo>
                <a:lnTo>
                  <a:pt x="15600260" y="1846078"/>
                </a:lnTo>
                <a:lnTo>
                  <a:pt x="15600747" y="1884193"/>
                </a:lnTo>
                <a:lnTo>
                  <a:pt x="15601980" y="1960428"/>
                </a:lnTo>
                <a:lnTo>
                  <a:pt x="15598048" y="2176292"/>
                </a:lnTo>
                <a:close/>
              </a:path>
              <a:path w="15607665" h="2227580">
                <a:moveTo>
                  <a:pt x="15597122" y="2227084"/>
                </a:moveTo>
                <a:lnTo>
                  <a:pt x="15322378" y="2222078"/>
                </a:lnTo>
                <a:lnTo>
                  <a:pt x="15272280" y="2208464"/>
                </a:lnTo>
                <a:lnTo>
                  <a:pt x="12896448" y="2165180"/>
                </a:lnTo>
                <a:lnTo>
                  <a:pt x="12846249" y="2151563"/>
                </a:lnTo>
                <a:lnTo>
                  <a:pt x="11591962" y="2128712"/>
                </a:lnTo>
                <a:lnTo>
                  <a:pt x="10937760" y="2104091"/>
                </a:lnTo>
                <a:lnTo>
                  <a:pt x="35921" y="1905477"/>
                </a:lnTo>
                <a:lnTo>
                  <a:pt x="18118" y="1892451"/>
                </a:lnTo>
                <a:lnTo>
                  <a:pt x="5780" y="1879524"/>
                </a:lnTo>
                <a:lnTo>
                  <a:pt x="0" y="1866716"/>
                </a:lnTo>
                <a:lnTo>
                  <a:pt x="1870" y="1854048"/>
                </a:lnTo>
                <a:lnTo>
                  <a:pt x="16872" y="1790811"/>
                </a:lnTo>
                <a:lnTo>
                  <a:pt x="21440" y="1740086"/>
                </a:lnTo>
                <a:lnTo>
                  <a:pt x="19948" y="1701952"/>
                </a:lnTo>
                <a:lnTo>
                  <a:pt x="16999" y="1663792"/>
                </a:lnTo>
                <a:lnTo>
                  <a:pt x="14846" y="1612945"/>
                </a:lnTo>
                <a:lnTo>
                  <a:pt x="11948" y="1562083"/>
                </a:lnTo>
                <a:lnTo>
                  <a:pt x="9422" y="1511229"/>
                </a:lnTo>
                <a:lnTo>
                  <a:pt x="8389" y="1460402"/>
                </a:lnTo>
                <a:lnTo>
                  <a:pt x="9967" y="1409622"/>
                </a:lnTo>
                <a:lnTo>
                  <a:pt x="9424" y="1396910"/>
                </a:lnTo>
                <a:lnTo>
                  <a:pt x="9072" y="1371499"/>
                </a:lnTo>
                <a:lnTo>
                  <a:pt x="8691" y="1346088"/>
                </a:lnTo>
                <a:lnTo>
                  <a:pt x="8157" y="1231760"/>
                </a:lnTo>
                <a:lnTo>
                  <a:pt x="8214" y="1180952"/>
                </a:lnTo>
                <a:lnTo>
                  <a:pt x="8519" y="1117447"/>
                </a:lnTo>
                <a:lnTo>
                  <a:pt x="8619" y="1066641"/>
                </a:lnTo>
                <a:lnTo>
                  <a:pt x="8987" y="1003137"/>
                </a:lnTo>
                <a:lnTo>
                  <a:pt x="9400" y="939634"/>
                </a:lnTo>
                <a:lnTo>
                  <a:pt x="9868" y="876132"/>
                </a:lnTo>
                <a:lnTo>
                  <a:pt x="10632" y="799933"/>
                </a:lnTo>
                <a:lnTo>
                  <a:pt x="11237" y="736433"/>
                </a:lnTo>
                <a:lnTo>
                  <a:pt x="12938" y="596741"/>
                </a:lnTo>
                <a:lnTo>
                  <a:pt x="19084" y="253896"/>
                </a:lnTo>
                <a:lnTo>
                  <a:pt x="20321" y="203110"/>
                </a:lnTo>
                <a:lnTo>
                  <a:pt x="22011" y="139631"/>
                </a:lnTo>
                <a:lnTo>
                  <a:pt x="23638" y="88852"/>
                </a:lnTo>
                <a:lnTo>
                  <a:pt x="25442" y="38076"/>
                </a:lnTo>
                <a:lnTo>
                  <a:pt x="27061" y="0"/>
                </a:lnTo>
                <a:lnTo>
                  <a:pt x="7933879" y="1734"/>
                </a:lnTo>
                <a:lnTo>
                  <a:pt x="86388" y="1080"/>
                </a:lnTo>
                <a:lnTo>
                  <a:pt x="86102" y="1075"/>
                </a:lnTo>
                <a:lnTo>
                  <a:pt x="84600" y="39154"/>
                </a:lnTo>
                <a:lnTo>
                  <a:pt x="83099" y="89935"/>
                </a:lnTo>
                <a:lnTo>
                  <a:pt x="81814" y="140720"/>
                </a:lnTo>
                <a:lnTo>
                  <a:pt x="79035" y="293095"/>
                </a:lnTo>
                <a:lnTo>
                  <a:pt x="77864" y="381988"/>
                </a:lnTo>
                <a:lnTo>
                  <a:pt x="76987" y="458185"/>
                </a:lnTo>
                <a:lnTo>
                  <a:pt x="75845" y="597887"/>
                </a:lnTo>
                <a:lnTo>
                  <a:pt x="75320" y="674090"/>
                </a:lnTo>
                <a:lnTo>
                  <a:pt x="74884" y="750295"/>
                </a:lnTo>
                <a:lnTo>
                  <a:pt x="74522" y="826501"/>
                </a:lnTo>
                <a:lnTo>
                  <a:pt x="74452" y="890010"/>
                </a:lnTo>
                <a:lnTo>
                  <a:pt x="74197" y="966218"/>
                </a:lnTo>
                <a:lnTo>
                  <a:pt x="74206" y="1029729"/>
                </a:lnTo>
                <a:lnTo>
                  <a:pt x="74463" y="1080542"/>
                </a:lnTo>
                <a:lnTo>
                  <a:pt x="74493" y="1144053"/>
                </a:lnTo>
                <a:lnTo>
                  <a:pt x="74744" y="1194866"/>
                </a:lnTo>
                <a:lnTo>
                  <a:pt x="75200" y="1232981"/>
                </a:lnTo>
                <a:lnTo>
                  <a:pt x="75618" y="1271095"/>
                </a:lnTo>
                <a:lnTo>
                  <a:pt x="76214" y="1296510"/>
                </a:lnTo>
                <a:lnTo>
                  <a:pt x="76742" y="1321924"/>
                </a:lnTo>
                <a:lnTo>
                  <a:pt x="77420" y="1334638"/>
                </a:lnTo>
                <a:lnTo>
                  <a:pt x="76787" y="1372733"/>
                </a:lnTo>
                <a:lnTo>
                  <a:pt x="76518" y="1410835"/>
                </a:lnTo>
                <a:lnTo>
                  <a:pt x="76746" y="1461647"/>
                </a:lnTo>
                <a:lnTo>
                  <a:pt x="78299" y="1499782"/>
                </a:lnTo>
                <a:lnTo>
                  <a:pt x="78819" y="1537898"/>
                </a:lnTo>
                <a:lnTo>
                  <a:pt x="83237" y="1588786"/>
                </a:lnTo>
                <a:lnTo>
                  <a:pt x="83758" y="1626902"/>
                </a:lnTo>
                <a:lnTo>
                  <a:pt x="83235" y="1652297"/>
                </a:lnTo>
                <a:lnTo>
                  <a:pt x="82115" y="1690383"/>
                </a:lnTo>
                <a:lnTo>
                  <a:pt x="80268" y="1728456"/>
                </a:lnTo>
                <a:lnTo>
                  <a:pt x="77327" y="1766508"/>
                </a:lnTo>
                <a:lnTo>
                  <a:pt x="76864" y="1791904"/>
                </a:lnTo>
                <a:lnTo>
                  <a:pt x="78648" y="1817341"/>
                </a:lnTo>
                <a:lnTo>
                  <a:pt x="85400" y="1830166"/>
                </a:lnTo>
                <a:lnTo>
                  <a:pt x="251600" y="1833194"/>
                </a:lnTo>
                <a:lnTo>
                  <a:pt x="305659" y="1846881"/>
                </a:lnTo>
                <a:lnTo>
                  <a:pt x="1602209" y="1870502"/>
                </a:lnTo>
                <a:lnTo>
                  <a:pt x="1653209" y="1884133"/>
                </a:lnTo>
                <a:lnTo>
                  <a:pt x="13142457" y="2093449"/>
                </a:lnTo>
                <a:lnTo>
                  <a:pt x="13348889" y="2109912"/>
                </a:lnTo>
                <a:lnTo>
                  <a:pt x="13962809" y="2121097"/>
                </a:lnTo>
                <a:lnTo>
                  <a:pt x="14012726" y="2134708"/>
                </a:lnTo>
                <a:lnTo>
                  <a:pt x="14664653" y="2146585"/>
                </a:lnTo>
                <a:lnTo>
                  <a:pt x="14714570" y="2160197"/>
                </a:lnTo>
                <a:lnTo>
                  <a:pt x="15598048" y="2176292"/>
                </a:lnTo>
                <a:lnTo>
                  <a:pt x="15597122" y="2227084"/>
                </a:lnTo>
                <a:close/>
              </a:path>
              <a:path w="15607665" h="2227580">
                <a:moveTo>
                  <a:pt x="1194073" y="1863066"/>
                </a:moveTo>
                <a:lnTo>
                  <a:pt x="740453" y="1854802"/>
                </a:lnTo>
                <a:lnTo>
                  <a:pt x="841736" y="1843945"/>
                </a:lnTo>
                <a:lnTo>
                  <a:pt x="1144468" y="1849460"/>
                </a:lnTo>
                <a:lnTo>
                  <a:pt x="1194073" y="1863066"/>
                </a:lnTo>
                <a:close/>
              </a:path>
              <a:path w="15607665" h="2227580">
                <a:moveTo>
                  <a:pt x="11852475" y="2069948"/>
                </a:moveTo>
                <a:lnTo>
                  <a:pt x="5329323" y="1951106"/>
                </a:lnTo>
                <a:lnTo>
                  <a:pt x="8531252" y="1996738"/>
                </a:lnTo>
                <a:lnTo>
                  <a:pt x="11801038" y="2056308"/>
                </a:lnTo>
                <a:lnTo>
                  <a:pt x="11852475" y="2069948"/>
                </a:lnTo>
                <a:close/>
              </a:path>
              <a:path w="15607665" h="2227580">
                <a:moveTo>
                  <a:pt x="12469850" y="2081195"/>
                </a:moveTo>
                <a:lnTo>
                  <a:pt x="12058489" y="2073701"/>
                </a:lnTo>
                <a:lnTo>
                  <a:pt x="12212876" y="2063811"/>
                </a:lnTo>
                <a:lnTo>
                  <a:pt x="12418556" y="2067559"/>
                </a:lnTo>
                <a:lnTo>
                  <a:pt x="12469850" y="2081195"/>
                </a:lnTo>
                <a:close/>
              </a:path>
              <a:path w="15607665" h="2227580">
                <a:moveTo>
                  <a:pt x="4912708" y="2007027"/>
                </a:moveTo>
                <a:lnTo>
                  <a:pt x="1314197" y="1941467"/>
                </a:lnTo>
                <a:lnTo>
                  <a:pt x="1266674" y="1927899"/>
                </a:lnTo>
                <a:lnTo>
                  <a:pt x="7693995" y="2044995"/>
                </a:lnTo>
                <a:lnTo>
                  <a:pt x="4912708" y="2007027"/>
                </a:lnTo>
                <a:close/>
              </a:path>
              <a:path w="15607665" h="2227580">
                <a:moveTo>
                  <a:pt x="3458642" y="1993238"/>
                </a:moveTo>
                <a:lnTo>
                  <a:pt x="2115132" y="1968761"/>
                </a:lnTo>
                <a:lnTo>
                  <a:pt x="1908758" y="1952299"/>
                </a:lnTo>
                <a:lnTo>
                  <a:pt x="3558099" y="1982348"/>
                </a:lnTo>
                <a:lnTo>
                  <a:pt x="3458642" y="1993238"/>
                </a:lnTo>
                <a:close/>
              </a:path>
            </a:pathLst>
          </a:custGeom>
          <a:solidFill>
            <a:srgbClr val="373734"/>
          </a:solidFill>
        </p:spPr>
        <p:txBody>
          <a:bodyPr wrap="square" lIns="0" tIns="0" rIns="0" bIns="0" rtlCol="0"/>
          <a:lstStyle/>
          <a:p>
            <a:endParaRPr/>
          </a:p>
        </p:txBody>
      </p:sp>
      <p:sp>
        <p:nvSpPr>
          <p:cNvPr id="21" name="bg object 21"/>
          <p:cNvSpPr/>
          <p:nvPr/>
        </p:nvSpPr>
        <p:spPr>
          <a:xfrm>
            <a:off x="2022736" y="1"/>
            <a:ext cx="15016480" cy="2159635"/>
          </a:xfrm>
          <a:custGeom>
            <a:avLst/>
            <a:gdLst/>
            <a:ahLst/>
            <a:cxnLst/>
            <a:rect l="l" t="t" r="r" b="b"/>
            <a:pathLst>
              <a:path w="15016480" h="2159635">
                <a:moveTo>
                  <a:pt x="15015953" y="2006420"/>
                </a:moveTo>
                <a:lnTo>
                  <a:pt x="18846" y="2159336"/>
                </a:lnTo>
                <a:lnTo>
                  <a:pt x="0" y="555915"/>
                </a:lnTo>
                <a:lnTo>
                  <a:pt x="28317" y="0"/>
                </a:lnTo>
                <a:lnTo>
                  <a:pt x="14946243" y="0"/>
                </a:lnTo>
                <a:lnTo>
                  <a:pt x="15015953" y="2006420"/>
                </a:lnTo>
                <a:close/>
              </a:path>
            </a:pathLst>
          </a:custGeom>
          <a:solidFill>
            <a:srgbClr val="FFFFFF"/>
          </a:solidFill>
        </p:spPr>
        <p:txBody>
          <a:bodyPr wrap="square" lIns="0" tIns="0" rIns="0" bIns="0" rtlCol="0"/>
          <a:lstStyle/>
          <a:p>
            <a:endParaRPr/>
          </a:p>
        </p:txBody>
      </p:sp>
      <p:sp>
        <p:nvSpPr>
          <p:cNvPr id="22" name="bg object 22"/>
          <p:cNvSpPr/>
          <p:nvPr/>
        </p:nvSpPr>
        <p:spPr>
          <a:xfrm>
            <a:off x="1988538" y="0"/>
            <a:ext cx="15090140" cy="2183765"/>
          </a:xfrm>
          <a:custGeom>
            <a:avLst/>
            <a:gdLst/>
            <a:ahLst/>
            <a:cxnLst/>
            <a:rect l="l" t="t" r="r" b="b"/>
            <a:pathLst>
              <a:path w="15090140" h="2183765">
                <a:moveTo>
                  <a:pt x="14313608" y="2002128"/>
                </a:moveTo>
                <a:lnTo>
                  <a:pt x="50544" y="2169771"/>
                </a:lnTo>
                <a:lnTo>
                  <a:pt x="37823" y="2157219"/>
                </a:lnTo>
                <a:lnTo>
                  <a:pt x="31661" y="2144591"/>
                </a:lnTo>
                <a:lnTo>
                  <a:pt x="33003" y="2119173"/>
                </a:lnTo>
                <a:lnTo>
                  <a:pt x="46103" y="2055515"/>
                </a:lnTo>
                <a:lnTo>
                  <a:pt x="49299" y="2017375"/>
                </a:lnTo>
                <a:lnTo>
                  <a:pt x="46516" y="1966604"/>
                </a:lnTo>
                <a:lnTo>
                  <a:pt x="42574" y="1941248"/>
                </a:lnTo>
                <a:lnTo>
                  <a:pt x="39493" y="1890481"/>
                </a:lnTo>
                <a:lnTo>
                  <a:pt x="32037" y="1788962"/>
                </a:lnTo>
                <a:lnTo>
                  <a:pt x="29106" y="1750894"/>
                </a:lnTo>
                <a:lnTo>
                  <a:pt x="27321" y="1700111"/>
                </a:lnTo>
                <a:lnTo>
                  <a:pt x="27480" y="1649306"/>
                </a:lnTo>
                <a:lnTo>
                  <a:pt x="26626" y="1636615"/>
                </a:lnTo>
                <a:lnTo>
                  <a:pt x="25738" y="1623924"/>
                </a:lnTo>
                <a:lnTo>
                  <a:pt x="24526" y="1585836"/>
                </a:lnTo>
                <a:lnTo>
                  <a:pt x="23445" y="1560447"/>
                </a:lnTo>
                <a:lnTo>
                  <a:pt x="20954" y="1484271"/>
                </a:lnTo>
                <a:lnTo>
                  <a:pt x="18175" y="1382697"/>
                </a:lnTo>
                <a:lnTo>
                  <a:pt x="16657" y="1319210"/>
                </a:lnTo>
                <a:lnTo>
                  <a:pt x="15312" y="1268422"/>
                </a:lnTo>
                <a:lnTo>
                  <a:pt x="13849" y="1204935"/>
                </a:lnTo>
                <a:lnTo>
                  <a:pt x="12424" y="1141448"/>
                </a:lnTo>
                <a:lnTo>
                  <a:pt x="11044" y="1077959"/>
                </a:lnTo>
                <a:lnTo>
                  <a:pt x="8299" y="938282"/>
                </a:lnTo>
                <a:lnTo>
                  <a:pt x="7097" y="874792"/>
                </a:lnTo>
                <a:lnTo>
                  <a:pt x="4982" y="747808"/>
                </a:lnTo>
                <a:lnTo>
                  <a:pt x="694" y="392234"/>
                </a:lnTo>
                <a:lnTo>
                  <a:pt x="280" y="328734"/>
                </a:lnTo>
                <a:lnTo>
                  <a:pt x="0" y="214430"/>
                </a:lnTo>
                <a:lnTo>
                  <a:pt x="148" y="163624"/>
                </a:lnTo>
                <a:lnTo>
                  <a:pt x="597" y="125516"/>
                </a:lnTo>
                <a:lnTo>
                  <a:pt x="1056" y="74708"/>
                </a:lnTo>
                <a:lnTo>
                  <a:pt x="1831" y="36596"/>
                </a:lnTo>
                <a:lnTo>
                  <a:pt x="2928" y="11181"/>
                </a:lnTo>
                <a:lnTo>
                  <a:pt x="66037" y="11134"/>
                </a:lnTo>
                <a:lnTo>
                  <a:pt x="63089" y="48577"/>
                </a:lnTo>
                <a:lnTo>
                  <a:pt x="61649" y="48594"/>
                </a:lnTo>
                <a:lnTo>
                  <a:pt x="60731" y="74006"/>
                </a:lnTo>
                <a:lnTo>
                  <a:pt x="60025" y="99416"/>
                </a:lnTo>
                <a:lnTo>
                  <a:pt x="59670" y="137523"/>
                </a:lnTo>
                <a:lnTo>
                  <a:pt x="59507" y="175628"/>
                </a:lnTo>
                <a:lnTo>
                  <a:pt x="59526" y="213730"/>
                </a:lnTo>
                <a:lnTo>
                  <a:pt x="59865" y="264529"/>
                </a:lnTo>
                <a:lnTo>
                  <a:pt x="61688" y="416919"/>
                </a:lnTo>
                <a:lnTo>
                  <a:pt x="62251" y="455015"/>
                </a:lnTo>
                <a:lnTo>
                  <a:pt x="63320" y="518506"/>
                </a:lnTo>
                <a:lnTo>
                  <a:pt x="65953" y="658185"/>
                </a:lnTo>
                <a:lnTo>
                  <a:pt x="67769" y="747070"/>
                </a:lnTo>
                <a:lnTo>
                  <a:pt x="69130" y="810558"/>
                </a:lnTo>
                <a:lnTo>
                  <a:pt x="70690" y="874044"/>
                </a:lnTo>
                <a:lnTo>
                  <a:pt x="72468" y="950229"/>
                </a:lnTo>
                <a:lnTo>
                  <a:pt x="74302" y="1026412"/>
                </a:lnTo>
                <a:lnTo>
                  <a:pt x="76034" y="1089896"/>
                </a:lnTo>
                <a:lnTo>
                  <a:pt x="77802" y="1153380"/>
                </a:lnTo>
                <a:lnTo>
                  <a:pt x="83221" y="1343830"/>
                </a:lnTo>
                <a:lnTo>
                  <a:pt x="84881" y="1394614"/>
                </a:lnTo>
                <a:lnTo>
                  <a:pt x="86377" y="1432699"/>
                </a:lnTo>
                <a:lnTo>
                  <a:pt x="87846" y="1470784"/>
                </a:lnTo>
                <a:lnTo>
                  <a:pt x="89279" y="1508870"/>
                </a:lnTo>
                <a:lnTo>
                  <a:pt x="90517" y="1534257"/>
                </a:lnTo>
                <a:lnTo>
                  <a:pt x="91697" y="1559645"/>
                </a:lnTo>
                <a:lnTo>
                  <a:pt x="92512" y="1559635"/>
                </a:lnTo>
                <a:lnTo>
                  <a:pt x="93170" y="1610431"/>
                </a:lnTo>
                <a:lnTo>
                  <a:pt x="94192" y="1661222"/>
                </a:lnTo>
                <a:lnTo>
                  <a:pt x="95793" y="1699306"/>
                </a:lnTo>
                <a:lnTo>
                  <a:pt x="98638" y="1750076"/>
                </a:lnTo>
                <a:lnTo>
                  <a:pt x="100300" y="1788159"/>
                </a:lnTo>
                <a:lnTo>
                  <a:pt x="106391" y="1851592"/>
                </a:lnTo>
                <a:lnTo>
                  <a:pt x="108053" y="1889675"/>
                </a:lnTo>
                <a:lnTo>
                  <a:pt x="108440" y="1927773"/>
                </a:lnTo>
                <a:lnTo>
                  <a:pt x="108314" y="1953177"/>
                </a:lnTo>
                <a:lnTo>
                  <a:pt x="107608" y="1991288"/>
                </a:lnTo>
                <a:lnTo>
                  <a:pt x="105808" y="2029411"/>
                </a:lnTo>
                <a:lnTo>
                  <a:pt x="106256" y="2067509"/>
                </a:lnTo>
                <a:lnTo>
                  <a:pt x="108652" y="2080181"/>
                </a:lnTo>
                <a:lnTo>
                  <a:pt x="115935" y="2105498"/>
                </a:lnTo>
                <a:lnTo>
                  <a:pt x="385635" y="2102328"/>
                </a:lnTo>
                <a:lnTo>
                  <a:pt x="442573" y="2114359"/>
                </a:lnTo>
                <a:lnTo>
                  <a:pt x="1649660" y="2100172"/>
                </a:lnTo>
                <a:lnTo>
                  <a:pt x="1701579" y="2112262"/>
                </a:lnTo>
                <a:lnTo>
                  <a:pt x="12912498" y="1980493"/>
                </a:lnTo>
                <a:lnTo>
                  <a:pt x="12962483" y="1992607"/>
                </a:lnTo>
                <a:lnTo>
                  <a:pt x="13561825" y="1985562"/>
                </a:lnTo>
                <a:lnTo>
                  <a:pt x="13612073" y="1997672"/>
                </a:lnTo>
                <a:lnTo>
                  <a:pt x="14263360" y="1990017"/>
                </a:lnTo>
                <a:lnTo>
                  <a:pt x="14313608" y="2002128"/>
                </a:lnTo>
                <a:close/>
              </a:path>
              <a:path w="15090140" h="2183765">
                <a:moveTo>
                  <a:pt x="8224491" y="5052"/>
                </a:moveTo>
                <a:lnTo>
                  <a:pt x="66037" y="11134"/>
                </a:lnTo>
                <a:lnTo>
                  <a:pt x="66092" y="10439"/>
                </a:lnTo>
                <a:lnTo>
                  <a:pt x="8224491" y="5052"/>
                </a:lnTo>
                <a:close/>
              </a:path>
              <a:path w="15090140" h="2183765">
                <a:moveTo>
                  <a:pt x="15089688" y="2043809"/>
                </a:moveTo>
                <a:lnTo>
                  <a:pt x="14866964" y="2046427"/>
                </a:lnTo>
                <a:lnTo>
                  <a:pt x="14816142" y="2034324"/>
                </a:lnTo>
                <a:lnTo>
                  <a:pt x="12525013" y="2061253"/>
                </a:lnTo>
                <a:lnTo>
                  <a:pt x="12474344" y="2049147"/>
                </a:lnTo>
                <a:lnTo>
                  <a:pt x="11219460" y="2063897"/>
                </a:lnTo>
                <a:lnTo>
                  <a:pt x="10588064" y="2058617"/>
                </a:lnTo>
                <a:lnTo>
                  <a:pt x="91445" y="2181991"/>
                </a:lnTo>
                <a:lnTo>
                  <a:pt x="68581" y="2169559"/>
                </a:lnTo>
                <a:lnTo>
                  <a:pt x="15022659" y="1993794"/>
                </a:lnTo>
                <a:lnTo>
                  <a:pt x="15025066" y="1955663"/>
                </a:lnTo>
                <a:lnTo>
                  <a:pt x="15027108" y="1917536"/>
                </a:lnTo>
                <a:lnTo>
                  <a:pt x="15028571" y="1892117"/>
                </a:lnTo>
                <a:lnTo>
                  <a:pt x="15028791" y="1854012"/>
                </a:lnTo>
                <a:lnTo>
                  <a:pt x="15026269" y="1803238"/>
                </a:lnTo>
                <a:lnTo>
                  <a:pt x="15023854" y="1752463"/>
                </a:lnTo>
                <a:lnTo>
                  <a:pt x="15021655" y="1701685"/>
                </a:lnTo>
                <a:lnTo>
                  <a:pt x="15019781" y="1650904"/>
                </a:lnTo>
                <a:lnTo>
                  <a:pt x="15018338" y="1600117"/>
                </a:lnTo>
                <a:lnTo>
                  <a:pt x="15017435" y="1549324"/>
                </a:lnTo>
                <a:lnTo>
                  <a:pt x="15018290" y="1523913"/>
                </a:lnTo>
                <a:lnTo>
                  <a:pt x="15020090" y="1485789"/>
                </a:lnTo>
                <a:lnTo>
                  <a:pt x="15021160" y="1447674"/>
                </a:lnTo>
                <a:lnTo>
                  <a:pt x="15018714" y="1384198"/>
                </a:lnTo>
                <a:lnTo>
                  <a:pt x="15016505" y="1346121"/>
                </a:lnTo>
                <a:lnTo>
                  <a:pt x="15013716" y="1320752"/>
                </a:lnTo>
                <a:lnTo>
                  <a:pt x="15010415" y="1282689"/>
                </a:lnTo>
                <a:lnTo>
                  <a:pt x="15008648" y="1270008"/>
                </a:lnTo>
                <a:lnTo>
                  <a:pt x="15006763" y="1257330"/>
                </a:lnTo>
                <a:lnTo>
                  <a:pt x="15004624" y="1231953"/>
                </a:lnTo>
                <a:lnTo>
                  <a:pt x="15002243" y="1193878"/>
                </a:lnTo>
                <a:lnTo>
                  <a:pt x="14999780" y="1155805"/>
                </a:lnTo>
                <a:lnTo>
                  <a:pt x="14997099" y="1105033"/>
                </a:lnTo>
                <a:lnTo>
                  <a:pt x="14994361" y="1054261"/>
                </a:lnTo>
                <a:lnTo>
                  <a:pt x="14991578" y="1003491"/>
                </a:lnTo>
                <a:lnTo>
                  <a:pt x="14982633" y="813083"/>
                </a:lnTo>
                <a:lnTo>
                  <a:pt x="14979493" y="736914"/>
                </a:lnTo>
                <a:lnTo>
                  <a:pt x="14976517" y="673445"/>
                </a:lnTo>
                <a:lnTo>
                  <a:pt x="14973420" y="597276"/>
                </a:lnTo>
                <a:lnTo>
                  <a:pt x="14970512" y="533806"/>
                </a:lnTo>
                <a:lnTo>
                  <a:pt x="14967507" y="457636"/>
                </a:lnTo>
                <a:lnTo>
                  <a:pt x="14964566" y="381465"/>
                </a:lnTo>
                <a:lnTo>
                  <a:pt x="14961849" y="317993"/>
                </a:lnTo>
                <a:lnTo>
                  <a:pt x="14959072" y="241820"/>
                </a:lnTo>
                <a:lnTo>
                  <a:pt x="14956544" y="178345"/>
                </a:lnTo>
                <a:lnTo>
                  <a:pt x="14954128" y="114869"/>
                </a:lnTo>
                <a:lnTo>
                  <a:pt x="14951837" y="51392"/>
                </a:lnTo>
                <a:lnTo>
                  <a:pt x="14949919" y="611"/>
                </a:lnTo>
                <a:lnTo>
                  <a:pt x="8224491" y="5052"/>
                </a:lnTo>
                <a:lnTo>
                  <a:pt x="15001944" y="0"/>
                </a:lnTo>
                <a:lnTo>
                  <a:pt x="15005304" y="88866"/>
                </a:lnTo>
                <a:lnTo>
                  <a:pt x="15007927" y="152340"/>
                </a:lnTo>
                <a:lnTo>
                  <a:pt x="15010680" y="215812"/>
                </a:lnTo>
                <a:lnTo>
                  <a:pt x="15013549" y="279282"/>
                </a:lnTo>
                <a:lnTo>
                  <a:pt x="15016670" y="355451"/>
                </a:lnTo>
                <a:lnTo>
                  <a:pt x="15019883" y="431618"/>
                </a:lnTo>
                <a:lnTo>
                  <a:pt x="15023024" y="495086"/>
                </a:lnTo>
                <a:lnTo>
                  <a:pt x="15026379" y="571252"/>
                </a:lnTo>
                <a:lnTo>
                  <a:pt x="15029786" y="647417"/>
                </a:lnTo>
                <a:lnTo>
                  <a:pt x="15033083" y="710883"/>
                </a:lnTo>
                <a:lnTo>
                  <a:pt x="15036554" y="787047"/>
                </a:lnTo>
                <a:lnTo>
                  <a:pt x="15046548" y="977443"/>
                </a:lnTo>
                <a:lnTo>
                  <a:pt x="15049695" y="1028209"/>
                </a:lnTo>
                <a:lnTo>
                  <a:pt x="15052803" y="1078976"/>
                </a:lnTo>
                <a:lnTo>
                  <a:pt x="15055860" y="1129744"/>
                </a:lnTo>
                <a:lnTo>
                  <a:pt x="15058702" y="1167813"/>
                </a:lnTo>
                <a:lnTo>
                  <a:pt x="15061467" y="1205883"/>
                </a:lnTo>
                <a:lnTo>
                  <a:pt x="15063992" y="1231255"/>
                </a:lnTo>
                <a:lnTo>
                  <a:pt x="15066413" y="1256629"/>
                </a:lnTo>
                <a:lnTo>
                  <a:pt x="15068419" y="1256605"/>
                </a:lnTo>
                <a:lnTo>
                  <a:pt x="15076489" y="1320015"/>
                </a:lnTo>
                <a:lnTo>
                  <a:pt x="15080415" y="1370772"/>
                </a:lnTo>
                <a:lnTo>
                  <a:pt x="15081534" y="1421562"/>
                </a:lnTo>
                <a:lnTo>
                  <a:pt x="15081033" y="1472372"/>
                </a:lnTo>
                <a:lnTo>
                  <a:pt x="15080100" y="1523186"/>
                </a:lnTo>
                <a:lnTo>
                  <a:pt x="15080073" y="1586691"/>
                </a:lnTo>
                <a:lnTo>
                  <a:pt x="15081105" y="1637482"/>
                </a:lnTo>
                <a:lnTo>
                  <a:pt x="15082884" y="1688265"/>
                </a:lnTo>
                <a:lnTo>
                  <a:pt x="15086404" y="1764429"/>
                </a:lnTo>
                <a:lnTo>
                  <a:pt x="15089688" y="2043809"/>
                </a:lnTo>
                <a:close/>
              </a:path>
              <a:path w="15090140" h="2183765">
                <a:moveTo>
                  <a:pt x="1235509" y="2105039"/>
                </a:moveTo>
                <a:lnTo>
                  <a:pt x="712848" y="2111183"/>
                </a:lnTo>
                <a:lnTo>
                  <a:pt x="817487" y="2097252"/>
                </a:lnTo>
                <a:lnTo>
                  <a:pt x="1183908" y="2092945"/>
                </a:lnTo>
                <a:lnTo>
                  <a:pt x="1235509" y="2105039"/>
                </a:lnTo>
                <a:close/>
              </a:path>
              <a:path w="15090140" h="2183765">
                <a:moveTo>
                  <a:pt x="10437611" y="1996881"/>
                </a:moveTo>
                <a:lnTo>
                  <a:pt x="9821839" y="2004119"/>
                </a:lnTo>
                <a:lnTo>
                  <a:pt x="10001104" y="1989311"/>
                </a:lnTo>
                <a:lnTo>
                  <a:pt x="10386477" y="1984781"/>
                </a:lnTo>
                <a:lnTo>
                  <a:pt x="10437611" y="1996881"/>
                </a:lnTo>
                <a:close/>
              </a:path>
              <a:path w="15090140" h="2183765">
                <a:moveTo>
                  <a:pt x="12213904" y="1988704"/>
                </a:moveTo>
                <a:lnTo>
                  <a:pt x="5706903" y="2065185"/>
                </a:lnTo>
                <a:lnTo>
                  <a:pt x="8159199" y="2023661"/>
                </a:lnTo>
                <a:lnTo>
                  <a:pt x="12163831" y="1976592"/>
                </a:lnTo>
                <a:lnTo>
                  <a:pt x="12213904" y="1988704"/>
                </a:lnTo>
                <a:close/>
              </a:path>
              <a:path w="15090140" h="2183765">
                <a:moveTo>
                  <a:pt x="4793300" y="2139428"/>
                </a:moveTo>
                <a:lnTo>
                  <a:pt x="1513434" y="2177978"/>
                </a:lnTo>
                <a:lnTo>
                  <a:pt x="1309553" y="2167674"/>
                </a:lnTo>
                <a:lnTo>
                  <a:pt x="7629903" y="2093386"/>
                </a:lnTo>
                <a:lnTo>
                  <a:pt x="4793300" y="2139428"/>
                </a:lnTo>
                <a:close/>
              </a:path>
              <a:path w="15090140" h="2183765">
                <a:moveTo>
                  <a:pt x="3374684" y="2168802"/>
                </a:moveTo>
                <a:lnTo>
                  <a:pt x="2140684" y="2183306"/>
                </a:lnTo>
                <a:lnTo>
                  <a:pt x="1879341" y="2173677"/>
                </a:lnTo>
                <a:lnTo>
                  <a:pt x="3470245" y="2154978"/>
                </a:lnTo>
                <a:lnTo>
                  <a:pt x="3374684" y="2168802"/>
                </a:lnTo>
                <a:close/>
              </a:path>
            </a:pathLst>
          </a:custGeom>
          <a:solidFill>
            <a:srgbClr val="373734"/>
          </a:solidFill>
        </p:spPr>
        <p:txBody>
          <a:bodyPr wrap="square" lIns="0" tIns="0" rIns="0" bIns="0" rtlCol="0"/>
          <a:lstStyle/>
          <a:p>
            <a:endParaRPr/>
          </a:p>
        </p:txBody>
      </p:sp>
      <p:sp>
        <p:nvSpPr>
          <p:cNvPr id="23" name="bg object 23"/>
          <p:cNvSpPr/>
          <p:nvPr/>
        </p:nvSpPr>
        <p:spPr>
          <a:xfrm>
            <a:off x="1548468" y="0"/>
            <a:ext cx="14998700" cy="2183130"/>
          </a:xfrm>
          <a:custGeom>
            <a:avLst/>
            <a:gdLst/>
            <a:ahLst/>
            <a:cxnLst/>
            <a:rect l="l" t="t" r="r" b="b"/>
            <a:pathLst>
              <a:path w="14998700" h="2183130">
                <a:moveTo>
                  <a:pt x="14998250" y="2182744"/>
                </a:moveTo>
                <a:lnTo>
                  <a:pt x="0" y="2159462"/>
                </a:lnTo>
                <a:lnTo>
                  <a:pt x="0" y="568010"/>
                </a:lnTo>
                <a:lnTo>
                  <a:pt x="35899" y="0"/>
                </a:lnTo>
                <a:lnTo>
                  <a:pt x="14947714" y="0"/>
                </a:lnTo>
                <a:lnTo>
                  <a:pt x="14998250" y="2182744"/>
                </a:lnTo>
                <a:close/>
              </a:path>
            </a:pathLst>
          </a:custGeom>
          <a:solidFill>
            <a:srgbClr val="FFFFFF"/>
          </a:solidFill>
        </p:spPr>
        <p:txBody>
          <a:bodyPr wrap="square" lIns="0" tIns="0" rIns="0" bIns="0" rtlCol="0"/>
          <a:lstStyle/>
          <a:p>
            <a:endParaRPr/>
          </a:p>
        </p:txBody>
      </p:sp>
      <p:sp>
        <p:nvSpPr>
          <p:cNvPr id="24" name="bg object 24"/>
          <p:cNvSpPr/>
          <p:nvPr/>
        </p:nvSpPr>
        <p:spPr>
          <a:xfrm>
            <a:off x="1517206" y="0"/>
            <a:ext cx="15068550" cy="2209800"/>
          </a:xfrm>
          <a:custGeom>
            <a:avLst/>
            <a:gdLst/>
            <a:ahLst/>
            <a:cxnLst/>
            <a:rect l="l" t="t" r="r" b="b"/>
            <a:pathLst>
              <a:path w="15068550" h="2209800">
                <a:moveTo>
                  <a:pt x="14293183" y="2158999"/>
                </a:moveTo>
                <a:lnTo>
                  <a:pt x="28771" y="2158999"/>
                </a:lnTo>
                <a:lnTo>
                  <a:pt x="16198" y="2146299"/>
                </a:lnTo>
                <a:lnTo>
                  <a:pt x="10185" y="2133599"/>
                </a:lnTo>
                <a:lnTo>
                  <a:pt x="11825" y="2108199"/>
                </a:lnTo>
                <a:lnTo>
                  <a:pt x="25673" y="2044699"/>
                </a:lnTo>
                <a:lnTo>
                  <a:pt x="29318" y="2006599"/>
                </a:lnTo>
                <a:lnTo>
                  <a:pt x="27131" y="1955799"/>
                </a:lnTo>
                <a:lnTo>
                  <a:pt x="23487" y="1930399"/>
                </a:lnTo>
                <a:lnTo>
                  <a:pt x="21003" y="1879599"/>
                </a:lnTo>
                <a:lnTo>
                  <a:pt x="14741" y="1790699"/>
                </a:lnTo>
                <a:lnTo>
                  <a:pt x="12257" y="1739899"/>
                </a:lnTo>
                <a:lnTo>
                  <a:pt x="11069" y="1689099"/>
                </a:lnTo>
                <a:lnTo>
                  <a:pt x="11825" y="1638299"/>
                </a:lnTo>
                <a:lnTo>
                  <a:pt x="11098" y="1625599"/>
                </a:lnTo>
                <a:lnTo>
                  <a:pt x="9547" y="1587499"/>
                </a:lnTo>
                <a:lnTo>
                  <a:pt x="7918" y="1511299"/>
                </a:lnTo>
                <a:lnTo>
                  <a:pt x="5465" y="1358899"/>
                </a:lnTo>
                <a:lnTo>
                  <a:pt x="4676" y="1308099"/>
                </a:lnTo>
                <a:lnTo>
                  <a:pt x="3914" y="1244599"/>
                </a:lnTo>
                <a:lnTo>
                  <a:pt x="3187" y="1181099"/>
                </a:lnTo>
                <a:lnTo>
                  <a:pt x="2503" y="1117599"/>
                </a:lnTo>
                <a:lnTo>
                  <a:pt x="1869" y="1041399"/>
                </a:lnTo>
                <a:lnTo>
                  <a:pt x="1294" y="977899"/>
                </a:lnTo>
                <a:lnTo>
                  <a:pt x="351" y="838199"/>
                </a:lnTo>
                <a:lnTo>
                  <a:pt x="58" y="774699"/>
                </a:lnTo>
                <a:lnTo>
                  <a:pt x="0" y="355599"/>
                </a:lnTo>
                <a:lnTo>
                  <a:pt x="470" y="292099"/>
                </a:lnTo>
                <a:lnTo>
                  <a:pt x="1052" y="228599"/>
                </a:lnTo>
                <a:lnTo>
                  <a:pt x="1785" y="177799"/>
                </a:lnTo>
                <a:lnTo>
                  <a:pt x="2678" y="126999"/>
                </a:lnTo>
                <a:lnTo>
                  <a:pt x="3738" y="88899"/>
                </a:lnTo>
                <a:lnTo>
                  <a:pt x="4974" y="50799"/>
                </a:lnTo>
                <a:lnTo>
                  <a:pt x="6393" y="12699"/>
                </a:lnTo>
                <a:lnTo>
                  <a:pt x="7538" y="0"/>
                </a:lnTo>
                <a:lnTo>
                  <a:pt x="71502" y="0"/>
                </a:lnTo>
                <a:lnTo>
                  <a:pt x="69769" y="12699"/>
                </a:lnTo>
                <a:lnTo>
                  <a:pt x="66246" y="50799"/>
                </a:lnTo>
                <a:lnTo>
                  <a:pt x="62585" y="101599"/>
                </a:lnTo>
                <a:lnTo>
                  <a:pt x="61782" y="139699"/>
                </a:lnTo>
                <a:lnTo>
                  <a:pt x="61171" y="177799"/>
                </a:lnTo>
                <a:lnTo>
                  <a:pt x="60742" y="228599"/>
                </a:lnTo>
                <a:lnTo>
                  <a:pt x="60548" y="266699"/>
                </a:lnTo>
                <a:lnTo>
                  <a:pt x="60459" y="292099"/>
                </a:lnTo>
                <a:lnTo>
                  <a:pt x="60516" y="419099"/>
                </a:lnTo>
                <a:lnTo>
                  <a:pt x="60631" y="457199"/>
                </a:lnTo>
                <a:lnTo>
                  <a:pt x="60954" y="520699"/>
                </a:lnTo>
                <a:lnTo>
                  <a:pt x="61945" y="660399"/>
                </a:lnTo>
                <a:lnTo>
                  <a:pt x="62594" y="736599"/>
                </a:lnTo>
                <a:lnTo>
                  <a:pt x="63331" y="800099"/>
                </a:lnTo>
                <a:lnTo>
                  <a:pt x="64146" y="876299"/>
                </a:lnTo>
                <a:lnTo>
                  <a:pt x="65028" y="952499"/>
                </a:lnTo>
                <a:lnTo>
                  <a:pt x="65966" y="1015999"/>
                </a:lnTo>
                <a:lnTo>
                  <a:pt x="66952" y="1092199"/>
                </a:lnTo>
                <a:lnTo>
                  <a:pt x="67974" y="1155699"/>
                </a:lnTo>
                <a:lnTo>
                  <a:pt x="70085" y="1282699"/>
                </a:lnTo>
                <a:lnTo>
                  <a:pt x="73265" y="1435099"/>
                </a:lnTo>
                <a:lnTo>
                  <a:pt x="74287" y="1473199"/>
                </a:lnTo>
                <a:lnTo>
                  <a:pt x="75273" y="1498599"/>
                </a:lnTo>
                <a:lnTo>
                  <a:pt x="76212" y="1536699"/>
                </a:lnTo>
                <a:lnTo>
                  <a:pt x="77093" y="1549399"/>
                </a:lnTo>
                <a:lnTo>
                  <a:pt x="77908" y="1562099"/>
                </a:lnTo>
                <a:lnTo>
                  <a:pt x="77969" y="1600199"/>
                </a:lnTo>
                <a:lnTo>
                  <a:pt x="78394" y="1650999"/>
                </a:lnTo>
                <a:lnTo>
                  <a:pt x="79548" y="1701799"/>
                </a:lnTo>
                <a:lnTo>
                  <a:pt x="81795" y="1739899"/>
                </a:lnTo>
                <a:lnTo>
                  <a:pt x="83010" y="1777999"/>
                </a:lnTo>
                <a:lnTo>
                  <a:pt x="88355" y="1841499"/>
                </a:lnTo>
                <a:lnTo>
                  <a:pt x="89570" y="1879599"/>
                </a:lnTo>
                <a:lnTo>
                  <a:pt x="89509" y="1917699"/>
                </a:lnTo>
                <a:lnTo>
                  <a:pt x="89084" y="1943099"/>
                </a:lnTo>
                <a:lnTo>
                  <a:pt x="87930" y="1981199"/>
                </a:lnTo>
                <a:lnTo>
                  <a:pt x="85683" y="2019299"/>
                </a:lnTo>
                <a:lnTo>
                  <a:pt x="85683" y="2057399"/>
                </a:lnTo>
                <a:lnTo>
                  <a:pt x="87930" y="2070099"/>
                </a:lnTo>
                <a:lnTo>
                  <a:pt x="94915" y="2082799"/>
                </a:lnTo>
                <a:lnTo>
                  <a:pt x="107002" y="2095499"/>
                </a:lnTo>
                <a:lnTo>
                  <a:pt x="364640" y="2095499"/>
                </a:lnTo>
                <a:lnTo>
                  <a:pt x="421434" y="2108199"/>
                </a:lnTo>
                <a:lnTo>
                  <a:pt x="1628636" y="2108199"/>
                </a:lnTo>
                <a:lnTo>
                  <a:pt x="1680409" y="2120899"/>
                </a:lnTo>
                <a:lnTo>
                  <a:pt x="12892388" y="2120899"/>
                </a:lnTo>
                <a:lnTo>
                  <a:pt x="12942228" y="2133599"/>
                </a:lnTo>
                <a:lnTo>
                  <a:pt x="13541627" y="2133599"/>
                </a:lnTo>
                <a:lnTo>
                  <a:pt x="13591731" y="2146299"/>
                </a:lnTo>
                <a:lnTo>
                  <a:pt x="14243079" y="2146299"/>
                </a:lnTo>
                <a:lnTo>
                  <a:pt x="14293183" y="2158999"/>
                </a:lnTo>
                <a:close/>
              </a:path>
              <a:path w="15068550" h="2209800">
                <a:moveTo>
                  <a:pt x="15068549" y="2209799"/>
                </a:moveTo>
                <a:lnTo>
                  <a:pt x="14845994" y="2209799"/>
                </a:lnTo>
                <a:lnTo>
                  <a:pt x="14795316" y="2197099"/>
                </a:lnTo>
                <a:lnTo>
                  <a:pt x="12554584" y="2197099"/>
                </a:lnTo>
                <a:lnTo>
                  <a:pt x="12503970" y="2184399"/>
                </a:lnTo>
                <a:lnTo>
                  <a:pt x="11198444" y="2184399"/>
                </a:lnTo>
                <a:lnTo>
                  <a:pt x="10567137" y="2171699"/>
                </a:lnTo>
                <a:lnTo>
                  <a:pt x="69526" y="2171699"/>
                </a:lnTo>
                <a:lnTo>
                  <a:pt x="46810" y="2158999"/>
                </a:lnTo>
                <a:lnTo>
                  <a:pt x="15002300" y="2158999"/>
                </a:lnTo>
                <a:lnTo>
                  <a:pt x="15005155" y="2120899"/>
                </a:lnTo>
                <a:lnTo>
                  <a:pt x="15007646" y="2082799"/>
                </a:lnTo>
                <a:lnTo>
                  <a:pt x="15009407" y="2057399"/>
                </a:lnTo>
                <a:lnTo>
                  <a:pt x="15010075" y="2019299"/>
                </a:lnTo>
                <a:lnTo>
                  <a:pt x="15008150" y="1968499"/>
                </a:lnTo>
                <a:lnTo>
                  <a:pt x="15006332" y="1917699"/>
                </a:lnTo>
                <a:lnTo>
                  <a:pt x="15004730" y="1866899"/>
                </a:lnTo>
                <a:lnTo>
                  <a:pt x="15003452" y="1828799"/>
                </a:lnTo>
                <a:lnTo>
                  <a:pt x="15002606" y="1777999"/>
                </a:lnTo>
                <a:lnTo>
                  <a:pt x="15002300" y="1727199"/>
                </a:lnTo>
                <a:lnTo>
                  <a:pt x="15003454" y="1689099"/>
                </a:lnTo>
                <a:lnTo>
                  <a:pt x="15005702" y="1650999"/>
                </a:lnTo>
                <a:lnTo>
                  <a:pt x="15007220" y="1612899"/>
                </a:lnTo>
                <a:lnTo>
                  <a:pt x="15006188" y="1587499"/>
                </a:lnTo>
                <a:lnTo>
                  <a:pt x="15005520" y="1549399"/>
                </a:lnTo>
                <a:lnTo>
                  <a:pt x="15003758" y="1523999"/>
                </a:lnTo>
                <a:lnTo>
                  <a:pt x="15001268" y="1485899"/>
                </a:lnTo>
                <a:lnTo>
                  <a:pt x="14998414" y="1447799"/>
                </a:lnTo>
                <a:lnTo>
                  <a:pt x="14996797" y="1447799"/>
                </a:lnTo>
                <a:lnTo>
                  <a:pt x="14995061" y="1422399"/>
                </a:lnTo>
                <a:lnTo>
                  <a:pt x="14993221" y="1396999"/>
                </a:lnTo>
                <a:lnTo>
                  <a:pt x="14991287" y="1358899"/>
                </a:lnTo>
                <a:lnTo>
                  <a:pt x="14989272" y="1320799"/>
                </a:lnTo>
                <a:lnTo>
                  <a:pt x="14987187" y="1282699"/>
                </a:lnTo>
                <a:lnTo>
                  <a:pt x="14985046" y="1231899"/>
                </a:lnTo>
                <a:lnTo>
                  <a:pt x="14982860" y="1168399"/>
                </a:lnTo>
                <a:lnTo>
                  <a:pt x="14980641" y="1117599"/>
                </a:lnTo>
                <a:lnTo>
                  <a:pt x="14976153" y="990599"/>
                </a:lnTo>
                <a:lnTo>
                  <a:pt x="14973908" y="914399"/>
                </a:lnTo>
                <a:lnTo>
                  <a:pt x="14971679" y="850899"/>
                </a:lnTo>
                <a:lnTo>
                  <a:pt x="14969478" y="774699"/>
                </a:lnTo>
                <a:lnTo>
                  <a:pt x="14967316" y="698499"/>
                </a:lnTo>
                <a:lnTo>
                  <a:pt x="14965206" y="634999"/>
                </a:lnTo>
                <a:lnTo>
                  <a:pt x="14963159" y="558799"/>
                </a:lnTo>
                <a:lnTo>
                  <a:pt x="14961189" y="495299"/>
                </a:lnTo>
                <a:lnTo>
                  <a:pt x="14959307" y="419099"/>
                </a:lnTo>
                <a:lnTo>
                  <a:pt x="14957526" y="355599"/>
                </a:lnTo>
                <a:lnTo>
                  <a:pt x="14955856" y="292099"/>
                </a:lnTo>
                <a:lnTo>
                  <a:pt x="14954311" y="241299"/>
                </a:lnTo>
                <a:lnTo>
                  <a:pt x="14952902" y="177799"/>
                </a:lnTo>
                <a:lnTo>
                  <a:pt x="14951642" y="126999"/>
                </a:lnTo>
                <a:lnTo>
                  <a:pt x="14950543" y="88899"/>
                </a:lnTo>
                <a:lnTo>
                  <a:pt x="14949616" y="50799"/>
                </a:lnTo>
                <a:lnTo>
                  <a:pt x="14948875" y="12699"/>
                </a:lnTo>
                <a:lnTo>
                  <a:pt x="14948511" y="0"/>
                </a:lnTo>
                <a:lnTo>
                  <a:pt x="14999893" y="0"/>
                </a:lnTo>
                <a:lnTo>
                  <a:pt x="15000349" y="12699"/>
                </a:lnTo>
                <a:lnTo>
                  <a:pt x="15001384" y="50799"/>
                </a:lnTo>
                <a:lnTo>
                  <a:pt x="15002613" y="101599"/>
                </a:lnTo>
                <a:lnTo>
                  <a:pt x="15004023" y="152399"/>
                </a:lnTo>
                <a:lnTo>
                  <a:pt x="15005601" y="203199"/>
                </a:lnTo>
                <a:lnTo>
                  <a:pt x="15007336" y="266699"/>
                </a:lnTo>
                <a:lnTo>
                  <a:pt x="15009212" y="330199"/>
                </a:lnTo>
                <a:lnTo>
                  <a:pt x="15011218" y="393699"/>
                </a:lnTo>
                <a:lnTo>
                  <a:pt x="15013341" y="457199"/>
                </a:lnTo>
                <a:lnTo>
                  <a:pt x="15015568" y="533399"/>
                </a:lnTo>
                <a:lnTo>
                  <a:pt x="15017885" y="609599"/>
                </a:lnTo>
                <a:lnTo>
                  <a:pt x="15020280" y="673099"/>
                </a:lnTo>
                <a:lnTo>
                  <a:pt x="15022740" y="749299"/>
                </a:lnTo>
                <a:lnTo>
                  <a:pt x="15025251" y="825499"/>
                </a:lnTo>
                <a:lnTo>
                  <a:pt x="15027802" y="888999"/>
                </a:lnTo>
                <a:lnTo>
                  <a:pt x="15030378" y="965199"/>
                </a:lnTo>
                <a:lnTo>
                  <a:pt x="15035557" y="1092199"/>
                </a:lnTo>
                <a:lnTo>
                  <a:pt x="15038133" y="1142999"/>
                </a:lnTo>
                <a:lnTo>
                  <a:pt x="15040684" y="1206499"/>
                </a:lnTo>
                <a:lnTo>
                  <a:pt x="15043195" y="1257299"/>
                </a:lnTo>
                <a:lnTo>
                  <a:pt x="15045655" y="1295399"/>
                </a:lnTo>
                <a:lnTo>
                  <a:pt x="15048050" y="1346199"/>
                </a:lnTo>
                <a:lnTo>
                  <a:pt x="15050367" y="1371599"/>
                </a:lnTo>
                <a:lnTo>
                  <a:pt x="15052594" y="1396999"/>
                </a:lnTo>
                <a:lnTo>
                  <a:pt x="15054717" y="1422399"/>
                </a:lnTo>
                <a:lnTo>
                  <a:pt x="15056723" y="1435099"/>
                </a:lnTo>
                <a:lnTo>
                  <a:pt x="15064047" y="1485899"/>
                </a:lnTo>
                <a:lnTo>
                  <a:pt x="15067377" y="1536699"/>
                </a:lnTo>
                <a:lnTo>
                  <a:pt x="15067898" y="1587499"/>
                </a:lnTo>
                <a:lnTo>
                  <a:pt x="15066800" y="1638299"/>
                </a:lnTo>
                <a:lnTo>
                  <a:pt x="15065270" y="1701799"/>
                </a:lnTo>
                <a:lnTo>
                  <a:pt x="15064497" y="1752599"/>
                </a:lnTo>
                <a:lnTo>
                  <a:pt x="15064932" y="1803399"/>
                </a:lnTo>
                <a:lnTo>
                  <a:pt x="15066114" y="1854199"/>
                </a:lnTo>
                <a:lnTo>
                  <a:pt x="15067855" y="1917699"/>
                </a:lnTo>
                <a:lnTo>
                  <a:pt x="15068549" y="1930399"/>
                </a:lnTo>
                <a:lnTo>
                  <a:pt x="15068549" y="2209799"/>
                </a:lnTo>
                <a:close/>
              </a:path>
              <a:path w="15068550" h="2209800">
                <a:moveTo>
                  <a:pt x="1214445" y="2108199"/>
                </a:moveTo>
                <a:lnTo>
                  <a:pt x="639640" y="2108199"/>
                </a:lnTo>
                <a:lnTo>
                  <a:pt x="691735" y="2095499"/>
                </a:lnTo>
                <a:lnTo>
                  <a:pt x="1162988" y="2095499"/>
                </a:lnTo>
                <a:lnTo>
                  <a:pt x="1214445" y="2108199"/>
                </a:lnTo>
                <a:close/>
              </a:path>
              <a:path w="15068550" h="2209800">
                <a:moveTo>
                  <a:pt x="10461974" y="2108199"/>
                </a:moveTo>
                <a:lnTo>
                  <a:pt x="9801586" y="2108199"/>
                </a:lnTo>
                <a:lnTo>
                  <a:pt x="9981017" y="2095499"/>
                </a:lnTo>
                <a:lnTo>
                  <a:pt x="10417416" y="2095499"/>
                </a:lnTo>
                <a:lnTo>
                  <a:pt x="10461974" y="2108199"/>
                </a:lnTo>
                <a:close/>
              </a:path>
              <a:path w="15068550" h="2209800">
                <a:moveTo>
                  <a:pt x="12193728" y="2120899"/>
                </a:moveTo>
                <a:lnTo>
                  <a:pt x="5686112" y="2120899"/>
                </a:lnTo>
                <a:lnTo>
                  <a:pt x="8138789" y="2108199"/>
                </a:lnTo>
                <a:lnTo>
                  <a:pt x="12143800" y="2108199"/>
                </a:lnTo>
                <a:lnTo>
                  <a:pt x="12193728" y="2120899"/>
                </a:lnTo>
                <a:close/>
              </a:path>
              <a:path w="15068550" h="2209800">
                <a:moveTo>
                  <a:pt x="4771677" y="2184399"/>
                </a:moveTo>
                <a:lnTo>
                  <a:pt x="1491501" y="2184399"/>
                </a:lnTo>
                <a:lnTo>
                  <a:pt x="1287750" y="2171699"/>
                </a:lnTo>
                <a:lnTo>
                  <a:pt x="7608696" y="2171699"/>
                </a:lnTo>
                <a:lnTo>
                  <a:pt x="4771677" y="2184399"/>
                </a:lnTo>
                <a:close/>
              </a:path>
              <a:path w="15068550" h="2209800">
                <a:moveTo>
                  <a:pt x="3352777" y="2197099"/>
                </a:moveTo>
                <a:lnTo>
                  <a:pt x="2118660" y="2197099"/>
                </a:lnTo>
                <a:lnTo>
                  <a:pt x="1857443" y="2184399"/>
                </a:lnTo>
                <a:lnTo>
                  <a:pt x="3448496" y="2184399"/>
                </a:lnTo>
                <a:lnTo>
                  <a:pt x="3352777" y="2197099"/>
                </a:lnTo>
                <a:close/>
              </a:path>
            </a:pathLst>
          </a:custGeom>
          <a:solidFill>
            <a:srgbClr val="373734"/>
          </a:solidFill>
        </p:spPr>
        <p:txBody>
          <a:bodyPr wrap="square" lIns="0" tIns="0" rIns="0" bIns="0" rtlCol="0"/>
          <a:lstStyle/>
          <a:p>
            <a:endParaRPr/>
          </a:p>
        </p:txBody>
      </p:sp>
      <p:sp>
        <p:nvSpPr>
          <p:cNvPr id="25" name="bg object 25"/>
          <p:cNvSpPr/>
          <p:nvPr/>
        </p:nvSpPr>
        <p:spPr>
          <a:xfrm>
            <a:off x="1619368" y="1"/>
            <a:ext cx="15226665" cy="2049780"/>
          </a:xfrm>
          <a:custGeom>
            <a:avLst/>
            <a:gdLst/>
            <a:ahLst/>
            <a:cxnLst/>
            <a:rect l="l" t="t" r="r" b="b"/>
            <a:pathLst>
              <a:path w="15226665" h="2049780">
                <a:moveTo>
                  <a:pt x="15226205" y="0"/>
                </a:moveTo>
                <a:lnTo>
                  <a:pt x="15203031" y="1252114"/>
                </a:lnTo>
                <a:lnTo>
                  <a:pt x="15133857" y="2049179"/>
                </a:lnTo>
                <a:lnTo>
                  <a:pt x="7596686" y="1968009"/>
                </a:lnTo>
                <a:lnTo>
                  <a:pt x="11655" y="1812071"/>
                </a:lnTo>
                <a:lnTo>
                  <a:pt x="0" y="0"/>
                </a:lnTo>
                <a:lnTo>
                  <a:pt x="15226205" y="0"/>
                </a:lnTo>
                <a:close/>
              </a:path>
            </a:pathLst>
          </a:custGeom>
          <a:solidFill>
            <a:srgbClr val="FFFFFF"/>
          </a:solidFill>
        </p:spPr>
        <p:txBody>
          <a:bodyPr wrap="square" lIns="0" tIns="0" rIns="0" bIns="0" rtlCol="0"/>
          <a:lstStyle/>
          <a:p>
            <a:endParaRPr/>
          </a:p>
        </p:txBody>
      </p:sp>
      <p:sp>
        <p:nvSpPr>
          <p:cNvPr id="26" name="bg object 26"/>
          <p:cNvSpPr/>
          <p:nvPr/>
        </p:nvSpPr>
        <p:spPr>
          <a:xfrm>
            <a:off x="1567030" y="542"/>
            <a:ext cx="15295244" cy="2093595"/>
          </a:xfrm>
          <a:custGeom>
            <a:avLst/>
            <a:gdLst/>
            <a:ahLst/>
            <a:cxnLst/>
            <a:rect l="l" t="t" r="r" b="b"/>
            <a:pathLst>
              <a:path w="15295244" h="2093595">
                <a:moveTo>
                  <a:pt x="2202001" y="1904502"/>
                </a:moveTo>
                <a:lnTo>
                  <a:pt x="5751277" y="1970192"/>
                </a:lnTo>
                <a:lnTo>
                  <a:pt x="5650192" y="1981023"/>
                </a:lnTo>
                <a:lnTo>
                  <a:pt x="2355582" y="1920047"/>
                </a:lnTo>
                <a:lnTo>
                  <a:pt x="2202001" y="1904502"/>
                </a:lnTo>
                <a:close/>
              </a:path>
              <a:path w="15295244" h="2093595">
                <a:moveTo>
                  <a:pt x="1133490" y="1872024"/>
                </a:moveTo>
                <a:lnTo>
                  <a:pt x="11877119" y="2070867"/>
                </a:lnTo>
                <a:lnTo>
                  <a:pt x="9951295" y="2047926"/>
                </a:lnTo>
                <a:lnTo>
                  <a:pt x="1182747" y="1885638"/>
                </a:lnTo>
                <a:lnTo>
                  <a:pt x="1133490" y="1872024"/>
                </a:lnTo>
                <a:close/>
              </a:path>
              <a:path w="15295244" h="2093595">
                <a:moveTo>
                  <a:pt x="688301" y="1851082"/>
                </a:moveTo>
                <a:lnTo>
                  <a:pt x="13143886" y="2081610"/>
                </a:lnTo>
                <a:lnTo>
                  <a:pt x="13093463" y="2093379"/>
                </a:lnTo>
                <a:lnTo>
                  <a:pt x="737558" y="1864696"/>
                </a:lnTo>
                <a:lnTo>
                  <a:pt x="688301" y="1851082"/>
                </a:lnTo>
                <a:close/>
              </a:path>
              <a:path w="15295244" h="2093595">
                <a:moveTo>
                  <a:pt x="145809" y="1828340"/>
                </a:moveTo>
                <a:lnTo>
                  <a:pt x="13648997" y="2078256"/>
                </a:lnTo>
                <a:lnTo>
                  <a:pt x="13494613" y="2088101"/>
                </a:lnTo>
                <a:lnTo>
                  <a:pt x="189426" y="1841849"/>
                </a:lnTo>
                <a:lnTo>
                  <a:pt x="145809" y="1828340"/>
                </a:lnTo>
                <a:close/>
              </a:path>
              <a:path w="15295244" h="2093595">
                <a:moveTo>
                  <a:pt x="14621800" y="402"/>
                </a:moveTo>
                <a:lnTo>
                  <a:pt x="15220072" y="11475"/>
                </a:lnTo>
                <a:lnTo>
                  <a:pt x="61316" y="10365"/>
                </a:lnTo>
                <a:lnTo>
                  <a:pt x="61874" y="35779"/>
                </a:lnTo>
                <a:lnTo>
                  <a:pt x="62071" y="61187"/>
                </a:lnTo>
                <a:lnTo>
                  <a:pt x="63127" y="99314"/>
                </a:lnTo>
                <a:lnTo>
                  <a:pt x="65146" y="124755"/>
                </a:lnTo>
                <a:lnTo>
                  <a:pt x="67295" y="162902"/>
                </a:lnTo>
                <a:lnTo>
                  <a:pt x="69099" y="162935"/>
                </a:lnTo>
                <a:lnTo>
                  <a:pt x="70577" y="188367"/>
                </a:lnTo>
                <a:lnTo>
                  <a:pt x="72181" y="213801"/>
                </a:lnTo>
                <a:lnTo>
                  <a:pt x="73660" y="251935"/>
                </a:lnTo>
                <a:lnTo>
                  <a:pt x="74999" y="302768"/>
                </a:lnTo>
                <a:lnTo>
                  <a:pt x="76414" y="353603"/>
                </a:lnTo>
                <a:lnTo>
                  <a:pt x="77889" y="404439"/>
                </a:lnTo>
                <a:lnTo>
                  <a:pt x="79174" y="467974"/>
                </a:lnTo>
                <a:lnTo>
                  <a:pt x="81807" y="595044"/>
                </a:lnTo>
                <a:lnTo>
                  <a:pt x="82889" y="671277"/>
                </a:lnTo>
                <a:lnTo>
                  <a:pt x="84183" y="734812"/>
                </a:lnTo>
                <a:lnTo>
                  <a:pt x="85202" y="811044"/>
                </a:lnTo>
                <a:lnTo>
                  <a:pt x="86166" y="887275"/>
                </a:lnTo>
                <a:lnTo>
                  <a:pt x="87293" y="950807"/>
                </a:lnTo>
                <a:lnTo>
                  <a:pt x="88096" y="1027034"/>
                </a:lnTo>
                <a:lnTo>
                  <a:pt x="89029" y="1090563"/>
                </a:lnTo>
                <a:lnTo>
                  <a:pt x="89604" y="1166786"/>
                </a:lnTo>
                <a:lnTo>
                  <a:pt x="90276" y="1230310"/>
                </a:lnTo>
                <a:lnTo>
                  <a:pt x="90793" y="1293830"/>
                </a:lnTo>
                <a:lnTo>
                  <a:pt x="91373" y="1344649"/>
                </a:lnTo>
                <a:lnTo>
                  <a:pt x="91765" y="1395465"/>
                </a:lnTo>
                <a:lnTo>
                  <a:pt x="92186" y="1433580"/>
                </a:lnTo>
                <a:lnTo>
                  <a:pt x="92387" y="1471690"/>
                </a:lnTo>
                <a:lnTo>
                  <a:pt x="92584" y="1497098"/>
                </a:lnTo>
                <a:lnTo>
                  <a:pt x="92526" y="1522501"/>
                </a:lnTo>
                <a:lnTo>
                  <a:pt x="92432" y="1535202"/>
                </a:lnTo>
                <a:lnTo>
                  <a:pt x="112927" y="1688007"/>
                </a:lnTo>
                <a:lnTo>
                  <a:pt x="116751" y="1726184"/>
                </a:lnTo>
                <a:lnTo>
                  <a:pt x="130728" y="1739145"/>
                </a:lnTo>
                <a:lnTo>
                  <a:pt x="164073" y="1752465"/>
                </a:lnTo>
                <a:lnTo>
                  <a:pt x="274217" y="1754503"/>
                </a:lnTo>
                <a:lnTo>
                  <a:pt x="296624" y="1767620"/>
                </a:lnTo>
                <a:lnTo>
                  <a:pt x="420884" y="1769920"/>
                </a:lnTo>
                <a:lnTo>
                  <a:pt x="621288" y="1786331"/>
                </a:lnTo>
                <a:lnTo>
                  <a:pt x="873552" y="1791000"/>
                </a:lnTo>
                <a:lnTo>
                  <a:pt x="923721" y="1804631"/>
                </a:lnTo>
                <a:lnTo>
                  <a:pt x="1426241" y="1813931"/>
                </a:lnTo>
                <a:lnTo>
                  <a:pt x="1527447" y="1828507"/>
                </a:lnTo>
                <a:lnTo>
                  <a:pt x="2290806" y="1842635"/>
                </a:lnTo>
                <a:lnTo>
                  <a:pt x="3003343" y="1868525"/>
                </a:lnTo>
                <a:lnTo>
                  <a:pt x="14065656" y="2073265"/>
                </a:lnTo>
                <a:lnTo>
                  <a:pt x="13908723" y="2083063"/>
                </a:lnTo>
                <a:lnTo>
                  <a:pt x="86991" y="1827251"/>
                </a:lnTo>
                <a:lnTo>
                  <a:pt x="62108" y="1788684"/>
                </a:lnTo>
                <a:lnTo>
                  <a:pt x="59891" y="1737834"/>
                </a:lnTo>
                <a:lnTo>
                  <a:pt x="58053" y="1712396"/>
                </a:lnTo>
                <a:lnTo>
                  <a:pt x="53537" y="1674206"/>
                </a:lnTo>
                <a:lnTo>
                  <a:pt x="45961" y="1597852"/>
                </a:lnTo>
                <a:lnTo>
                  <a:pt x="41444" y="1559662"/>
                </a:lnTo>
                <a:lnTo>
                  <a:pt x="41522" y="1546962"/>
                </a:lnTo>
                <a:lnTo>
                  <a:pt x="41298" y="1534255"/>
                </a:lnTo>
                <a:lnTo>
                  <a:pt x="41259" y="1496148"/>
                </a:lnTo>
                <a:lnTo>
                  <a:pt x="40719" y="1470734"/>
                </a:lnTo>
                <a:lnTo>
                  <a:pt x="40401" y="1419919"/>
                </a:lnTo>
                <a:lnTo>
                  <a:pt x="39851" y="1369100"/>
                </a:lnTo>
                <a:lnTo>
                  <a:pt x="39089" y="1318277"/>
                </a:lnTo>
                <a:lnTo>
                  <a:pt x="38365" y="1254753"/>
                </a:lnTo>
                <a:lnTo>
                  <a:pt x="37464" y="1191226"/>
                </a:lnTo>
                <a:lnTo>
                  <a:pt x="36404" y="1127695"/>
                </a:lnTo>
                <a:lnTo>
                  <a:pt x="35436" y="1051464"/>
                </a:lnTo>
                <a:lnTo>
                  <a:pt x="34343" y="975231"/>
                </a:lnTo>
                <a:lnTo>
                  <a:pt x="32909" y="911693"/>
                </a:lnTo>
                <a:lnTo>
                  <a:pt x="31621" y="835457"/>
                </a:lnTo>
                <a:lnTo>
                  <a:pt x="30263" y="759218"/>
                </a:lnTo>
                <a:lnTo>
                  <a:pt x="28850" y="682979"/>
                </a:lnTo>
                <a:lnTo>
                  <a:pt x="25467" y="555895"/>
                </a:lnTo>
                <a:lnTo>
                  <a:pt x="24002" y="479655"/>
                </a:lnTo>
                <a:lnTo>
                  <a:pt x="22084" y="428810"/>
                </a:lnTo>
                <a:lnTo>
                  <a:pt x="20437" y="365269"/>
                </a:lnTo>
                <a:lnTo>
                  <a:pt x="18608" y="314427"/>
                </a:lnTo>
                <a:lnTo>
                  <a:pt x="16615" y="276283"/>
                </a:lnTo>
                <a:lnTo>
                  <a:pt x="14711" y="238141"/>
                </a:lnTo>
                <a:lnTo>
                  <a:pt x="12679" y="212699"/>
                </a:lnTo>
                <a:lnTo>
                  <a:pt x="10771" y="187260"/>
                </a:lnTo>
                <a:lnTo>
                  <a:pt x="8770" y="174521"/>
                </a:lnTo>
                <a:lnTo>
                  <a:pt x="2388" y="123594"/>
                </a:lnTo>
                <a:lnTo>
                  <a:pt x="0" y="72741"/>
                </a:lnTo>
                <a:lnTo>
                  <a:pt x="183" y="34638"/>
                </a:lnTo>
                <a:lnTo>
                  <a:pt x="1196" y="9252"/>
                </a:lnTo>
                <a:lnTo>
                  <a:pt x="14621800" y="402"/>
                </a:lnTo>
                <a:close/>
              </a:path>
              <a:path w="15295244" h="2093595">
                <a:moveTo>
                  <a:pt x="6123665" y="1913573"/>
                </a:moveTo>
                <a:lnTo>
                  <a:pt x="14477199" y="2068180"/>
                </a:lnTo>
                <a:lnTo>
                  <a:pt x="14425951" y="2079934"/>
                </a:lnTo>
                <a:lnTo>
                  <a:pt x="5735685" y="1919095"/>
                </a:lnTo>
                <a:lnTo>
                  <a:pt x="6123665" y="1913573"/>
                </a:lnTo>
                <a:close/>
              </a:path>
              <a:path w="15295244" h="2093595">
                <a:moveTo>
                  <a:pt x="12450353" y="2017965"/>
                </a:moveTo>
                <a:lnTo>
                  <a:pt x="14883422" y="2062996"/>
                </a:lnTo>
                <a:lnTo>
                  <a:pt x="14832548" y="2074757"/>
                </a:lnTo>
                <a:lnTo>
                  <a:pt x="12399541" y="2029727"/>
                </a:lnTo>
                <a:lnTo>
                  <a:pt x="12450353" y="2017965"/>
                </a:lnTo>
                <a:close/>
              </a:path>
              <a:path w="15295244" h="2093595">
                <a:moveTo>
                  <a:pt x="11331511" y="1997258"/>
                </a:moveTo>
                <a:lnTo>
                  <a:pt x="11691695" y="2003924"/>
                </a:lnTo>
                <a:lnTo>
                  <a:pt x="11893769" y="2020366"/>
                </a:lnTo>
                <a:lnTo>
                  <a:pt x="9236364" y="1971183"/>
                </a:lnTo>
                <a:lnTo>
                  <a:pt x="11331511" y="1997258"/>
                </a:lnTo>
                <a:close/>
              </a:path>
              <a:path w="15295244" h="2093595">
                <a:moveTo>
                  <a:pt x="13058024" y="2016510"/>
                </a:moveTo>
                <a:lnTo>
                  <a:pt x="15127423" y="2054810"/>
                </a:lnTo>
                <a:lnTo>
                  <a:pt x="15079784" y="2066630"/>
                </a:lnTo>
                <a:lnTo>
                  <a:pt x="13006702" y="2028262"/>
                </a:lnTo>
                <a:lnTo>
                  <a:pt x="13058024" y="2016510"/>
                </a:lnTo>
                <a:close/>
              </a:path>
              <a:path w="15295244" h="2093595">
                <a:moveTo>
                  <a:pt x="13704980" y="2015781"/>
                </a:moveTo>
                <a:lnTo>
                  <a:pt x="15232928" y="2044061"/>
                </a:lnTo>
                <a:lnTo>
                  <a:pt x="15202531" y="2056200"/>
                </a:lnTo>
                <a:lnTo>
                  <a:pt x="13508155" y="2024841"/>
                </a:lnTo>
                <a:lnTo>
                  <a:pt x="13704980" y="2015781"/>
                </a:lnTo>
                <a:close/>
              </a:path>
              <a:path w="15295244" h="2093595">
                <a:moveTo>
                  <a:pt x="15286373" y="0"/>
                </a:moveTo>
                <a:lnTo>
                  <a:pt x="15288446" y="50847"/>
                </a:lnTo>
                <a:lnTo>
                  <a:pt x="15291095" y="114406"/>
                </a:lnTo>
                <a:lnTo>
                  <a:pt x="15293606" y="165262"/>
                </a:lnTo>
                <a:lnTo>
                  <a:pt x="15294624" y="216089"/>
                </a:lnTo>
                <a:lnTo>
                  <a:pt x="15293031" y="266868"/>
                </a:lnTo>
                <a:lnTo>
                  <a:pt x="15293571" y="279581"/>
                </a:lnTo>
                <a:lnTo>
                  <a:pt x="15293915" y="304991"/>
                </a:lnTo>
                <a:lnTo>
                  <a:pt x="15294683" y="355814"/>
                </a:lnTo>
                <a:lnTo>
                  <a:pt x="15294618" y="406622"/>
                </a:lnTo>
                <a:lnTo>
                  <a:pt x="15294789" y="444731"/>
                </a:lnTo>
                <a:lnTo>
                  <a:pt x="15294629" y="546346"/>
                </a:lnTo>
                <a:lnTo>
                  <a:pt x="15294279" y="609850"/>
                </a:lnTo>
                <a:lnTo>
                  <a:pt x="15293893" y="673354"/>
                </a:lnTo>
                <a:lnTo>
                  <a:pt x="15293462" y="736857"/>
                </a:lnTo>
                <a:lnTo>
                  <a:pt x="15292975" y="800359"/>
                </a:lnTo>
                <a:lnTo>
                  <a:pt x="15292425" y="863859"/>
                </a:lnTo>
                <a:lnTo>
                  <a:pt x="15290859" y="1003554"/>
                </a:lnTo>
                <a:lnTo>
                  <a:pt x="15290355" y="1041652"/>
                </a:lnTo>
                <a:lnTo>
                  <a:pt x="15282364" y="1473378"/>
                </a:lnTo>
                <a:lnTo>
                  <a:pt x="15280619" y="1536856"/>
                </a:lnTo>
                <a:lnTo>
                  <a:pt x="15278977" y="1587634"/>
                </a:lnTo>
                <a:lnTo>
                  <a:pt x="15277159" y="1638410"/>
                </a:lnTo>
                <a:lnTo>
                  <a:pt x="15275390" y="1676483"/>
                </a:lnTo>
                <a:lnTo>
                  <a:pt x="15273190" y="1727251"/>
                </a:lnTo>
                <a:lnTo>
                  <a:pt x="15271255" y="1752620"/>
                </a:lnTo>
                <a:lnTo>
                  <a:pt x="15268870" y="1790682"/>
                </a:lnTo>
                <a:lnTo>
                  <a:pt x="15266732" y="1803345"/>
                </a:lnTo>
                <a:lnTo>
                  <a:pt x="15264360" y="1816003"/>
                </a:lnTo>
                <a:lnTo>
                  <a:pt x="15262190" y="1841367"/>
                </a:lnTo>
                <a:lnTo>
                  <a:pt x="15261234" y="1866754"/>
                </a:lnTo>
                <a:lnTo>
                  <a:pt x="15259299" y="1879420"/>
                </a:lnTo>
                <a:lnTo>
                  <a:pt x="15255072" y="1917449"/>
                </a:lnTo>
                <a:lnTo>
                  <a:pt x="15250352" y="1942766"/>
                </a:lnTo>
                <a:lnTo>
                  <a:pt x="15245396" y="1980780"/>
                </a:lnTo>
                <a:lnTo>
                  <a:pt x="15240935" y="2031507"/>
                </a:lnTo>
                <a:lnTo>
                  <a:pt x="15236814" y="2044132"/>
                </a:lnTo>
                <a:lnTo>
                  <a:pt x="14063219" y="2022412"/>
                </a:lnTo>
                <a:lnTo>
                  <a:pt x="14219140" y="2012595"/>
                </a:lnTo>
                <a:lnTo>
                  <a:pt x="14630646" y="2020211"/>
                </a:lnTo>
                <a:lnTo>
                  <a:pt x="14681790" y="2008456"/>
                </a:lnTo>
                <a:lnTo>
                  <a:pt x="15033579" y="2014967"/>
                </a:lnTo>
                <a:lnTo>
                  <a:pt x="15083313" y="2003185"/>
                </a:lnTo>
                <a:lnTo>
                  <a:pt x="15170971" y="2004807"/>
                </a:lnTo>
                <a:lnTo>
                  <a:pt x="15179517" y="1979561"/>
                </a:lnTo>
                <a:lnTo>
                  <a:pt x="15183820" y="1966939"/>
                </a:lnTo>
                <a:lnTo>
                  <a:pt x="15186597" y="1941586"/>
                </a:lnTo>
                <a:lnTo>
                  <a:pt x="15190695" y="1890853"/>
                </a:lnTo>
                <a:lnTo>
                  <a:pt x="15193237" y="1878198"/>
                </a:lnTo>
                <a:lnTo>
                  <a:pt x="15197464" y="1840169"/>
                </a:lnTo>
                <a:lnTo>
                  <a:pt x="15207374" y="1764140"/>
                </a:lnTo>
                <a:lnTo>
                  <a:pt x="15211601" y="1726111"/>
                </a:lnTo>
                <a:lnTo>
                  <a:pt x="15213422" y="1713443"/>
                </a:lnTo>
                <a:lnTo>
                  <a:pt x="15214969" y="1700769"/>
                </a:lnTo>
                <a:lnTo>
                  <a:pt x="15216726" y="1662695"/>
                </a:lnTo>
                <a:lnTo>
                  <a:pt x="15218003" y="1637315"/>
                </a:lnTo>
                <a:lnTo>
                  <a:pt x="15219520" y="1586534"/>
                </a:lnTo>
                <a:lnTo>
                  <a:pt x="15220819" y="1535749"/>
                </a:lnTo>
                <a:lnTo>
                  <a:pt x="15223836" y="1370677"/>
                </a:lnTo>
                <a:lnTo>
                  <a:pt x="15224839" y="1294482"/>
                </a:lnTo>
                <a:lnTo>
                  <a:pt x="15225738" y="1218286"/>
                </a:lnTo>
                <a:lnTo>
                  <a:pt x="15226505" y="1142087"/>
                </a:lnTo>
                <a:lnTo>
                  <a:pt x="15227156" y="1065886"/>
                </a:lnTo>
                <a:lnTo>
                  <a:pt x="15227468" y="1002381"/>
                </a:lnTo>
                <a:lnTo>
                  <a:pt x="15227926" y="926177"/>
                </a:lnTo>
                <a:lnTo>
                  <a:pt x="15228310" y="849971"/>
                </a:lnTo>
                <a:lnTo>
                  <a:pt x="15228398" y="786461"/>
                </a:lnTo>
                <a:lnTo>
                  <a:pt x="15228675" y="710253"/>
                </a:lnTo>
                <a:lnTo>
                  <a:pt x="15228677" y="583232"/>
                </a:lnTo>
                <a:lnTo>
                  <a:pt x="15228195" y="481605"/>
                </a:lnTo>
                <a:lnTo>
                  <a:pt x="15227749" y="443491"/>
                </a:lnTo>
                <a:lnTo>
                  <a:pt x="15227343" y="405377"/>
                </a:lnTo>
                <a:lnTo>
                  <a:pt x="15226989" y="367263"/>
                </a:lnTo>
                <a:lnTo>
                  <a:pt x="15226233" y="354547"/>
                </a:lnTo>
                <a:lnTo>
                  <a:pt x="15225559" y="341833"/>
                </a:lnTo>
                <a:lnTo>
                  <a:pt x="15226204" y="303738"/>
                </a:lnTo>
                <a:lnTo>
                  <a:pt x="15226719" y="252939"/>
                </a:lnTo>
                <a:lnTo>
                  <a:pt x="15226270" y="214824"/>
                </a:lnTo>
                <a:lnTo>
                  <a:pt x="15224728" y="176689"/>
                </a:lnTo>
                <a:lnTo>
                  <a:pt x="15224219" y="138573"/>
                </a:lnTo>
                <a:lnTo>
                  <a:pt x="15220051" y="74985"/>
                </a:lnTo>
                <a:lnTo>
                  <a:pt x="15219306" y="49567"/>
                </a:lnTo>
                <a:lnTo>
                  <a:pt x="15220072" y="11477"/>
                </a:lnTo>
                <a:lnTo>
                  <a:pt x="15220203" y="11477"/>
                </a:lnTo>
                <a:lnTo>
                  <a:pt x="14621800" y="402"/>
                </a:lnTo>
                <a:lnTo>
                  <a:pt x="15286373" y="0"/>
                </a:lnTo>
                <a:close/>
              </a:path>
              <a:path w="15295244" h="2093595">
                <a:moveTo>
                  <a:pt x="15220072" y="11475"/>
                </a:moveTo>
                <a:lnTo>
                  <a:pt x="15220203" y="11477"/>
                </a:lnTo>
                <a:lnTo>
                  <a:pt x="15220072" y="11477"/>
                </a:lnTo>
                <a:close/>
              </a:path>
            </a:pathLst>
          </a:custGeom>
          <a:solidFill>
            <a:srgbClr val="373734"/>
          </a:solidFill>
        </p:spPr>
        <p:txBody>
          <a:bodyPr wrap="square" lIns="0" tIns="0" rIns="0" bIns="0" rtlCol="0"/>
          <a:lstStyle/>
          <a:p>
            <a:endParaRPr/>
          </a:p>
        </p:txBody>
      </p:sp>
      <p:sp>
        <p:nvSpPr>
          <p:cNvPr id="27" name="bg object 27"/>
          <p:cNvSpPr/>
          <p:nvPr/>
        </p:nvSpPr>
        <p:spPr>
          <a:xfrm>
            <a:off x="1713655" y="1"/>
            <a:ext cx="15130780" cy="2355215"/>
          </a:xfrm>
          <a:custGeom>
            <a:avLst/>
            <a:gdLst/>
            <a:ahLst/>
            <a:cxnLst/>
            <a:rect l="l" t="t" r="r" b="b"/>
            <a:pathLst>
              <a:path w="15130780" h="2355215">
                <a:moveTo>
                  <a:pt x="15130206" y="2200574"/>
                </a:moveTo>
                <a:lnTo>
                  <a:pt x="18846" y="2354834"/>
                </a:lnTo>
                <a:lnTo>
                  <a:pt x="0" y="751412"/>
                </a:lnTo>
                <a:lnTo>
                  <a:pt x="38266" y="0"/>
                </a:lnTo>
                <a:lnTo>
                  <a:pt x="15053760" y="0"/>
                </a:lnTo>
                <a:lnTo>
                  <a:pt x="15130206" y="2200574"/>
                </a:lnTo>
                <a:close/>
              </a:path>
            </a:pathLst>
          </a:custGeom>
          <a:solidFill>
            <a:srgbClr val="FFFFFF"/>
          </a:solidFill>
        </p:spPr>
        <p:txBody>
          <a:bodyPr wrap="square" lIns="0" tIns="0" rIns="0" bIns="0" rtlCol="0"/>
          <a:lstStyle/>
          <a:p>
            <a:endParaRPr/>
          </a:p>
        </p:txBody>
      </p:sp>
      <p:pic>
        <p:nvPicPr>
          <p:cNvPr id="28" name="bg object 28"/>
          <p:cNvPicPr/>
          <p:nvPr/>
        </p:nvPicPr>
        <p:blipFill>
          <a:blip r:embed="rId3" cstate="print"/>
          <a:stretch>
            <a:fillRect/>
          </a:stretch>
        </p:blipFill>
        <p:spPr>
          <a:xfrm>
            <a:off x="1629038" y="0"/>
            <a:ext cx="15254323" cy="2779341"/>
          </a:xfrm>
          <a:prstGeom prst="rect">
            <a:avLst/>
          </a:prstGeom>
        </p:spPr>
      </p:pic>
      <p:pic>
        <p:nvPicPr>
          <p:cNvPr id="29" name="bg object 29"/>
          <p:cNvPicPr/>
          <p:nvPr/>
        </p:nvPicPr>
        <p:blipFill>
          <a:blip r:embed="rId4" cstate="print"/>
          <a:stretch>
            <a:fillRect/>
          </a:stretch>
        </p:blipFill>
        <p:spPr>
          <a:xfrm>
            <a:off x="12775495" y="7905037"/>
            <a:ext cx="4903157" cy="1918205"/>
          </a:xfrm>
          <a:prstGeom prst="rect">
            <a:avLst/>
          </a:prstGeom>
        </p:spPr>
      </p:pic>
      <p:sp>
        <p:nvSpPr>
          <p:cNvPr id="30" name="bg object 30"/>
          <p:cNvSpPr/>
          <p:nvPr/>
        </p:nvSpPr>
        <p:spPr>
          <a:xfrm>
            <a:off x="14147220" y="7978025"/>
            <a:ext cx="3095625" cy="960755"/>
          </a:xfrm>
          <a:custGeom>
            <a:avLst/>
            <a:gdLst/>
            <a:ahLst/>
            <a:cxnLst/>
            <a:rect l="l" t="t" r="r" b="b"/>
            <a:pathLst>
              <a:path w="3095625" h="960754">
                <a:moveTo>
                  <a:pt x="0" y="274422"/>
                </a:moveTo>
                <a:lnTo>
                  <a:pt x="62052" y="0"/>
                </a:lnTo>
                <a:lnTo>
                  <a:pt x="3095346" y="685893"/>
                </a:lnTo>
                <a:lnTo>
                  <a:pt x="3033294" y="960316"/>
                </a:lnTo>
                <a:lnTo>
                  <a:pt x="0" y="274422"/>
                </a:lnTo>
                <a:close/>
              </a:path>
            </a:pathLst>
          </a:custGeom>
          <a:solidFill>
            <a:srgbClr val="FEC300"/>
          </a:solidFill>
        </p:spPr>
        <p:txBody>
          <a:bodyPr wrap="square" lIns="0" tIns="0" rIns="0" bIns="0" rtlCol="0"/>
          <a:lstStyle/>
          <a:p>
            <a:endParaRPr/>
          </a:p>
        </p:txBody>
      </p:sp>
      <p:sp>
        <p:nvSpPr>
          <p:cNvPr id="31" name="bg object 31"/>
          <p:cNvSpPr/>
          <p:nvPr/>
        </p:nvSpPr>
        <p:spPr>
          <a:xfrm>
            <a:off x="13620955" y="7976441"/>
            <a:ext cx="80010" cy="59055"/>
          </a:xfrm>
          <a:custGeom>
            <a:avLst/>
            <a:gdLst/>
            <a:ahLst/>
            <a:cxnLst/>
            <a:rect l="l" t="t" r="r" b="b"/>
            <a:pathLst>
              <a:path w="80009" h="59054">
                <a:moveTo>
                  <a:pt x="0" y="19352"/>
                </a:moveTo>
                <a:lnTo>
                  <a:pt x="1414" y="13099"/>
                </a:lnTo>
                <a:lnTo>
                  <a:pt x="2828" y="6845"/>
                </a:lnTo>
                <a:lnTo>
                  <a:pt x="7785" y="156"/>
                </a:lnTo>
                <a:lnTo>
                  <a:pt x="79461" y="0"/>
                </a:lnTo>
                <a:lnTo>
                  <a:pt x="66235" y="58489"/>
                </a:lnTo>
                <a:lnTo>
                  <a:pt x="1613" y="27513"/>
                </a:lnTo>
                <a:lnTo>
                  <a:pt x="0" y="19352"/>
                </a:lnTo>
                <a:close/>
              </a:path>
            </a:pathLst>
          </a:custGeom>
          <a:solidFill>
            <a:srgbClr val="FFFFFF"/>
          </a:solidFill>
        </p:spPr>
        <p:txBody>
          <a:bodyPr wrap="square" lIns="0" tIns="0" rIns="0" bIns="0" rtlCol="0"/>
          <a:lstStyle/>
          <a:p>
            <a:endParaRPr/>
          </a:p>
        </p:txBody>
      </p:sp>
      <p:sp>
        <p:nvSpPr>
          <p:cNvPr id="32" name="bg object 32"/>
          <p:cNvSpPr/>
          <p:nvPr/>
        </p:nvSpPr>
        <p:spPr>
          <a:xfrm>
            <a:off x="13712368" y="7975396"/>
            <a:ext cx="3939540" cy="1049020"/>
          </a:xfrm>
          <a:custGeom>
            <a:avLst/>
            <a:gdLst/>
            <a:ahLst/>
            <a:cxnLst/>
            <a:rect l="l" t="t" r="r" b="b"/>
            <a:pathLst>
              <a:path w="3939540" h="1049020">
                <a:moveTo>
                  <a:pt x="469595" y="0"/>
                </a:moveTo>
                <a:lnTo>
                  <a:pt x="15963" y="1003"/>
                </a:lnTo>
                <a:lnTo>
                  <a:pt x="0" y="71615"/>
                </a:lnTo>
                <a:lnTo>
                  <a:pt x="409054" y="267690"/>
                </a:lnTo>
                <a:lnTo>
                  <a:pt x="469595" y="0"/>
                </a:lnTo>
                <a:close/>
              </a:path>
              <a:path w="3939540" h="1049020">
                <a:moveTo>
                  <a:pt x="3939476" y="806831"/>
                </a:moveTo>
                <a:lnTo>
                  <a:pt x="3933825" y="792149"/>
                </a:lnTo>
                <a:lnTo>
                  <a:pt x="3923119" y="780694"/>
                </a:lnTo>
                <a:lnTo>
                  <a:pt x="3908348" y="774039"/>
                </a:lnTo>
                <a:lnTo>
                  <a:pt x="3693655" y="725487"/>
                </a:lnTo>
                <a:lnTo>
                  <a:pt x="3631603" y="999909"/>
                </a:lnTo>
                <a:lnTo>
                  <a:pt x="3846296" y="1048461"/>
                </a:lnTo>
                <a:lnTo>
                  <a:pt x="3862489" y="1048804"/>
                </a:lnTo>
                <a:lnTo>
                  <a:pt x="3877081" y="1043063"/>
                </a:lnTo>
                <a:lnTo>
                  <a:pt x="3888511" y="1032256"/>
                </a:lnTo>
                <a:lnTo>
                  <a:pt x="3895166" y="1017371"/>
                </a:lnTo>
                <a:lnTo>
                  <a:pt x="3939082" y="823125"/>
                </a:lnTo>
                <a:lnTo>
                  <a:pt x="3939476" y="806831"/>
                </a:lnTo>
                <a:close/>
              </a:path>
            </a:pathLst>
          </a:custGeom>
          <a:solidFill>
            <a:srgbClr val="FBC2CA"/>
          </a:solidFill>
        </p:spPr>
        <p:txBody>
          <a:bodyPr wrap="square" lIns="0" tIns="0" rIns="0" bIns="0" rtlCol="0"/>
          <a:lstStyle/>
          <a:p>
            <a:endParaRPr/>
          </a:p>
        </p:txBody>
      </p:sp>
      <p:sp>
        <p:nvSpPr>
          <p:cNvPr id="33" name="bg object 33"/>
          <p:cNvSpPr/>
          <p:nvPr/>
        </p:nvSpPr>
        <p:spPr>
          <a:xfrm>
            <a:off x="17206582" y="8669819"/>
            <a:ext cx="173355" cy="299720"/>
          </a:xfrm>
          <a:custGeom>
            <a:avLst/>
            <a:gdLst/>
            <a:ahLst/>
            <a:cxnLst/>
            <a:rect l="l" t="t" r="r" b="b"/>
            <a:pathLst>
              <a:path w="173355" h="299720">
                <a:moveTo>
                  <a:pt x="173139" y="25120"/>
                </a:moveTo>
                <a:lnTo>
                  <a:pt x="170662" y="24561"/>
                </a:lnTo>
                <a:lnTo>
                  <a:pt x="62052" y="0"/>
                </a:lnTo>
                <a:lnTo>
                  <a:pt x="0" y="274421"/>
                </a:lnTo>
                <a:lnTo>
                  <a:pt x="108610" y="298983"/>
                </a:lnTo>
                <a:lnTo>
                  <a:pt x="111086" y="299542"/>
                </a:lnTo>
                <a:lnTo>
                  <a:pt x="173139" y="25120"/>
                </a:lnTo>
                <a:close/>
              </a:path>
            </a:pathLst>
          </a:custGeom>
          <a:solidFill>
            <a:srgbClr val="FEC300"/>
          </a:solidFill>
        </p:spPr>
        <p:txBody>
          <a:bodyPr wrap="square" lIns="0" tIns="0" rIns="0" bIns="0" rtlCol="0"/>
          <a:lstStyle/>
          <a:p>
            <a:endParaRPr/>
          </a:p>
        </p:txBody>
      </p:sp>
      <p:sp>
        <p:nvSpPr>
          <p:cNvPr id="34" name="bg object 34"/>
          <p:cNvSpPr/>
          <p:nvPr/>
        </p:nvSpPr>
        <p:spPr>
          <a:xfrm>
            <a:off x="13594937" y="7947973"/>
            <a:ext cx="4084320" cy="1103630"/>
          </a:xfrm>
          <a:custGeom>
            <a:avLst/>
            <a:gdLst/>
            <a:ahLst/>
            <a:cxnLst/>
            <a:rect l="l" t="t" r="r" b="b"/>
            <a:pathLst>
              <a:path w="4084319" h="1103629">
                <a:moveTo>
                  <a:pt x="1557" y="33936"/>
                </a:moveTo>
                <a:lnTo>
                  <a:pt x="28719" y="3718"/>
                </a:lnTo>
                <a:lnTo>
                  <a:pt x="604549" y="0"/>
                </a:lnTo>
                <a:lnTo>
                  <a:pt x="605976" y="350"/>
                </a:lnTo>
                <a:lnTo>
                  <a:pt x="606527" y="194"/>
                </a:lnTo>
                <a:lnTo>
                  <a:pt x="4031830" y="774729"/>
                </a:lnTo>
                <a:lnTo>
                  <a:pt x="4056438" y="785821"/>
                </a:lnTo>
                <a:lnTo>
                  <a:pt x="4074286" y="804923"/>
                </a:lnTo>
                <a:lnTo>
                  <a:pt x="4083714" y="829382"/>
                </a:lnTo>
                <a:lnTo>
                  <a:pt x="4083060" y="856545"/>
                </a:lnTo>
                <a:lnTo>
                  <a:pt x="4039137" y="1050789"/>
                </a:lnTo>
                <a:lnTo>
                  <a:pt x="4028042" y="1075586"/>
                </a:lnTo>
                <a:lnTo>
                  <a:pt x="4009008" y="1093609"/>
                </a:lnTo>
                <a:lnTo>
                  <a:pt x="4000836" y="1096822"/>
                </a:lnTo>
                <a:lnTo>
                  <a:pt x="4056524" y="850545"/>
                </a:lnTo>
                <a:lnTo>
                  <a:pt x="4056916" y="834248"/>
                </a:lnTo>
                <a:lnTo>
                  <a:pt x="4051259" y="819572"/>
                </a:lnTo>
                <a:lnTo>
                  <a:pt x="4040550" y="808111"/>
                </a:lnTo>
                <a:lnTo>
                  <a:pt x="4025786" y="801455"/>
                </a:lnTo>
                <a:lnTo>
                  <a:pt x="3811088" y="752907"/>
                </a:lnTo>
                <a:lnTo>
                  <a:pt x="3742992" y="1054056"/>
                </a:lnTo>
                <a:lnTo>
                  <a:pt x="3716443" y="1048053"/>
                </a:lnTo>
                <a:lnTo>
                  <a:pt x="3784539" y="746904"/>
                </a:lnTo>
                <a:lnTo>
                  <a:pt x="3674152" y="721943"/>
                </a:lnTo>
                <a:lnTo>
                  <a:pt x="3606055" y="1023092"/>
                </a:lnTo>
                <a:lnTo>
                  <a:pt x="3579533" y="1017094"/>
                </a:lnTo>
                <a:lnTo>
                  <a:pt x="3647630" y="715946"/>
                </a:lnTo>
                <a:lnTo>
                  <a:pt x="614322" y="30049"/>
                </a:lnTo>
                <a:lnTo>
                  <a:pt x="546226" y="331198"/>
                </a:lnTo>
                <a:lnTo>
                  <a:pt x="532388" y="328069"/>
                </a:lnTo>
                <a:lnTo>
                  <a:pt x="531944" y="327687"/>
                </a:lnTo>
                <a:lnTo>
                  <a:pt x="530976" y="327342"/>
                </a:lnTo>
                <a:lnTo>
                  <a:pt x="530518" y="327393"/>
                </a:lnTo>
                <a:lnTo>
                  <a:pt x="520314" y="322502"/>
                </a:lnTo>
                <a:lnTo>
                  <a:pt x="587038" y="27419"/>
                </a:lnTo>
                <a:lnTo>
                  <a:pt x="133396" y="28418"/>
                </a:lnTo>
                <a:lnTo>
                  <a:pt x="111234" y="126429"/>
                </a:lnTo>
                <a:lnTo>
                  <a:pt x="86056" y="114361"/>
                </a:lnTo>
                <a:lnTo>
                  <a:pt x="105478" y="28468"/>
                </a:lnTo>
                <a:lnTo>
                  <a:pt x="33802" y="28625"/>
                </a:lnTo>
                <a:lnTo>
                  <a:pt x="28845" y="35313"/>
                </a:lnTo>
                <a:lnTo>
                  <a:pt x="18586" y="80682"/>
                </a:lnTo>
                <a:lnTo>
                  <a:pt x="12312" y="76277"/>
                </a:lnTo>
                <a:lnTo>
                  <a:pt x="3958" y="64544"/>
                </a:lnTo>
                <a:lnTo>
                  <a:pt x="0" y="50657"/>
                </a:lnTo>
                <a:lnTo>
                  <a:pt x="791" y="37324"/>
                </a:lnTo>
                <a:lnTo>
                  <a:pt x="1557" y="33936"/>
                </a:lnTo>
                <a:close/>
              </a:path>
              <a:path w="4084319" h="1103629">
                <a:moveTo>
                  <a:pt x="3742992" y="1054056"/>
                </a:moveTo>
                <a:lnTo>
                  <a:pt x="3749035" y="1027330"/>
                </a:lnTo>
                <a:lnTo>
                  <a:pt x="3963733" y="1075878"/>
                </a:lnTo>
                <a:lnTo>
                  <a:pt x="3979924" y="1076222"/>
                </a:lnTo>
                <a:lnTo>
                  <a:pt x="3994523" y="1070483"/>
                </a:lnTo>
                <a:lnTo>
                  <a:pt x="4005943" y="1059669"/>
                </a:lnTo>
                <a:lnTo>
                  <a:pt x="4012602" y="1044789"/>
                </a:lnTo>
                <a:lnTo>
                  <a:pt x="4000836" y="1096822"/>
                </a:lnTo>
                <a:lnTo>
                  <a:pt x="3984677" y="1103176"/>
                </a:lnTo>
                <a:lnTo>
                  <a:pt x="3957690" y="1102604"/>
                </a:lnTo>
                <a:lnTo>
                  <a:pt x="3742992" y="1054056"/>
                </a:lnTo>
                <a:close/>
              </a:path>
              <a:path w="4084319" h="1103629">
                <a:moveTo>
                  <a:pt x="3606055" y="1023092"/>
                </a:moveTo>
                <a:lnTo>
                  <a:pt x="3612099" y="996366"/>
                </a:lnTo>
                <a:lnTo>
                  <a:pt x="3722486" y="1021327"/>
                </a:lnTo>
                <a:lnTo>
                  <a:pt x="3716443" y="1048053"/>
                </a:lnTo>
                <a:lnTo>
                  <a:pt x="3606055" y="1023092"/>
                </a:lnTo>
                <a:close/>
              </a:path>
              <a:path w="4084319" h="1103629">
                <a:moveTo>
                  <a:pt x="546226" y="331198"/>
                </a:moveTo>
                <a:lnTo>
                  <a:pt x="614322" y="30049"/>
                </a:lnTo>
                <a:lnTo>
                  <a:pt x="552282" y="304475"/>
                </a:lnTo>
                <a:lnTo>
                  <a:pt x="3585577" y="990368"/>
                </a:lnTo>
                <a:lnTo>
                  <a:pt x="3579533" y="1017094"/>
                </a:lnTo>
                <a:lnTo>
                  <a:pt x="546226" y="331198"/>
                </a:lnTo>
                <a:close/>
              </a:path>
              <a:path w="4084319" h="1103629">
                <a:moveTo>
                  <a:pt x="111234" y="126429"/>
                </a:moveTo>
                <a:lnTo>
                  <a:pt x="117430" y="99028"/>
                </a:lnTo>
                <a:lnTo>
                  <a:pt x="526508" y="295107"/>
                </a:lnTo>
                <a:lnTo>
                  <a:pt x="520314" y="322502"/>
                </a:lnTo>
                <a:lnTo>
                  <a:pt x="111234" y="126429"/>
                </a:lnTo>
                <a:close/>
              </a:path>
              <a:path w="4084319" h="1103629">
                <a:moveTo>
                  <a:pt x="18586" y="80682"/>
                </a:moveTo>
                <a:lnTo>
                  <a:pt x="26017" y="47821"/>
                </a:lnTo>
                <a:lnTo>
                  <a:pt x="27630" y="55982"/>
                </a:lnTo>
                <a:lnTo>
                  <a:pt x="92253" y="86958"/>
                </a:lnTo>
                <a:lnTo>
                  <a:pt x="86056" y="114361"/>
                </a:lnTo>
                <a:lnTo>
                  <a:pt x="24604" y="84907"/>
                </a:lnTo>
                <a:lnTo>
                  <a:pt x="18586" y="80682"/>
                </a:lnTo>
                <a:close/>
              </a:path>
            </a:pathLst>
          </a:custGeom>
          <a:solidFill>
            <a:srgbClr val="1C1C1B"/>
          </a:solidFill>
        </p:spPr>
        <p:txBody>
          <a:bodyPr wrap="square" lIns="0" tIns="0" rIns="0" bIns="0" rtlCol="0"/>
          <a:lstStyle/>
          <a:p>
            <a:endParaRPr/>
          </a:p>
        </p:txBody>
      </p:sp>
      <p:pic>
        <p:nvPicPr>
          <p:cNvPr id="35" name="bg object 35"/>
          <p:cNvPicPr/>
          <p:nvPr/>
        </p:nvPicPr>
        <p:blipFill>
          <a:blip r:embed="rId5" cstate="print"/>
          <a:stretch>
            <a:fillRect/>
          </a:stretch>
        </p:blipFill>
        <p:spPr>
          <a:xfrm>
            <a:off x="2916592" y="4351798"/>
            <a:ext cx="1236174" cy="719581"/>
          </a:xfrm>
          <a:prstGeom prst="rect">
            <a:avLst/>
          </a:prstGeom>
        </p:spPr>
      </p:pic>
      <p:pic>
        <p:nvPicPr>
          <p:cNvPr id="36" name="bg object 36"/>
          <p:cNvPicPr/>
          <p:nvPr/>
        </p:nvPicPr>
        <p:blipFill>
          <a:blip r:embed="rId6" cstate="print"/>
          <a:stretch>
            <a:fillRect/>
          </a:stretch>
        </p:blipFill>
        <p:spPr>
          <a:xfrm>
            <a:off x="1773815" y="8520181"/>
            <a:ext cx="1601928" cy="974833"/>
          </a:xfrm>
          <a:prstGeom prst="rect">
            <a:avLst/>
          </a:prstGeom>
        </p:spPr>
      </p:pic>
      <p:sp>
        <p:nvSpPr>
          <p:cNvPr id="37" name="bg object 37"/>
          <p:cNvSpPr/>
          <p:nvPr/>
        </p:nvSpPr>
        <p:spPr>
          <a:xfrm>
            <a:off x="1035275" y="7335628"/>
            <a:ext cx="1275080" cy="593090"/>
          </a:xfrm>
          <a:custGeom>
            <a:avLst/>
            <a:gdLst/>
            <a:ahLst/>
            <a:cxnLst/>
            <a:rect l="l" t="t" r="r" b="b"/>
            <a:pathLst>
              <a:path w="1275080" h="593090">
                <a:moveTo>
                  <a:pt x="121190" y="21063"/>
                </a:moveTo>
                <a:lnTo>
                  <a:pt x="1260678" y="0"/>
                </a:lnTo>
                <a:lnTo>
                  <a:pt x="1264199" y="3398"/>
                </a:lnTo>
                <a:lnTo>
                  <a:pt x="1274634" y="567867"/>
                </a:lnTo>
                <a:lnTo>
                  <a:pt x="1271240" y="571402"/>
                </a:lnTo>
                <a:lnTo>
                  <a:pt x="131754" y="592465"/>
                </a:lnTo>
                <a:lnTo>
                  <a:pt x="83556" y="583597"/>
                </a:lnTo>
                <a:lnTo>
                  <a:pt x="43808" y="557735"/>
                </a:lnTo>
                <a:lnTo>
                  <a:pt x="16590" y="518821"/>
                </a:lnTo>
                <a:lnTo>
                  <a:pt x="5979" y="470799"/>
                </a:lnTo>
                <a:lnTo>
                  <a:pt x="0" y="147293"/>
                </a:lnTo>
                <a:lnTo>
                  <a:pt x="8828" y="98915"/>
                </a:lnTo>
                <a:lnTo>
                  <a:pt x="34590" y="59022"/>
                </a:lnTo>
                <a:lnTo>
                  <a:pt x="73354" y="31706"/>
                </a:lnTo>
                <a:lnTo>
                  <a:pt x="121190" y="21063"/>
                </a:lnTo>
                <a:close/>
              </a:path>
            </a:pathLst>
          </a:custGeom>
          <a:solidFill>
            <a:srgbClr val="1C1C1B"/>
          </a:solidFill>
        </p:spPr>
        <p:txBody>
          <a:bodyPr wrap="square" lIns="0" tIns="0" rIns="0" bIns="0" rtlCol="0"/>
          <a:lstStyle/>
          <a:p>
            <a:endParaRPr/>
          </a:p>
        </p:txBody>
      </p:sp>
      <p:sp>
        <p:nvSpPr>
          <p:cNvPr id="38" name="bg object 38"/>
          <p:cNvSpPr/>
          <p:nvPr/>
        </p:nvSpPr>
        <p:spPr>
          <a:xfrm>
            <a:off x="1602535" y="7351342"/>
            <a:ext cx="692150" cy="553085"/>
          </a:xfrm>
          <a:custGeom>
            <a:avLst/>
            <a:gdLst/>
            <a:ahLst/>
            <a:cxnLst/>
            <a:rect l="l" t="t" r="r" b="b"/>
            <a:pathLst>
              <a:path w="692150" h="553084">
                <a:moveTo>
                  <a:pt x="0" y="12601"/>
                </a:moveTo>
                <a:lnTo>
                  <a:pt x="681726" y="0"/>
                </a:lnTo>
                <a:lnTo>
                  <a:pt x="691716" y="540415"/>
                </a:lnTo>
                <a:lnTo>
                  <a:pt x="9989" y="553016"/>
                </a:lnTo>
                <a:lnTo>
                  <a:pt x="0" y="12601"/>
                </a:lnTo>
                <a:close/>
              </a:path>
            </a:pathLst>
          </a:custGeom>
          <a:solidFill>
            <a:srgbClr val="FBFBC2"/>
          </a:solidFill>
        </p:spPr>
        <p:txBody>
          <a:bodyPr wrap="square" lIns="0" tIns="0" rIns="0" bIns="0" rtlCol="0"/>
          <a:lstStyle/>
          <a:p>
            <a:endParaRPr/>
          </a:p>
        </p:txBody>
      </p:sp>
      <p:sp>
        <p:nvSpPr>
          <p:cNvPr id="39" name="bg object 39"/>
          <p:cNvSpPr/>
          <p:nvPr/>
        </p:nvSpPr>
        <p:spPr>
          <a:xfrm>
            <a:off x="1050710" y="7364229"/>
            <a:ext cx="546735" cy="548640"/>
          </a:xfrm>
          <a:custGeom>
            <a:avLst/>
            <a:gdLst/>
            <a:ahLst/>
            <a:cxnLst/>
            <a:rect l="l" t="t" r="r" b="b"/>
            <a:pathLst>
              <a:path w="546735" h="548640">
                <a:moveTo>
                  <a:pt x="106042" y="7954"/>
                </a:moveTo>
                <a:lnTo>
                  <a:pt x="536389" y="0"/>
                </a:lnTo>
                <a:lnTo>
                  <a:pt x="546378" y="540415"/>
                </a:lnTo>
                <a:lnTo>
                  <a:pt x="116032" y="548370"/>
                </a:lnTo>
                <a:lnTo>
                  <a:pt x="73856" y="540610"/>
                </a:lnTo>
                <a:lnTo>
                  <a:pt x="39078" y="517981"/>
                </a:lnTo>
                <a:lnTo>
                  <a:pt x="15263" y="483931"/>
                </a:lnTo>
                <a:lnTo>
                  <a:pt x="5979" y="441912"/>
                </a:lnTo>
                <a:lnTo>
                  <a:pt x="0" y="118407"/>
                </a:lnTo>
                <a:lnTo>
                  <a:pt x="7724" y="76073"/>
                </a:lnTo>
                <a:lnTo>
                  <a:pt x="30264" y="41167"/>
                </a:lnTo>
                <a:lnTo>
                  <a:pt x="64182" y="17267"/>
                </a:lnTo>
                <a:lnTo>
                  <a:pt x="106042" y="7954"/>
                </a:lnTo>
                <a:close/>
              </a:path>
            </a:pathLst>
          </a:custGeom>
          <a:solidFill>
            <a:srgbClr val="FEC300"/>
          </a:solidFill>
        </p:spPr>
        <p:txBody>
          <a:bodyPr wrap="square" lIns="0" tIns="0" rIns="0" bIns="0" rtlCol="0"/>
          <a:lstStyle/>
          <a:p>
            <a:endParaRPr/>
          </a:p>
        </p:txBody>
      </p:sp>
      <p:sp>
        <p:nvSpPr>
          <p:cNvPr id="40" name="bg object 40"/>
          <p:cNvSpPr/>
          <p:nvPr/>
        </p:nvSpPr>
        <p:spPr>
          <a:xfrm>
            <a:off x="1035275" y="7335628"/>
            <a:ext cx="1275080" cy="593090"/>
          </a:xfrm>
          <a:custGeom>
            <a:avLst/>
            <a:gdLst/>
            <a:ahLst/>
            <a:cxnLst/>
            <a:rect l="l" t="t" r="r" b="b"/>
            <a:pathLst>
              <a:path w="1275080" h="593090">
                <a:moveTo>
                  <a:pt x="121190" y="21063"/>
                </a:moveTo>
                <a:lnTo>
                  <a:pt x="1260678" y="0"/>
                </a:lnTo>
                <a:lnTo>
                  <a:pt x="1264199" y="3398"/>
                </a:lnTo>
                <a:lnTo>
                  <a:pt x="1274634" y="567867"/>
                </a:lnTo>
                <a:lnTo>
                  <a:pt x="1271240" y="571402"/>
                </a:lnTo>
                <a:lnTo>
                  <a:pt x="131754" y="592465"/>
                </a:lnTo>
                <a:lnTo>
                  <a:pt x="83556" y="583597"/>
                </a:lnTo>
                <a:lnTo>
                  <a:pt x="74977" y="578015"/>
                </a:lnTo>
                <a:lnTo>
                  <a:pt x="1258976" y="556129"/>
                </a:lnTo>
                <a:lnTo>
                  <a:pt x="1248986" y="15714"/>
                </a:lnTo>
                <a:lnTo>
                  <a:pt x="64990" y="37600"/>
                </a:lnTo>
                <a:lnTo>
                  <a:pt x="73354" y="31706"/>
                </a:lnTo>
                <a:lnTo>
                  <a:pt x="121190" y="21063"/>
                </a:lnTo>
                <a:close/>
              </a:path>
              <a:path w="1275080" h="593090">
                <a:moveTo>
                  <a:pt x="551824" y="28601"/>
                </a:moveTo>
                <a:lnTo>
                  <a:pt x="567260" y="28316"/>
                </a:lnTo>
                <a:lnTo>
                  <a:pt x="577249" y="568731"/>
                </a:lnTo>
                <a:lnTo>
                  <a:pt x="561814" y="569016"/>
                </a:lnTo>
                <a:lnTo>
                  <a:pt x="551824" y="28601"/>
                </a:lnTo>
                <a:close/>
              </a:path>
              <a:path w="1275080" h="593090">
                <a:moveTo>
                  <a:pt x="64990" y="37600"/>
                </a:moveTo>
                <a:lnTo>
                  <a:pt x="121478" y="36556"/>
                </a:lnTo>
                <a:lnTo>
                  <a:pt x="79618" y="45869"/>
                </a:lnTo>
                <a:lnTo>
                  <a:pt x="45699" y="69768"/>
                </a:lnTo>
                <a:lnTo>
                  <a:pt x="23159" y="104675"/>
                </a:lnTo>
                <a:lnTo>
                  <a:pt x="15435" y="147008"/>
                </a:lnTo>
                <a:lnTo>
                  <a:pt x="21415" y="470514"/>
                </a:lnTo>
                <a:lnTo>
                  <a:pt x="30698" y="512533"/>
                </a:lnTo>
                <a:lnTo>
                  <a:pt x="54513" y="546582"/>
                </a:lnTo>
                <a:lnTo>
                  <a:pt x="89292" y="569212"/>
                </a:lnTo>
                <a:lnTo>
                  <a:pt x="131467" y="576971"/>
                </a:lnTo>
                <a:lnTo>
                  <a:pt x="74977" y="578015"/>
                </a:lnTo>
                <a:lnTo>
                  <a:pt x="43808" y="557735"/>
                </a:lnTo>
                <a:lnTo>
                  <a:pt x="16590" y="518821"/>
                </a:lnTo>
                <a:lnTo>
                  <a:pt x="5979" y="470799"/>
                </a:lnTo>
                <a:lnTo>
                  <a:pt x="0" y="147293"/>
                </a:lnTo>
                <a:lnTo>
                  <a:pt x="8828" y="98915"/>
                </a:lnTo>
                <a:lnTo>
                  <a:pt x="34590" y="59022"/>
                </a:lnTo>
                <a:lnTo>
                  <a:pt x="64990" y="37600"/>
                </a:lnTo>
                <a:close/>
              </a:path>
            </a:pathLst>
          </a:custGeom>
          <a:solidFill>
            <a:srgbClr val="1C1C1B"/>
          </a:solidFill>
        </p:spPr>
        <p:txBody>
          <a:bodyPr wrap="square" lIns="0" tIns="0" rIns="0" bIns="0" rtlCol="0"/>
          <a:lstStyle/>
          <a:p>
            <a:endParaRPr/>
          </a:p>
        </p:txBody>
      </p:sp>
      <p:sp>
        <p:nvSpPr>
          <p:cNvPr id="2" name="Holder 2"/>
          <p:cNvSpPr>
            <a:spLocks noGrp="1"/>
          </p:cNvSpPr>
          <p:nvPr>
            <p:ph type="ctrTitle"/>
          </p:nvPr>
        </p:nvSpPr>
        <p:spPr>
          <a:xfrm>
            <a:off x="4563852" y="3829236"/>
            <a:ext cx="10333990" cy="2501900"/>
          </a:xfrm>
          <a:prstGeom prst="rect">
            <a:avLst/>
          </a:prstGeom>
        </p:spPr>
        <p:txBody>
          <a:bodyPr wrap="square" lIns="0" tIns="0" rIns="0" bIns="0">
            <a:spAutoFit/>
          </a:bodyPr>
          <a:lstStyle>
            <a:lvl1pPr>
              <a:defRPr sz="2800" b="0" i="0">
                <a:solidFill>
                  <a:schemeClr val="tx1"/>
                </a:solidFill>
                <a:latin typeface="Lucida Sans Unicode"/>
                <a:cs typeface="Lucida Sans Unicode"/>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0" i="0">
                <a:solidFill>
                  <a:schemeClr val="tx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3500" b="0" i="0">
                <a:solidFill>
                  <a:schemeClr val="tx1"/>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1"/>
            <a:ext cx="18288000" cy="10286999"/>
          </a:xfrm>
          <a:prstGeom prst="rect">
            <a:avLst/>
          </a:prstGeom>
        </p:spPr>
      </p:pic>
      <p:sp>
        <p:nvSpPr>
          <p:cNvPr id="17" name="bg object 17"/>
          <p:cNvSpPr/>
          <p:nvPr/>
        </p:nvSpPr>
        <p:spPr>
          <a:xfrm>
            <a:off x="1114559" y="2141779"/>
            <a:ext cx="15095219" cy="8090534"/>
          </a:xfrm>
          <a:custGeom>
            <a:avLst/>
            <a:gdLst/>
            <a:ahLst/>
            <a:cxnLst/>
            <a:rect l="l" t="t" r="r" b="b"/>
            <a:pathLst>
              <a:path w="15095219" h="8090534">
                <a:moveTo>
                  <a:pt x="15094618" y="7821091"/>
                </a:moveTo>
                <a:lnTo>
                  <a:pt x="98496" y="8089924"/>
                </a:lnTo>
                <a:lnTo>
                  <a:pt x="0" y="3034301"/>
                </a:lnTo>
                <a:lnTo>
                  <a:pt x="1798" y="332719"/>
                </a:lnTo>
                <a:lnTo>
                  <a:pt x="7417832" y="129904"/>
                </a:lnTo>
                <a:lnTo>
                  <a:pt x="14883922" y="0"/>
                </a:lnTo>
                <a:lnTo>
                  <a:pt x="15094618" y="7821091"/>
                </a:lnTo>
                <a:close/>
              </a:path>
            </a:pathLst>
          </a:custGeom>
          <a:solidFill>
            <a:srgbClr val="FFFFFF"/>
          </a:solidFill>
        </p:spPr>
        <p:txBody>
          <a:bodyPr wrap="square" lIns="0" tIns="0" rIns="0" bIns="0" rtlCol="0"/>
          <a:lstStyle/>
          <a:p>
            <a:endParaRPr/>
          </a:p>
        </p:txBody>
      </p:sp>
      <p:sp>
        <p:nvSpPr>
          <p:cNvPr id="18" name="bg object 18"/>
          <p:cNvSpPr/>
          <p:nvPr/>
        </p:nvSpPr>
        <p:spPr>
          <a:xfrm>
            <a:off x="1053325" y="2109774"/>
            <a:ext cx="15195550" cy="8129270"/>
          </a:xfrm>
          <a:custGeom>
            <a:avLst/>
            <a:gdLst/>
            <a:ahLst/>
            <a:cxnLst/>
            <a:rect l="l" t="t" r="r" b="b"/>
            <a:pathLst>
              <a:path w="15195550" h="8129270">
                <a:moveTo>
                  <a:pt x="12837936" y="19653"/>
                </a:moveTo>
                <a:lnTo>
                  <a:pt x="9345172" y="87701"/>
                </a:lnTo>
                <a:lnTo>
                  <a:pt x="9444170" y="73070"/>
                </a:lnTo>
                <a:lnTo>
                  <a:pt x="12686322" y="9904"/>
                </a:lnTo>
                <a:lnTo>
                  <a:pt x="12837936" y="19653"/>
                </a:lnTo>
                <a:close/>
              </a:path>
              <a:path w="15195550" h="8129270">
                <a:moveTo>
                  <a:pt x="13898507" y="11692"/>
                </a:moveTo>
                <a:lnTo>
                  <a:pt x="3317346" y="217842"/>
                </a:lnTo>
                <a:lnTo>
                  <a:pt x="5127114" y="169880"/>
                </a:lnTo>
                <a:lnTo>
                  <a:pt x="13846691" y="0"/>
                </a:lnTo>
                <a:lnTo>
                  <a:pt x="13898507" y="11692"/>
                </a:lnTo>
                <a:close/>
              </a:path>
              <a:path w="15195550" h="8129270">
                <a:moveTo>
                  <a:pt x="14311302" y="16352"/>
                </a:moveTo>
                <a:lnTo>
                  <a:pt x="2071228" y="254822"/>
                </a:lnTo>
                <a:lnTo>
                  <a:pt x="2120369" y="241162"/>
                </a:lnTo>
                <a:lnTo>
                  <a:pt x="14259486" y="4660"/>
                </a:lnTo>
                <a:lnTo>
                  <a:pt x="14311302" y="16352"/>
                </a:lnTo>
                <a:close/>
              </a:path>
              <a:path w="15195550" h="8129270">
                <a:moveTo>
                  <a:pt x="14863078" y="18305"/>
                </a:moveTo>
                <a:lnTo>
                  <a:pt x="1574638" y="277199"/>
                </a:lnTo>
                <a:lnTo>
                  <a:pt x="1726085" y="261546"/>
                </a:lnTo>
                <a:lnTo>
                  <a:pt x="14819424" y="6453"/>
                </a:lnTo>
                <a:lnTo>
                  <a:pt x="14863078" y="18305"/>
                </a:lnTo>
                <a:close/>
              </a:path>
              <a:path w="15195550" h="8129270">
                <a:moveTo>
                  <a:pt x="15195187" y="7874626"/>
                </a:moveTo>
                <a:lnTo>
                  <a:pt x="14668323" y="7884891"/>
                </a:lnTo>
                <a:lnTo>
                  <a:pt x="14617232" y="7873184"/>
                </a:lnTo>
                <a:lnTo>
                  <a:pt x="12328927" y="7917766"/>
                </a:lnTo>
                <a:lnTo>
                  <a:pt x="12278548" y="7906045"/>
                </a:lnTo>
                <a:lnTo>
                  <a:pt x="11325384" y="7924616"/>
                </a:lnTo>
                <a:lnTo>
                  <a:pt x="10693939" y="7924215"/>
                </a:lnTo>
                <a:lnTo>
                  <a:pt x="175424" y="8129144"/>
                </a:lnTo>
                <a:lnTo>
                  <a:pt x="157141" y="8116798"/>
                </a:lnTo>
                <a:lnTo>
                  <a:pt x="15128091" y="7825124"/>
                </a:lnTo>
                <a:lnTo>
                  <a:pt x="15130204" y="7786976"/>
                </a:lnTo>
                <a:lnTo>
                  <a:pt x="15132199" y="7761532"/>
                </a:lnTo>
                <a:lnTo>
                  <a:pt x="15133218" y="7723405"/>
                </a:lnTo>
                <a:lnTo>
                  <a:pt x="15133391" y="7697997"/>
                </a:lnTo>
                <a:lnTo>
                  <a:pt x="15127132" y="7494880"/>
                </a:lnTo>
                <a:lnTo>
                  <a:pt x="15124061" y="7393320"/>
                </a:lnTo>
                <a:lnTo>
                  <a:pt x="15120693" y="7279064"/>
                </a:lnTo>
                <a:lnTo>
                  <a:pt x="15118152" y="7190197"/>
                </a:lnTo>
                <a:lnTo>
                  <a:pt x="15116987" y="7152113"/>
                </a:lnTo>
                <a:lnTo>
                  <a:pt x="15113936" y="7037850"/>
                </a:lnTo>
                <a:lnTo>
                  <a:pt x="15111690" y="6948977"/>
                </a:lnTo>
                <a:lnTo>
                  <a:pt x="15110468" y="6898191"/>
                </a:lnTo>
                <a:lnTo>
                  <a:pt x="15109292" y="6847405"/>
                </a:lnTo>
                <a:lnTo>
                  <a:pt x="15108448" y="6809314"/>
                </a:lnTo>
                <a:lnTo>
                  <a:pt x="15105892" y="6682339"/>
                </a:lnTo>
                <a:lnTo>
                  <a:pt x="15105346" y="6644243"/>
                </a:lnTo>
                <a:lnTo>
                  <a:pt x="15105034" y="6593439"/>
                </a:lnTo>
                <a:lnTo>
                  <a:pt x="15104730" y="6529933"/>
                </a:lnTo>
                <a:lnTo>
                  <a:pt x="15104769" y="6479123"/>
                </a:lnTo>
                <a:lnTo>
                  <a:pt x="15104745" y="6428314"/>
                </a:lnTo>
                <a:lnTo>
                  <a:pt x="15104496" y="6377509"/>
                </a:lnTo>
                <a:lnTo>
                  <a:pt x="15103864" y="6326712"/>
                </a:lnTo>
                <a:lnTo>
                  <a:pt x="15102688" y="6275925"/>
                </a:lnTo>
                <a:lnTo>
                  <a:pt x="15100808" y="6225152"/>
                </a:lnTo>
                <a:lnTo>
                  <a:pt x="15099680" y="6174364"/>
                </a:lnTo>
                <a:lnTo>
                  <a:pt x="15098296" y="6123581"/>
                </a:lnTo>
                <a:lnTo>
                  <a:pt x="15096688" y="6072803"/>
                </a:lnTo>
                <a:lnTo>
                  <a:pt x="15094888" y="6022029"/>
                </a:lnTo>
                <a:lnTo>
                  <a:pt x="15093176" y="5983955"/>
                </a:lnTo>
                <a:lnTo>
                  <a:pt x="15091088" y="5933186"/>
                </a:lnTo>
                <a:lnTo>
                  <a:pt x="15088904" y="5882419"/>
                </a:lnTo>
                <a:lnTo>
                  <a:pt x="15086657" y="5831653"/>
                </a:lnTo>
                <a:lnTo>
                  <a:pt x="15084377" y="5780888"/>
                </a:lnTo>
                <a:lnTo>
                  <a:pt x="15083905" y="5780897"/>
                </a:lnTo>
                <a:lnTo>
                  <a:pt x="15082432" y="5755521"/>
                </a:lnTo>
                <a:lnTo>
                  <a:pt x="15081432" y="5730135"/>
                </a:lnTo>
                <a:lnTo>
                  <a:pt x="15080669" y="5717448"/>
                </a:lnTo>
                <a:lnTo>
                  <a:pt x="15079649" y="5692063"/>
                </a:lnTo>
                <a:lnTo>
                  <a:pt x="15078866" y="5679376"/>
                </a:lnTo>
                <a:lnTo>
                  <a:pt x="15077827" y="5653991"/>
                </a:lnTo>
                <a:lnTo>
                  <a:pt x="15076531" y="5615909"/>
                </a:lnTo>
                <a:lnTo>
                  <a:pt x="15074408" y="5565141"/>
                </a:lnTo>
                <a:lnTo>
                  <a:pt x="15070422" y="5450897"/>
                </a:lnTo>
                <a:lnTo>
                  <a:pt x="15067729" y="5374735"/>
                </a:lnTo>
                <a:lnTo>
                  <a:pt x="15061773" y="5197017"/>
                </a:lnTo>
                <a:lnTo>
                  <a:pt x="15058515" y="5095461"/>
                </a:lnTo>
                <a:lnTo>
                  <a:pt x="15054992" y="4981208"/>
                </a:lnTo>
                <a:lnTo>
                  <a:pt x="15049804" y="4816178"/>
                </a:lnTo>
                <a:lnTo>
                  <a:pt x="15044343" y="4638451"/>
                </a:lnTo>
                <a:lnTo>
                  <a:pt x="15038617" y="4448026"/>
                </a:lnTo>
                <a:lnTo>
                  <a:pt x="15030725" y="4181429"/>
                </a:lnTo>
                <a:lnTo>
                  <a:pt x="15022592" y="3902135"/>
                </a:lnTo>
                <a:lnTo>
                  <a:pt x="15012344" y="3546667"/>
                </a:lnTo>
                <a:lnTo>
                  <a:pt x="14999813" y="3102327"/>
                </a:lnTo>
                <a:lnTo>
                  <a:pt x="14985895" y="2607204"/>
                </a:lnTo>
                <a:lnTo>
                  <a:pt x="14970840" y="2061293"/>
                </a:lnTo>
                <a:lnTo>
                  <a:pt x="14956023" y="1515378"/>
                </a:lnTo>
                <a:lnTo>
                  <a:pt x="14943167" y="1032937"/>
                </a:lnTo>
                <a:lnTo>
                  <a:pt x="14938510" y="855194"/>
                </a:lnTo>
                <a:lnTo>
                  <a:pt x="14936299" y="766320"/>
                </a:lnTo>
                <a:lnTo>
                  <a:pt x="14935145" y="715533"/>
                </a:lnTo>
                <a:lnTo>
                  <a:pt x="14900941" y="157294"/>
                </a:lnTo>
                <a:lnTo>
                  <a:pt x="14895691" y="119289"/>
                </a:lnTo>
                <a:lnTo>
                  <a:pt x="14881378" y="106865"/>
                </a:lnTo>
                <a:lnTo>
                  <a:pt x="14847947" y="94814"/>
                </a:lnTo>
                <a:lnTo>
                  <a:pt x="14739333" y="96930"/>
                </a:lnTo>
                <a:lnTo>
                  <a:pt x="14716804" y="84667"/>
                </a:lnTo>
                <a:lnTo>
                  <a:pt x="14594523" y="87049"/>
                </a:lnTo>
                <a:lnTo>
                  <a:pt x="14396831" y="78198"/>
                </a:lnTo>
                <a:lnTo>
                  <a:pt x="14148583" y="83035"/>
                </a:lnTo>
                <a:lnTo>
                  <a:pt x="14098735" y="71303"/>
                </a:lnTo>
                <a:lnTo>
                  <a:pt x="13548375" y="82026"/>
                </a:lnTo>
                <a:lnTo>
                  <a:pt x="13445859" y="71321"/>
                </a:lnTo>
                <a:lnTo>
                  <a:pt x="12676514" y="86310"/>
                </a:lnTo>
                <a:lnTo>
                  <a:pt x="12060790" y="85603"/>
                </a:lnTo>
                <a:lnTo>
                  <a:pt x="1165092" y="297880"/>
                </a:lnTo>
                <a:lnTo>
                  <a:pt x="1319047" y="282179"/>
                </a:lnTo>
                <a:lnTo>
                  <a:pt x="14921588" y="17165"/>
                </a:lnTo>
                <a:lnTo>
                  <a:pt x="14945106" y="29409"/>
                </a:lnTo>
                <a:lnTo>
                  <a:pt x="14947909" y="54759"/>
                </a:lnTo>
                <a:lnTo>
                  <a:pt x="14952056" y="105488"/>
                </a:lnTo>
                <a:lnTo>
                  <a:pt x="14954859" y="130838"/>
                </a:lnTo>
                <a:lnTo>
                  <a:pt x="14958306" y="181581"/>
                </a:lnTo>
                <a:lnTo>
                  <a:pt x="14961529" y="232328"/>
                </a:lnTo>
                <a:lnTo>
                  <a:pt x="14964593" y="283078"/>
                </a:lnTo>
                <a:lnTo>
                  <a:pt x="14973463" y="435334"/>
                </a:lnTo>
                <a:lnTo>
                  <a:pt x="14976774" y="498781"/>
                </a:lnTo>
                <a:lnTo>
                  <a:pt x="14979998" y="549528"/>
                </a:lnTo>
                <a:lnTo>
                  <a:pt x="14983445" y="600271"/>
                </a:lnTo>
                <a:lnTo>
                  <a:pt x="14983985" y="625665"/>
                </a:lnTo>
                <a:lnTo>
                  <a:pt x="14985208" y="676451"/>
                </a:lnTo>
                <a:lnTo>
                  <a:pt x="14995376" y="1057325"/>
                </a:lnTo>
                <a:lnTo>
                  <a:pt x="15006279" y="1450887"/>
                </a:lnTo>
                <a:lnTo>
                  <a:pt x="15018034" y="1869838"/>
                </a:lnTo>
                <a:lnTo>
                  <a:pt x="15031365" y="2339567"/>
                </a:lnTo>
                <a:lnTo>
                  <a:pt x="15043490" y="2758511"/>
                </a:lnTo>
                <a:lnTo>
                  <a:pt x="15054176" y="3126672"/>
                </a:lnTo>
                <a:lnTo>
                  <a:pt x="15064762" y="3482133"/>
                </a:lnTo>
                <a:lnTo>
                  <a:pt x="15073210" y="3761422"/>
                </a:lnTo>
                <a:lnTo>
                  <a:pt x="15081703" y="4040709"/>
                </a:lnTo>
                <a:lnTo>
                  <a:pt x="15094232" y="4446942"/>
                </a:lnTo>
                <a:lnTo>
                  <a:pt x="15099999" y="4624664"/>
                </a:lnTo>
                <a:lnTo>
                  <a:pt x="15104001" y="4751610"/>
                </a:lnTo>
                <a:lnTo>
                  <a:pt x="15107746" y="4865859"/>
                </a:lnTo>
                <a:lnTo>
                  <a:pt x="15114705" y="5068962"/>
                </a:lnTo>
                <a:lnTo>
                  <a:pt x="15118159" y="5170514"/>
                </a:lnTo>
                <a:lnTo>
                  <a:pt x="15124512" y="5348224"/>
                </a:lnTo>
                <a:lnTo>
                  <a:pt x="15127404" y="5424382"/>
                </a:lnTo>
                <a:lnTo>
                  <a:pt x="15128592" y="5449763"/>
                </a:lnTo>
                <a:lnTo>
                  <a:pt x="15130020" y="5487843"/>
                </a:lnTo>
                <a:lnTo>
                  <a:pt x="15131194" y="5513225"/>
                </a:lnTo>
                <a:lnTo>
                  <a:pt x="15132606" y="5551305"/>
                </a:lnTo>
                <a:lnTo>
                  <a:pt x="15136050" y="5627452"/>
                </a:lnTo>
                <a:lnTo>
                  <a:pt x="15136933" y="5640137"/>
                </a:lnTo>
                <a:lnTo>
                  <a:pt x="15138053" y="5665520"/>
                </a:lnTo>
                <a:lnTo>
                  <a:pt x="15140609" y="5703578"/>
                </a:lnTo>
                <a:lnTo>
                  <a:pt x="15144750" y="5754306"/>
                </a:lnTo>
                <a:lnTo>
                  <a:pt x="15147914" y="5805055"/>
                </a:lnTo>
                <a:lnTo>
                  <a:pt x="15150709" y="5855810"/>
                </a:lnTo>
                <a:lnTo>
                  <a:pt x="15153165" y="5906571"/>
                </a:lnTo>
                <a:lnTo>
                  <a:pt x="15155556" y="5970037"/>
                </a:lnTo>
                <a:lnTo>
                  <a:pt x="15157415" y="6020810"/>
                </a:lnTo>
                <a:lnTo>
                  <a:pt x="15159017" y="6071589"/>
                </a:lnTo>
                <a:lnTo>
                  <a:pt x="15160391" y="6122372"/>
                </a:lnTo>
                <a:lnTo>
                  <a:pt x="15161562" y="6173158"/>
                </a:lnTo>
                <a:lnTo>
                  <a:pt x="15162773" y="6236647"/>
                </a:lnTo>
                <a:lnTo>
                  <a:pt x="15163412" y="6274742"/>
                </a:lnTo>
                <a:lnTo>
                  <a:pt x="15164145" y="6325537"/>
                </a:lnTo>
                <a:lnTo>
                  <a:pt x="15164788" y="6376334"/>
                </a:lnTo>
                <a:lnTo>
                  <a:pt x="15165368" y="6427133"/>
                </a:lnTo>
                <a:lnTo>
                  <a:pt x="15167007" y="6579530"/>
                </a:lnTo>
                <a:lnTo>
                  <a:pt x="15167612" y="6630327"/>
                </a:lnTo>
                <a:lnTo>
                  <a:pt x="15168293" y="6681124"/>
                </a:lnTo>
                <a:lnTo>
                  <a:pt x="15169305" y="6744616"/>
                </a:lnTo>
                <a:lnTo>
                  <a:pt x="15172398" y="6896985"/>
                </a:lnTo>
                <a:lnTo>
                  <a:pt x="15173266" y="6935075"/>
                </a:lnTo>
                <a:lnTo>
                  <a:pt x="15175119" y="7011253"/>
                </a:lnTo>
                <a:lnTo>
                  <a:pt x="15177080" y="7087430"/>
                </a:lnTo>
                <a:lnTo>
                  <a:pt x="15179870" y="7188995"/>
                </a:lnTo>
                <a:lnTo>
                  <a:pt x="15181326" y="7239776"/>
                </a:lnTo>
                <a:lnTo>
                  <a:pt x="15182819" y="7290556"/>
                </a:lnTo>
                <a:lnTo>
                  <a:pt x="15185539" y="7379420"/>
                </a:lnTo>
                <a:lnTo>
                  <a:pt x="15195187" y="7874626"/>
                </a:lnTo>
                <a:close/>
              </a:path>
              <a:path w="15195550" h="8129270">
                <a:moveTo>
                  <a:pt x="8961075" y="158696"/>
                </a:moveTo>
                <a:lnTo>
                  <a:pt x="760580" y="318464"/>
                </a:lnTo>
                <a:lnTo>
                  <a:pt x="810534" y="304788"/>
                </a:lnTo>
                <a:lnTo>
                  <a:pt x="9353214" y="138354"/>
                </a:lnTo>
                <a:lnTo>
                  <a:pt x="8961075" y="158696"/>
                </a:lnTo>
                <a:close/>
              </a:path>
              <a:path w="15195550" h="8129270">
                <a:moveTo>
                  <a:pt x="2773883" y="291942"/>
                </a:moveTo>
                <a:lnTo>
                  <a:pt x="361304" y="338945"/>
                </a:lnTo>
                <a:lnTo>
                  <a:pt x="410889" y="325277"/>
                </a:lnTo>
                <a:lnTo>
                  <a:pt x="2825066" y="278242"/>
                </a:lnTo>
                <a:lnTo>
                  <a:pt x="2773883" y="291942"/>
                </a:lnTo>
                <a:close/>
              </a:path>
              <a:path w="15195550" h="8129270">
                <a:moveTo>
                  <a:pt x="3859297" y="270795"/>
                </a:moveTo>
                <a:lnTo>
                  <a:pt x="3493916" y="277914"/>
                </a:lnTo>
                <a:lnTo>
                  <a:pt x="3287945" y="269224"/>
                </a:lnTo>
                <a:lnTo>
                  <a:pt x="5904479" y="218247"/>
                </a:lnTo>
                <a:lnTo>
                  <a:pt x="3859297" y="270795"/>
                </a:lnTo>
                <a:close/>
              </a:path>
              <a:path w="15195550" h="8129270">
                <a:moveTo>
                  <a:pt x="2154773" y="316706"/>
                </a:moveTo>
                <a:lnTo>
                  <a:pt x="121008" y="356329"/>
                </a:lnTo>
                <a:lnTo>
                  <a:pt x="167687" y="342717"/>
                </a:lnTo>
                <a:lnTo>
                  <a:pt x="2208142" y="302964"/>
                </a:lnTo>
                <a:lnTo>
                  <a:pt x="2154773" y="316706"/>
                </a:lnTo>
                <a:close/>
              </a:path>
              <a:path w="15195550" h="8129270">
                <a:moveTo>
                  <a:pt x="1528374" y="341612"/>
                </a:moveTo>
                <a:lnTo>
                  <a:pt x="16500" y="371068"/>
                </a:lnTo>
                <a:lnTo>
                  <a:pt x="46369" y="357783"/>
                </a:lnTo>
                <a:lnTo>
                  <a:pt x="1682824" y="325901"/>
                </a:lnTo>
                <a:lnTo>
                  <a:pt x="1528374" y="341612"/>
                </a:lnTo>
                <a:close/>
              </a:path>
              <a:path w="15195550" h="8129270">
                <a:moveTo>
                  <a:pt x="14118525" y="7844793"/>
                </a:moveTo>
                <a:lnTo>
                  <a:pt x="144570" y="8117043"/>
                </a:lnTo>
                <a:lnTo>
                  <a:pt x="138063" y="8091765"/>
                </a:lnTo>
                <a:lnTo>
                  <a:pt x="139455" y="8079035"/>
                </a:lnTo>
                <a:lnTo>
                  <a:pt x="147185" y="8040777"/>
                </a:lnTo>
                <a:lnTo>
                  <a:pt x="151570" y="7989882"/>
                </a:lnTo>
                <a:lnTo>
                  <a:pt x="153651" y="7951734"/>
                </a:lnTo>
                <a:lnTo>
                  <a:pt x="153482" y="7900928"/>
                </a:lnTo>
                <a:lnTo>
                  <a:pt x="151607" y="7837453"/>
                </a:lnTo>
                <a:lnTo>
                  <a:pt x="149069" y="7786692"/>
                </a:lnTo>
                <a:lnTo>
                  <a:pt x="146167" y="7735939"/>
                </a:lnTo>
                <a:lnTo>
                  <a:pt x="143199" y="7672485"/>
                </a:lnTo>
                <a:lnTo>
                  <a:pt x="141535" y="7621708"/>
                </a:lnTo>
                <a:lnTo>
                  <a:pt x="139761" y="7570933"/>
                </a:lnTo>
                <a:lnTo>
                  <a:pt x="137900" y="7520159"/>
                </a:lnTo>
                <a:lnTo>
                  <a:pt x="135970" y="7469387"/>
                </a:lnTo>
                <a:lnTo>
                  <a:pt x="133993" y="7418616"/>
                </a:lnTo>
                <a:lnTo>
                  <a:pt x="127980" y="7266304"/>
                </a:lnTo>
                <a:lnTo>
                  <a:pt x="126016" y="7215533"/>
                </a:lnTo>
                <a:lnTo>
                  <a:pt x="124107" y="7164761"/>
                </a:lnTo>
                <a:lnTo>
                  <a:pt x="122520" y="7126684"/>
                </a:lnTo>
                <a:lnTo>
                  <a:pt x="120781" y="7075909"/>
                </a:lnTo>
                <a:lnTo>
                  <a:pt x="119157" y="7025131"/>
                </a:lnTo>
                <a:lnTo>
                  <a:pt x="117670" y="6974350"/>
                </a:lnTo>
                <a:lnTo>
                  <a:pt x="116338" y="6923566"/>
                </a:lnTo>
                <a:lnTo>
                  <a:pt x="114227" y="6821988"/>
                </a:lnTo>
                <a:lnTo>
                  <a:pt x="113487" y="6771193"/>
                </a:lnTo>
                <a:lnTo>
                  <a:pt x="112986" y="6720393"/>
                </a:lnTo>
                <a:lnTo>
                  <a:pt x="112071" y="6695006"/>
                </a:lnTo>
                <a:lnTo>
                  <a:pt x="109709" y="6618838"/>
                </a:lnTo>
                <a:lnTo>
                  <a:pt x="108266" y="6568056"/>
                </a:lnTo>
                <a:lnTo>
                  <a:pt x="105501" y="6466491"/>
                </a:lnTo>
                <a:lnTo>
                  <a:pt x="102821" y="6364924"/>
                </a:lnTo>
                <a:lnTo>
                  <a:pt x="100203" y="6263355"/>
                </a:lnTo>
                <a:lnTo>
                  <a:pt x="95466" y="6072911"/>
                </a:lnTo>
                <a:lnTo>
                  <a:pt x="91110" y="5895163"/>
                </a:lnTo>
                <a:lnTo>
                  <a:pt x="85128" y="5641231"/>
                </a:lnTo>
                <a:lnTo>
                  <a:pt x="78906" y="5374601"/>
                </a:lnTo>
                <a:lnTo>
                  <a:pt x="71386" y="5044485"/>
                </a:lnTo>
                <a:lnTo>
                  <a:pt x="64284" y="4727063"/>
                </a:lnTo>
                <a:lnTo>
                  <a:pt x="56773" y="4384245"/>
                </a:lnTo>
                <a:lnTo>
                  <a:pt x="50769" y="4104909"/>
                </a:lnTo>
                <a:lnTo>
                  <a:pt x="45137" y="3838268"/>
                </a:lnTo>
                <a:lnTo>
                  <a:pt x="15204" y="2301859"/>
                </a:lnTo>
                <a:lnTo>
                  <a:pt x="12795" y="2162180"/>
                </a:lnTo>
                <a:lnTo>
                  <a:pt x="10886" y="2047895"/>
                </a:lnTo>
                <a:lnTo>
                  <a:pt x="9027" y="1933610"/>
                </a:lnTo>
                <a:lnTo>
                  <a:pt x="5962" y="1730431"/>
                </a:lnTo>
                <a:lnTo>
                  <a:pt x="4511" y="1628840"/>
                </a:lnTo>
                <a:lnTo>
                  <a:pt x="3365" y="1539945"/>
                </a:lnTo>
                <a:lnTo>
                  <a:pt x="2690" y="1489149"/>
                </a:lnTo>
                <a:lnTo>
                  <a:pt x="1879" y="1412950"/>
                </a:lnTo>
                <a:lnTo>
                  <a:pt x="1129" y="1336750"/>
                </a:lnTo>
                <a:lnTo>
                  <a:pt x="441" y="1260549"/>
                </a:lnTo>
                <a:lnTo>
                  <a:pt x="368" y="1235146"/>
                </a:lnTo>
                <a:lnTo>
                  <a:pt x="64" y="1197045"/>
                </a:lnTo>
                <a:lnTo>
                  <a:pt x="0" y="1146236"/>
                </a:lnTo>
                <a:lnTo>
                  <a:pt x="2" y="1095426"/>
                </a:lnTo>
                <a:lnTo>
                  <a:pt x="29" y="1070021"/>
                </a:lnTo>
                <a:lnTo>
                  <a:pt x="320" y="1057313"/>
                </a:lnTo>
                <a:lnTo>
                  <a:pt x="382" y="1031907"/>
                </a:lnTo>
                <a:lnTo>
                  <a:pt x="1053" y="1006489"/>
                </a:lnTo>
                <a:lnTo>
                  <a:pt x="1416" y="993780"/>
                </a:lnTo>
                <a:lnTo>
                  <a:pt x="1950" y="942960"/>
                </a:lnTo>
                <a:lnTo>
                  <a:pt x="1365" y="892161"/>
                </a:lnTo>
                <a:lnTo>
                  <a:pt x="406" y="841370"/>
                </a:lnTo>
                <a:lnTo>
                  <a:pt x="68" y="803270"/>
                </a:lnTo>
                <a:lnTo>
                  <a:pt x="602" y="752450"/>
                </a:lnTo>
                <a:lnTo>
                  <a:pt x="1494" y="701623"/>
                </a:lnTo>
                <a:lnTo>
                  <a:pt x="2478" y="638091"/>
                </a:lnTo>
                <a:lnTo>
                  <a:pt x="3913" y="587254"/>
                </a:lnTo>
                <a:lnTo>
                  <a:pt x="5416" y="536415"/>
                </a:lnTo>
                <a:lnTo>
                  <a:pt x="6851" y="485577"/>
                </a:lnTo>
                <a:lnTo>
                  <a:pt x="8083" y="434744"/>
                </a:lnTo>
                <a:lnTo>
                  <a:pt x="8974" y="383917"/>
                </a:lnTo>
                <a:lnTo>
                  <a:pt x="12613" y="371143"/>
                </a:lnTo>
                <a:lnTo>
                  <a:pt x="1169403" y="348606"/>
                </a:lnTo>
                <a:lnTo>
                  <a:pt x="1016439" y="364289"/>
                </a:lnTo>
                <a:lnTo>
                  <a:pt x="611445" y="372179"/>
                </a:lnTo>
                <a:lnTo>
                  <a:pt x="561585" y="385853"/>
                </a:lnTo>
                <a:lnTo>
                  <a:pt x="215297" y="392599"/>
                </a:lnTo>
                <a:lnTo>
                  <a:pt x="166814" y="406246"/>
                </a:lnTo>
                <a:lnTo>
                  <a:pt x="94548" y="407654"/>
                </a:lnTo>
                <a:lnTo>
                  <a:pt x="69004" y="471664"/>
                </a:lnTo>
                <a:lnTo>
                  <a:pt x="68339" y="522487"/>
                </a:lnTo>
                <a:lnTo>
                  <a:pt x="68105" y="573301"/>
                </a:lnTo>
                <a:lnTo>
                  <a:pt x="68316" y="687618"/>
                </a:lnTo>
                <a:lnTo>
                  <a:pt x="68082" y="738433"/>
                </a:lnTo>
                <a:lnTo>
                  <a:pt x="67416" y="789255"/>
                </a:lnTo>
                <a:lnTo>
                  <a:pt x="67255" y="840068"/>
                </a:lnTo>
                <a:lnTo>
                  <a:pt x="66936" y="890884"/>
                </a:lnTo>
                <a:lnTo>
                  <a:pt x="66495" y="941702"/>
                </a:lnTo>
                <a:lnTo>
                  <a:pt x="65966" y="992522"/>
                </a:lnTo>
                <a:lnTo>
                  <a:pt x="63957" y="1132288"/>
                </a:lnTo>
                <a:lnTo>
                  <a:pt x="63428" y="1183108"/>
                </a:lnTo>
                <a:lnTo>
                  <a:pt x="62987" y="1233926"/>
                </a:lnTo>
                <a:lnTo>
                  <a:pt x="62668" y="1284742"/>
                </a:lnTo>
                <a:lnTo>
                  <a:pt x="62260" y="1322857"/>
                </a:lnTo>
                <a:lnTo>
                  <a:pt x="61863" y="1348269"/>
                </a:lnTo>
                <a:lnTo>
                  <a:pt x="61549" y="1373680"/>
                </a:lnTo>
                <a:lnTo>
                  <a:pt x="61421" y="1386385"/>
                </a:lnTo>
                <a:lnTo>
                  <a:pt x="61720" y="1437189"/>
                </a:lnTo>
                <a:lnTo>
                  <a:pt x="62094" y="1487991"/>
                </a:lnTo>
                <a:lnTo>
                  <a:pt x="62543" y="1538792"/>
                </a:lnTo>
                <a:lnTo>
                  <a:pt x="63738" y="1627686"/>
                </a:lnTo>
                <a:lnTo>
                  <a:pt x="64642" y="1691180"/>
                </a:lnTo>
                <a:lnTo>
                  <a:pt x="66040" y="1780070"/>
                </a:lnTo>
                <a:lnTo>
                  <a:pt x="67504" y="1868958"/>
                </a:lnTo>
                <a:lnTo>
                  <a:pt x="69278" y="1970543"/>
                </a:lnTo>
                <a:lnTo>
                  <a:pt x="70654" y="2046731"/>
                </a:lnTo>
                <a:lnTo>
                  <a:pt x="73252" y="2186407"/>
                </a:lnTo>
                <a:lnTo>
                  <a:pt x="78965" y="2478451"/>
                </a:lnTo>
                <a:lnTo>
                  <a:pt x="82843" y="2668911"/>
                </a:lnTo>
                <a:lnTo>
                  <a:pt x="87613" y="2897462"/>
                </a:lnTo>
                <a:lnTo>
                  <a:pt x="91651" y="3087919"/>
                </a:lnTo>
                <a:lnTo>
                  <a:pt x="98853" y="3418042"/>
                </a:lnTo>
                <a:lnTo>
                  <a:pt x="104196" y="3659283"/>
                </a:lnTo>
                <a:lnTo>
                  <a:pt x="110790" y="3951310"/>
                </a:lnTo>
                <a:lnTo>
                  <a:pt x="117490" y="4243335"/>
                </a:lnTo>
                <a:lnTo>
                  <a:pt x="124281" y="4535358"/>
                </a:lnTo>
                <a:lnTo>
                  <a:pt x="130895" y="4814683"/>
                </a:lnTo>
                <a:lnTo>
                  <a:pt x="137937" y="5106701"/>
                </a:lnTo>
                <a:lnTo>
                  <a:pt x="144784" y="5386020"/>
                </a:lnTo>
                <a:lnTo>
                  <a:pt x="149505" y="5576465"/>
                </a:lnTo>
                <a:lnTo>
                  <a:pt x="155323" y="5804995"/>
                </a:lnTo>
                <a:lnTo>
                  <a:pt x="162313" y="6071609"/>
                </a:lnTo>
                <a:lnTo>
                  <a:pt x="164405" y="6147783"/>
                </a:lnTo>
                <a:lnTo>
                  <a:pt x="168051" y="6274736"/>
                </a:lnTo>
                <a:lnTo>
                  <a:pt x="169600" y="6325515"/>
                </a:lnTo>
                <a:lnTo>
                  <a:pt x="170883" y="6363597"/>
                </a:lnTo>
                <a:lnTo>
                  <a:pt x="171639" y="6388988"/>
                </a:lnTo>
                <a:lnTo>
                  <a:pt x="173131" y="6427066"/>
                </a:lnTo>
                <a:lnTo>
                  <a:pt x="173367" y="6427061"/>
                </a:lnTo>
                <a:lnTo>
                  <a:pt x="177201" y="6617523"/>
                </a:lnTo>
                <a:lnTo>
                  <a:pt x="178843" y="6693705"/>
                </a:lnTo>
                <a:lnTo>
                  <a:pt x="180038" y="6744491"/>
                </a:lnTo>
                <a:lnTo>
                  <a:pt x="181313" y="6795276"/>
                </a:lnTo>
                <a:lnTo>
                  <a:pt x="182683" y="6846059"/>
                </a:lnTo>
                <a:lnTo>
                  <a:pt x="184160" y="6896840"/>
                </a:lnTo>
                <a:lnTo>
                  <a:pt x="185759" y="6947619"/>
                </a:lnTo>
                <a:lnTo>
                  <a:pt x="187493" y="6998394"/>
                </a:lnTo>
                <a:lnTo>
                  <a:pt x="189376" y="7049167"/>
                </a:lnTo>
                <a:lnTo>
                  <a:pt x="190632" y="7099953"/>
                </a:lnTo>
                <a:lnTo>
                  <a:pt x="192336" y="7150729"/>
                </a:lnTo>
                <a:lnTo>
                  <a:pt x="194359" y="7201499"/>
                </a:lnTo>
                <a:lnTo>
                  <a:pt x="196575" y="7252266"/>
                </a:lnTo>
                <a:lnTo>
                  <a:pt x="198855" y="7303031"/>
                </a:lnTo>
                <a:lnTo>
                  <a:pt x="201071" y="7353797"/>
                </a:lnTo>
                <a:lnTo>
                  <a:pt x="203094" y="7404568"/>
                </a:lnTo>
                <a:lnTo>
                  <a:pt x="204798" y="7455344"/>
                </a:lnTo>
                <a:lnTo>
                  <a:pt x="206055" y="7506129"/>
                </a:lnTo>
                <a:lnTo>
                  <a:pt x="208671" y="7645805"/>
                </a:lnTo>
                <a:lnTo>
                  <a:pt x="209517" y="7696598"/>
                </a:lnTo>
                <a:lnTo>
                  <a:pt x="210269" y="7747393"/>
                </a:lnTo>
                <a:lnTo>
                  <a:pt x="210905" y="7798190"/>
                </a:lnTo>
                <a:lnTo>
                  <a:pt x="211486" y="7887096"/>
                </a:lnTo>
                <a:lnTo>
                  <a:pt x="211632" y="7937902"/>
                </a:lnTo>
                <a:lnTo>
                  <a:pt x="211569" y="7988713"/>
                </a:lnTo>
                <a:lnTo>
                  <a:pt x="212063" y="8014109"/>
                </a:lnTo>
                <a:lnTo>
                  <a:pt x="214805" y="8039460"/>
                </a:lnTo>
                <a:lnTo>
                  <a:pt x="222036" y="8052021"/>
                </a:lnTo>
                <a:lnTo>
                  <a:pt x="234121" y="8051786"/>
                </a:lnTo>
                <a:lnTo>
                  <a:pt x="251918" y="8064142"/>
                </a:lnTo>
                <a:lnTo>
                  <a:pt x="1548680" y="8038877"/>
                </a:lnTo>
                <a:lnTo>
                  <a:pt x="1600693" y="8050566"/>
                </a:lnTo>
                <a:lnTo>
                  <a:pt x="12668980" y="7834927"/>
                </a:lnTo>
                <a:lnTo>
                  <a:pt x="12719059" y="7846653"/>
                </a:lnTo>
                <a:lnTo>
                  <a:pt x="13466794" y="7832086"/>
                </a:lnTo>
                <a:lnTo>
                  <a:pt x="13517137" y="7843807"/>
                </a:lnTo>
                <a:lnTo>
                  <a:pt x="14068183" y="7833071"/>
                </a:lnTo>
                <a:lnTo>
                  <a:pt x="14118525" y="7844793"/>
                </a:lnTo>
                <a:close/>
              </a:path>
              <a:path w="15195550" h="8129270">
                <a:moveTo>
                  <a:pt x="11226253" y="7863035"/>
                </a:moveTo>
                <a:lnTo>
                  <a:pt x="5812766" y="7968504"/>
                </a:lnTo>
                <a:lnTo>
                  <a:pt x="8264772" y="7908030"/>
                </a:lnTo>
                <a:lnTo>
                  <a:pt x="11176515" y="7851301"/>
                </a:lnTo>
                <a:lnTo>
                  <a:pt x="11226253" y="7863035"/>
                </a:lnTo>
                <a:close/>
              </a:path>
              <a:path w="15195550" h="8129270">
                <a:moveTo>
                  <a:pt x="4422551" y="8071804"/>
                </a:moveTo>
                <a:lnTo>
                  <a:pt x="1986239" y="8119269"/>
                </a:lnTo>
                <a:lnTo>
                  <a:pt x="1620113" y="8113700"/>
                </a:lnTo>
                <a:lnTo>
                  <a:pt x="1111696" y="8123605"/>
                </a:lnTo>
                <a:lnTo>
                  <a:pt x="1009861" y="8112887"/>
                </a:lnTo>
                <a:lnTo>
                  <a:pt x="7736008" y="7981844"/>
                </a:lnTo>
                <a:lnTo>
                  <a:pt x="4899724" y="8049805"/>
                </a:lnTo>
                <a:lnTo>
                  <a:pt x="4422551" y="8071804"/>
                </a:lnTo>
                <a:close/>
              </a:path>
            </a:pathLst>
          </a:custGeom>
          <a:solidFill>
            <a:srgbClr val="373734"/>
          </a:solidFill>
        </p:spPr>
        <p:txBody>
          <a:bodyPr wrap="square" lIns="0" tIns="0" rIns="0" bIns="0" rtlCol="0"/>
          <a:lstStyle/>
          <a:p>
            <a:endParaRPr/>
          </a:p>
        </p:txBody>
      </p:sp>
      <p:sp>
        <p:nvSpPr>
          <p:cNvPr id="19" name="bg object 19"/>
          <p:cNvSpPr/>
          <p:nvPr/>
        </p:nvSpPr>
        <p:spPr>
          <a:xfrm>
            <a:off x="1816177" y="1"/>
            <a:ext cx="14986635" cy="1653539"/>
          </a:xfrm>
          <a:custGeom>
            <a:avLst/>
            <a:gdLst/>
            <a:ahLst/>
            <a:cxnLst/>
            <a:rect l="l" t="t" r="r" b="b"/>
            <a:pathLst>
              <a:path w="14986635" h="1653539">
                <a:moveTo>
                  <a:pt x="14986465" y="0"/>
                </a:moveTo>
                <a:lnTo>
                  <a:pt x="14984904" y="921796"/>
                </a:lnTo>
                <a:lnTo>
                  <a:pt x="14929323" y="1607710"/>
                </a:lnTo>
                <a:lnTo>
                  <a:pt x="7511062" y="1653324"/>
                </a:lnTo>
                <a:lnTo>
                  <a:pt x="44302" y="1625169"/>
                </a:lnTo>
                <a:lnTo>
                  <a:pt x="0" y="0"/>
                </a:lnTo>
                <a:lnTo>
                  <a:pt x="14986465" y="0"/>
                </a:lnTo>
                <a:close/>
              </a:path>
            </a:pathLst>
          </a:custGeom>
          <a:solidFill>
            <a:srgbClr val="FFFFFF"/>
          </a:solidFill>
        </p:spPr>
        <p:txBody>
          <a:bodyPr wrap="square" lIns="0" tIns="0" rIns="0" bIns="0" rtlCol="0"/>
          <a:lstStyle/>
          <a:p>
            <a:endParaRPr/>
          </a:p>
        </p:txBody>
      </p:sp>
      <p:sp>
        <p:nvSpPr>
          <p:cNvPr id="20" name="bg object 20"/>
          <p:cNvSpPr/>
          <p:nvPr/>
        </p:nvSpPr>
        <p:spPr>
          <a:xfrm>
            <a:off x="1766364" y="1812"/>
            <a:ext cx="15066644" cy="1698625"/>
          </a:xfrm>
          <a:custGeom>
            <a:avLst/>
            <a:gdLst/>
            <a:ahLst/>
            <a:cxnLst/>
            <a:rect l="l" t="t" r="r" b="b"/>
            <a:pathLst>
              <a:path w="15066644" h="1698625">
                <a:moveTo>
                  <a:pt x="2200487" y="1680156"/>
                </a:moveTo>
                <a:lnTo>
                  <a:pt x="5693719" y="1686070"/>
                </a:lnTo>
                <a:lnTo>
                  <a:pt x="5594439" y="1698602"/>
                </a:lnTo>
                <a:lnTo>
                  <a:pt x="2351853" y="1693112"/>
                </a:lnTo>
                <a:lnTo>
                  <a:pt x="2200487" y="1680156"/>
                </a:lnTo>
                <a:close/>
              </a:path>
              <a:path w="15066644" h="1698625">
                <a:moveTo>
                  <a:pt x="1140044" y="1665660"/>
                </a:moveTo>
                <a:lnTo>
                  <a:pt x="11722621" y="1683578"/>
                </a:lnTo>
                <a:lnTo>
                  <a:pt x="9912342" y="1693213"/>
                </a:lnTo>
                <a:lnTo>
                  <a:pt x="1191597" y="1678447"/>
                </a:lnTo>
                <a:lnTo>
                  <a:pt x="1140044" y="1665660"/>
                </a:lnTo>
                <a:close/>
              </a:path>
              <a:path w="15066644" h="1698625">
                <a:moveTo>
                  <a:pt x="727462" y="1652261"/>
                </a:moveTo>
                <a:lnTo>
                  <a:pt x="12969175" y="1672988"/>
                </a:lnTo>
                <a:lnTo>
                  <a:pt x="12919758" y="1685605"/>
                </a:lnTo>
                <a:lnTo>
                  <a:pt x="779016" y="1665049"/>
                </a:lnTo>
                <a:lnTo>
                  <a:pt x="727462" y="1652261"/>
                </a:lnTo>
                <a:close/>
              </a:path>
              <a:path w="15066644" h="1698625">
                <a:moveTo>
                  <a:pt x="175881" y="1638628"/>
                </a:moveTo>
                <a:lnTo>
                  <a:pt x="13466100" y="1661130"/>
                </a:lnTo>
                <a:lnTo>
                  <a:pt x="13314364" y="1673573"/>
                </a:lnTo>
                <a:lnTo>
                  <a:pt x="219272" y="1651401"/>
                </a:lnTo>
                <a:lnTo>
                  <a:pt x="175881" y="1638628"/>
                </a:lnTo>
                <a:close/>
              </a:path>
              <a:path w="15066644" h="1698625">
                <a:moveTo>
                  <a:pt x="7166120" y="72"/>
                </a:moveTo>
                <a:lnTo>
                  <a:pt x="65678" y="139"/>
                </a:lnTo>
                <a:lnTo>
                  <a:pt x="64570" y="25537"/>
                </a:lnTo>
                <a:lnTo>
                  <a:pt x="62280" y="50933"/>
                </a:lnTo>
                <a:lnTo>
                  <a:pt x="60697" y="89030"/>
                </a:lnTo>
                <a:lnTo>
                  <a:pt x="61686" y="114432"/>
                </a:lnTo>
                <a:lnTo>
                  <a:pt x="62311" y="139833"/>
                </a:lnTo>
                <a:lnTo>
                  <a:pt x="66477" y="190640"/>
                </a:lnTo>
                <a:lnTo>
                  <a:pt x="71400" y="228749"/>
                </a:lnTo>
                <a:lnTo>
                  <a:pt x="73706" y="241452"/>
                </a:lnTo>
                <a:lnTo>
                  <a:pt x="76136" y="279557"/>
                </a:lnTo>
                <a:lnTo>
                  <a:pt x="78705" y="317661"/>
                </a:lnTo>
                <a:lnTo>
                  <a:pt x="81367" y="368466"/>
                </a:lnTo>
                <a:lnTo>
                  <a:pt x="84114" y="419270"/>
                </a:lnTo>
                <a:lnTo>
                  <a:pt x="86900" y="482775"/>
                </a:lnTo>
                <a:lnTo>
                  <a:pt x="92541" y="609785"/>
                </a:lnTo>
                <a:lnTo>
                  <a:pt x="95323" y="685990"/>
                </a:lnTo>
                <a:lnTo>
                  <a:pt x="98077" y="749494"/>
                </a:lnTo>
                <a:lnTo>
                  <a:pt x="100736" y="825699"/>
                </a:lnTo>
                <a:lnTo>
                  <a:pt x="103293" y="901904"/>
                </a:lnTo>
                <a:lnTo>
                  <a:pt x="105742" y="965408"/>
                </a:lnTo>
                <a:lnTo>
                  <a:pt x="108016" y="1041612"/>
                </a:lnTo>
                <a:lnTo>
                  <a:pt x="110128" y="1105115"/>
                </a:lnTo>
                <a:lnTo>
                  <a:pt x="112053" y="1155919"/>
                </a:lnTo>
                <a:lnTo>
                  <a:pt x="113721" y="1219422"/>
                </a:lnTo>
                <a:lnTo>
                  <a:pt x="115169" y="1257524"/>
                </a:lnTo>
                <a:lnTo>
                  <a:pt x="116306" y="1308326"/>
                </a:lnTo>
                <a:lnTo>
                  <a:pt x="117170" y="1333728"/>
                </a:lnTo>
                <a:lnTo>
                  <a:pt x="117691" y="1359129"/>
                </a:lnTo>
                <a:lnTo>
                  <a:pt x="117864" y="1371829"/>
                </a:lnTo>
                <a:lnTo>
                  <a:pt x="123651" y="1397239"/>
                </a:lnTo>
                <a:lnTo>
                  <a:pt x="135184" y="1473458"/>
                </a:lnTo>
                <a:lnTo>
                  <a:pt x="140972" y="1498868"/>
                </a:lnTo>
                <a:lnTo>
                  <a:pt x="145415" y="1536976"/>
                </a:lnTo>
                <a:lnTo>
                  <a:pt x="159462" y="1549700"/>
                </a:lnTo>
                <a:lnTo>
                  <a:pt x="192628" y="1562456"/>
                </a:lnTo>
                <a:lnTo>
                  <a:pt x="301256" y="1562640"/>
                </a:lnTo>
                <a:lnTo>
                  <a:pt x="323519" y="1575377"/>
                </a:lnTo>
                <a:lnTo>
                  <a:pt x="445817" y="1575585"/>
                </a:lnTo>
                <a:lnTo>
                  <a:pt x="643266" y="1588619"/>
                </a:lnTo>
                <a:lnTo>
                  <a:pt x="891547" y="1589039"/>
                </a:lnTo>
                <a:lnTo>
                  <a:pt x="941134" y="1601823"/>
                </a:lnTo>
                <a:lnTo>
                  <a:pt x="1491567" y="1602755"/>
                </a:lnTo>
                <a:lnTo>
                  <a:pt x="1593827" y="1615628"/>
                </a:lnTo>
                <a:lnTo>
                  <a:pt x="2517319" y="1617192"/>
                </a:lnTo>
                <a:lnTo>
                  <a:pt x="2978814" y="1630673"/>
                </a:lnTo>
                <a:lnTo>
                  <a:pt x="13875970" y="1649124"/>
                </a:lnTo>
                <a:lnTo>
                  <a:pt x="13721725" y="1661562"/>
                </a:lnTo>
                <a:lnTo>
                  <a:pt x="117364" y="1638528"/>
                </a:lnTo>
                <a:lnTo>
                  <a:pt x="91846" y="1600385"/>
                </a:lnTo>
                <a:lnTo>
                  <a:pt x="88773" y="1549580"/>
                </a:lnTo>
                <a:lnTo>
                  <a:pt x="86508" y="1524176"/>
                </a:lnTo>
                <a:lnTo>
                  <a:pt x="81350" y="1486067"/>
                </a:lnTo>
                <a:lnTo>
                  <a:pt x="76899" y="1460660"/>
                </a:lnTo>
                <a:lnTo>
                  <a:pt x="72469" y="1422552"/>
                </a:lnTo>
                <a:lnTo>
                  <a:pt x="67288" y="1397143"/>
                </a:lnTo>
                <a:lnTo>
                  <a:pt x="67094" y="1384443"/>
                </a:lnTo>
                <a:lnTo>
                  <a:pt x="66509" y="1359042"/>
                </a:lnTo>
                <a:lnTo>
                  <a:pt x="65541" y="1333640"/>
                </a:lnTo>
                <a:lnTo>
                  <a:pt x="64261" y="1282838"/>
                </a:lnTo>
                <a:lnTo>
                  <a:pt x="62634" y="1244735"/>
                </a:lnTo>
                <a:lnTo>
                  <a:pt x="60753" y="1181232"/>
                </a:lnTo>
                <a:lnTo>
                  <a:pt x="58582" y="1130428"/>
                </a:lnTo>
                <a:lnTo>
                  <a:pt x="56214" y="1054224"/>
                </a:lnTo>
                <a:lnTo>
                  <a:pt x="53614" y="990720"/>
                </a:lnTo>
                <a:lnTo>
                  <a:pt x="50853" y="914515"/>
                </a:lnTo>
                <a:lnTo>
                  <a:pt x="47918" y="851010"/>
                </a:lnTo>
                <a:lnTo>
                  <a:pt x="44879" y="774804"/>
                </a:lnTo>
                <a:lnTo>
                  <a:pt x="41745" y="698599"/>
                </a:lnTo>
                <a:lnTo>
                  <a:pt x="38522" y="635093"/>
                </a:lnTo>
                <a:lnTo>
                  <a:pt x="35282" y="558888"/>
                </a:lnTo>
                <a:lnTo>
                  <a:pt x="32011" y="495382"/>
                </a:lnTo>
                <a:lnTo>
                  <a:pt x="28737" y="444577"/>
                </a:lnTo>
                <a:lnTo>
                  <a:pt x="25534" y="381071"/>
                </a:lnTo>
                <a:lnTo>
                  <a:pt x="22385" y="330266"/>
                </a:lnTo>
                <a:lnTo>
                  <a:pt x="19320" y="292160"/>
                </a:lnTo>
                <a:lnTo>
                  <a:pt x="16368" y="266755"/>
                </a:lnTo>
                <a:lnTo>
                  <a:pt x="13579" y="241351"/>
                </a:lnTo>
                <a:lnTo>
                  <a:pt x="10960" y="228646"/>
                </a:lnTo>
                <a:lnTo>
                  <a:pt x="2774" y="177832"/>
                </a:lnTo>
                <a:lnTo>
                  <a:pt x="0" y="127028"/>
                </a:lnTo>
                <a:lnTo>
                  <a:pt x="583" y="76228"/>
                </a:lnTo>
                <a:lnTo>
                  <a:pt x="2473" y="25432"/>
                </a:lnTo>
                <a:lnTo>
                  <a:pt x="3080" y="33"/>
                </a:lnTo>
                <a:lnTo>
                  <a:pt x="7166120" y="72"/>
                </a:lnTo>
                <a:close/>
              </a:path>
              <a:path w="15066644" h="1698625">
                <a:moveTo>
                  <a:pt x="6079212" y="1623223"/>
                </a:moveTo>
                <a:lnTo>
                  <a:pt x="14280805" y="1637109"/>
                </a:lnTo>
                <a:lnTo>
                  <a:pt x="14230576" y="1649724"/>
                </a:lnTo>
                <a:lnTo>
                  <a:pt x="5686752" y="1635258"/>
                </a:lnTo>
                <a:lnTo>
                  <a:pt x="6079212" y="1623223"/>
                </a:lnTo>
                <a:close/>
              </a:path>
              <a:path w="15066644" h="1698625">
                <a:moveTo>
                  <a:pt x="12318940" y="1621087"/>
                </a:moveTo>
                <a:lnTo>
                  <a:pt x="14680404" y="1625086"/>
                </a:lnTo>
                <a:lnTo>
                  <a:pt x="14630543" y="1637701"/>
                </a:lnTo>
                <a:lnTo>
                  <a:pt x="12267480" y="1633700"/>
                </a:lnTo>
                <a:lnTo>
                  <a:pt x="12318940" y="1621087"/>
                </a:lnTo>
                <a:close/>
              </a:path>
              <a:path w="15066644" h="1698625">
                <a:moveTo>
                  <a:pt x="11181942" y="1619162"/>
                </a:moveTo>
                <a:lnTo>
                  <a:pt x="11444497" y="1619607"/>
                </a:lnTo>
                <a:lnTo>
                  <a:pt x="11547351" y="1632481"/>
                </a:lnTo>
                <a:lnTo>
                  <a:pt x="9136217" y="1628399"/>
                </a:lnTo>
                <a:lnTo>
                  <a:pt x="11181942" y="1619162"/>
                </a:lnTo>
                <a:close/>
              </a:path>
              <a:path w="15066644" h="1698625">
                <a:moveTo>
                  <a:pt x="12886963" y="1609349"/>
                </a:moveTo>
                <a:lnTo>
                  <a:pt x="14921000" y="1612793"/>
                </a:lnTo>
                <a:lnTo>
                  <a:pt x="14874047" y="1625413"/>
                </a:lnTo>
                <a:lnTo>
                  <a:pt x="12833318" y="1621958"/>
                </a:lnTo>
                <a:lnTo>
                  <a:pt x="12886963" y="1609349"/>
                </a:lnTo>
                <a:close/>
              </a:path>
              <a:path w="15066644" h="1698625">
                <a:moveTo>
                  <a:pt x="13513716" y="1597710"/>
                </a:moveTo>
                <a:lnTo>
                  <a:pt x="15025791" y="1600270"/>
                </a:lnTo>
                <a:lnTo>
                  <a:pt x="14995649" y="1612919"/>
                </a:lnTo>
                <a:lnTo>
                  <a:pt x="13358975" y="1610148"/>
                </a:lnTo>
                <a:lnTo>
                  <a:pt x="13513716" y="1597710"/>
                </a:lnTo>
                <a:close/>
              </a:path>
              <a:path w="15066644" h="1698625">
                <a:moveTo>
                  <a:pt x="15054303" y="116"/>
                </a:moveTo>
                <a:lnTo>
                  <a:pt x="15056010" y="38219"/>
                </a:lnTo>
                <a:lnTo>
                  <a:pt x="15055560" y="89018"/>
                </a:lnTo>
                <a:lnTo>
                  <a:pt x="15056467" y="101720"/>
                </a:lnTo>
                <a:lnTo>
                  <a:pt x="15057406" y="127122"/>
                </a:lnTo>
                <a:lnTo>
                  <a:pt x="15058382" y="152523"/>
                </a:lnTo>
                <a:lnTo>
                  <a:pt x="15059358" y="190625"/>
                </a:lnTo>
                <a:lnTo>
                  <a:pt x="15061267" y="292228"/>
                </a:lnTo>
                <a:lnTo>
                  <a:pt x="15062189" y="343030"/>
                </a:lnTo>
                <a:lnTo>
                  <a:pt x="15063048" y="406532"/>
                </a:lnTo>
                <a:lnTo>
                  <a:pt x="15063848" y="470033"/>
                </a:lnTo>
                <a:lnTo>
                  <a:pt x="15064574" y="533534"/>
                </a:lnTo>
                <a:lnTo>
                  <a:pt x="15065717" y="673237"/>
                </a:lnTo>
                <a:lnTo>
                  <a:pt x="15066103" y="749437"/>
                </a:lnTo>
                <a:lnTo>
                  <a:pt x="15066372" y="812938"/>
                </a:lnTo>
                <a:lnTo>
                  <a:pt x="15066073" y="1028838"/>
                </a:lnTo>
                <a:lnTo>
                  <a:pt x="15065730" y="1079637"/>
                </a:lnTo>
                <a:lnTo>
                  <a:pt x="15065070" y="1143136"/>
                </a:lnTo>
                <a:lnTo>
                  <a:pt x="15064199" y="1193935"/>
                </a:lnTo>
                <a:lnTo>
                  <a:pt x="15063078" y="1244733"/>
                </a:lnTo>
                <a:lnTo>
                  <a:pt x="15061691" y="1295531"/>
                </a:lnTo>
                <a:lnTo>
                  <a:pt x="15060045" y="1333628"/>
                </a:lnTo>
                <a:lnTo>
                  <a:pt x="15055888" y="1384421"/>
                </a:lnTo>
                <a:lnTo>
                  <a:pt x="15053345" y="1397117"/>
                </a:lnTo>
                <a:lnTo>
                  <a:pt x="15051623" y="1409814"/>
                </a:lnTo>
                <a:lnTo>
                  <a:pt x="15051094" y="1435213"/>
                </a:lnTo>
                <a:lnTo>
                  <a:pt x="15049350" y="1460610"/>
                </a:lnTo>
                <a:lnTo>
                  <a:pt x="15045806" y="1473304"/>
                </a:lnTo>
                <a:lnTo>
                  <a:pt x="15041512" y="1498697"/>
                </a:lnTo>
                <a:lnTo>
                  <a:pt x="15037196" y="1536790"/>
                </a:lnTo>
                <a:lnTo>
                  <a:pt x="15033587" y="1587584"/>
                </a:lnTo>
                <a:lnTo>
                  <a:pt x="15029678" y="1600277"/>
                </a:lnTo>
                <a:lnTo>
                  <a:pt x="13872734" y="1598318"/>
                </a:lnTo>
                <a:lnTo>
                  <a:pt x="14025988" y="1585878"/>
                </a:lnTo>
                <a:lnTo>
                  <a:pt x="14431035" y="1586563"/>
                </a:lnTo>
                <a:lnTo>
                  <a:pt x="14481171" y="1573948"/>
                </a:lnTo>
                <a:lnTo>
                  <a:pt x="14827506" y="1574535"/>
                </a:lnTo>
                <a:lnTo>
                  <a:pt x="14876264" y="1561917"/>
                </a:lnTo>
                <a:lnTo>
                  <a:pt x="14963177" y="1562064"/>
                </a:lnTo>
                <a:lnTo>
                  <a:pt x="14971276" y="1549378"/>
                </a:lnTo>
                <a:lnTo>
                  <a:pt x="14975388" y="1523985"/>
                </a:lnTo>
                <a:lnTo>
                  <a:pt x="14977739" y="1498589"/>
                </a:lnTo>
                <a:lnTo>
                  <a:pt x="14980962" y="1460494"/>
                </a:lnTo>
                <a:lnTo>
                  <a:pt x="14983292" y="1447798"/>
                </a:lnTo>
                <a:lnTo>
                  <a:pt x="14986879" y="1409704"/>
                </a:lnTo>
                <a:lnTo>
                  <a:pt x="14995468" y="1358919"/>
                </a:lnTo>
                <a:lnTo>
                  <a:pt x="14999055" y="1320825"/>
                </a:lnTo>
                <a:lnTo>
                  <a:pt x="15002413" y="1282730"/>
                </a:lnTo>
                <a:lnTo>
                  <a:pt x="15004410" y="1219234"/>
                </a:lnTo>
                <a:lnTo>
                  <a:pt x="15004972" y="1168434"/>
                </a:lnTo>
                <a:lnTo>
                  <a:pt x="15005219" y="1028735"/>
                </a:lnTo>
                <a:lnTo>
                  <a:pt x="15005104" y="990634"/>
                </a:lnTo>
                <a:lnTo>
                  <a:pt x="15004720" y="914434"/>
                </a:lnTo>
                <a:lnTo>
                  <a:pt x="15003385" y="774731"/>
                </a:lnTo>
                <a:lnTo>
                  <a:pt x="15002501" y="698530"/>
                </a:lnTo>
                <a:lnTo>
                  <a:pt x="15001474" y="635028"/>
                </a:lnTo>
                <a:lnTo>
                  <a:pt x="15000372" y="558826"/>
                </a:lnTo>
                <a:lnTo>
                  <a:pt x="14999173" y="495324"/>
                </a:lnTo>
                <a:lnTo>
                  <a:pt x="14997944" y="419121"/>
                </a:lnTo>
                <a:lnTo>
                  <a:pt x="14996643" y="368319"/>
                </a:lnTo>
                <a:lnTo>
                  <a:pt x="14995358" y="304817"/>
                </a:lnTo>
                <a:lnTo>
                  <a:pt x="14994047" y="266715"/>
                </a:lnTo>
                <a:lnTo>
                  <a:pt x="14992798" y="215912"/>
                </a:lnTo>
                <a:lnTo>
                  <a:pt x="14991569" y="190510"/>
                </a:lnTo>
                <a:lnTo>
                  <a:pt x="14990427" y="165108"/>
                </a:lnTo>
                <a:lnTo>
                  <a:pt x="14989372" y="152407"/>
                </a:lnTo>
                <a:lnTo>
                  <a:pt x="14989376" y="114306"/>
                </a:lnTo>
                <a:lnTo>
                  <a:pt x="14988994" y="88906"/>
                </a:lnTo>
                <a:lnTo>
                  <a:pt x="14987904" y="50804"/>
                </a:lnTo>
                <a:lnTo>
                  <a:pt x="14985721" y="12700"/>
                </a:lnTo>
                <a:lnTo>
                  <a:pt x="14985370" y="116"/>
                </a:lnTo>
                <a:lnTo>
                  <a:pt x="15054303" y="116"/>
                </a:lnTo>
                <a:close/>
              </a:path>
              <a:path w="15066644" h="1698625">
                <a:moveTo>
                  <a:pt x="14985367" y="0"/>
                </a:moveTo>
                <a:lnTo>
                  <a:pt x="7166120" y="72"/>
                </a:lnTo>
                <a:lnTo>
                  <a:pt x="14985367" y="0"/>
                </a:lnTo>
                <a:close/>
              </a:path>
            </a:pathLst>
          </a:custGeom>
          <a:solidFill>
            <a:srgbClr val="373734"/>
          </a:solidFill>
        </p:spPr>
        <p:txBody>
          <a:bodyPr wrap="square" lIns="0" tIns="0" rIns="0" bIns="0" rtlCol="0"/>
          <a:lstStyle/>
          <a:p>
            <a:endParaRPr/>
          </a:p>
        </p:txBody>
      </p:sp>
      <p:sp>
        <p:nvSpPr>
          <p:cNvPr id="21" name="bg object 21"/>
          <p:cNvSpPr/>
          <p:nvPr/>
        </p:nvSpPr>
        <p:spPr>
          <a:xfrm>
            <a:off x="1633555" y="0"/>
            <a:ext cx="14999335" cy="1771014"/>
          </a:xfrm>
          <a:custGeom>
            <a:avLst/>
            <a:gdLst/>
            <a:ahLst/>
            <a:cxnLst/>
            <a:rect l="l" t="t" r="r" b="b"/>
            <a:pathLst>
              <a:path w="14999335" h="1771014">
                <a:moveTo>
                  <a:pt x="14999293" y="1770501"/>
                </a:moveTo>
                <a:lnTo>
                  <a:pt x="1410" y="1760341"/>
                </a:lnTo>
                <a:lnTo>
                  <a:pt x="0" y="156810"/>
                </a:lnTo>
                <a:lnTo>
                  <a:pt x="9698" y="0"/>
                </a:lnTo>
                <a:lnTo>
                  <a:pt x="14957048" y="0"/>
                </a:lnTo>
                <a:lnTo>
                  <a:pt x="14999293" y="1770501"/>
                </a:lnTo>
                <a:close/>
              </a:path>
            </a:pathLst>
          </a:custGeom>
          <a:solidFill>
            <a:srgbClr val="FFFFFF"/>
          </a:solidFill>
        </p:spPr>
        <p:txBody>
          <a:bodyPr wrap="square" lIns="0" tIns="0" rIns="0" bIns="0" rtlCol="0"/>
          <a:lstStyle/>
          <a:p>
            <a:endParaRPr/>
          </a:p>
        </p:txBody>
      </p:sp>
      <p:pic>
        <p:nvPicPr>
          <p:cNvPr id="22" name="bg object 22"/>
          <p:cNvPicPr/>
          <p:nvPr/>
        </p:nvPicPr>
        <p:blipFill>
          <a:blip r:embed="rId3" cstate="print"/>
          <a:stretch>
            <a:fillRect/>
          </a:stretch>
        </p:blipFill>
        <p:spPr>
          <a:xfrm>
            <a:off x="1601964" y="0"/>
            <a:ext cx="15070126" cy="2188930"/>
          </a:xfrm>
          <a:prstGeom prst="rect">
            <a:avLst/>
          </a:prstGeom>
        </p:spPr>
      </p:pic>
      <p:pic>
        <p:nvPicPr>
          <p:cNvPr id="23" name="bg object 23"/>
          <p:cNvPicPr/>
          <p:nvPr/>
        </p:nvPicPr>
        <p:blipFill>
          <a:blip r:embed="rId4" cstate="print"/>
          <a:stretch>
            <a:fillRect/>
          </a:stretch>
        </p:blipFill>
        <p:spPr>
          <a:xfrm>
            <a:off x="6082493" y="5019420"/>
            <a:ext cx="2114549" cy="1590674"/>
          </a:xfrm>
          <a:prstGeom prst="rect">
            <a:avLst/>
          </a:prstGeom>
        </p:spPr>
      </p:pic>
      <p:pic>
        <p:nvPicPr>
          <p:cNvPr id="24" name="bg object 24"/>
          <p:cNvPicPr/>
          <p:nvPr/>
        </p:nvPicPr>
        <p:blipFill>
          <a:blip r:embed="rId5" cstate="print"/>
          <a:stretch>
            <a:fillRect/>
          </a:stretch>
        </p:blipFill>
        <p:spPr>
          <a:xfrm>
            <a:off x="6082493" y="2873223"/>
            <a:ext cx="2114549" cy="1333499"/>
          </a:xfrm>
          <a:prstGeom prst="rect">
            <a:avLst/>
          </a:prstGeom>
        </p:spPr>
      </p:pic>
      <p:pic>
        <p:nvPicPr>
          <p:cNvPr id="25" name="bg object 25"/>
          <p:cNvPicPr/>
          <p:nvPr/>
        </p:nvPicPr>
        <p:blipFill>
          <a:blip r:embed="rId6" cstate="print"/>
          <a:stretch>
            <a:fillRect/>
          </a:stretch>
        </p:blipFill>
        <p:spPr>
          <a:xfrm>
            <a:off x="6420590" y="7502039"/>
            <a:ext cx="1838324" cy="1504949"/>
          </a:xfrm>
          <a:prstGeom prst="rect">
            <a:avLst/>
          </a:prstGeom>
        </p:spPr>
      </p:pic>
      <p:sp>
        <p:nvSpPr>
          <p:cNvPr id="2" name="Holder 2"/>
          <p:cNvSpPr>
            <a:spLocks noGrp="1"/>
          </p:cNvSpPr>
          <p:nvPr>
            <p:ph type="title"/>
          </p:nvPr>
        </p:nvSpPr>
        <p:spPr/>
        <p:txBody>
          <a:bodyPr lIns="0" tIns="0" rIns="0" bIns="0"/>
          <a:lstStyle>
            <a:lvl1pPr>
              <a:defRPr sz="3500" b="0" i="0">
                <a:solidFill>
                  <a:schemeClr val="tx1"/>
                </a:solidFill>
                <a:latin typeface="Trebuchet MS"/>
                <a:cs typeface="Trebuchet MS"/>
              </a:defRPr>
            </a:lvl1pPr>
          </a:lstStyle>
          <a:p>
            <a:endParaRPr/>
          </a:p>
        </p:txBody>
      </p:sp>
      <p:sp>
        <p:nvSpPr>
          <p:cNvPr id="3" name="Holder 3"/>
          <p:cNvSpPr>
            <a:spLocks noGrp="1"/>
          </p:cNvSpPr>
          <p:nvPr>
            <p:ph sz="half" idx="2"/>
          </p:nvPr>
        </p:nvSpPr>
        <p:spPr>
          <a:xfrm>
            <a:off x="1771729" y="4459632"/>
            <a:ext cx="3930015" cy="5283200"/>
          </a:xfrm>
          <a:prstGeom prst="rect">
            <a:avLst/>
          </a:prstGeom>
        </p:spPr>
        <p:txBody>
          <a:bodyPr wrap="square" lIns="0" tIns="0" rIns="0" bIns="0">
            <a:spAutoFit/>
          </a:bodyPr>
          <a:lstStyle>
            <a:lvl1pPr>
              <a:defRPr sz="3550" b="0" i="0">
                <a:solidFill>
                  <a:schemeClr val="tx1"/>
                </a:solidFill>
                <a:latin typeface="Trebuchet MS"/>
                <a:cs typeface="Trebuchet MS"/>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11/14/2022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1"/>
            <a:ext cx="18288000" cy="10286999"/>
          </a:xfrm>
          <a:prstGeom prst="rect">
            <a:avLst/>
          </a:prstGeom>
        </p:spPr>
      </p:pic>
      <p:sp>
        <p:nvSpPr>
          <p:cNvPr id="17" name="bg object 17"/>
          <p:cNvSpPr/>
          <p:nvPr/>
        </p:nvSpPr>
        <p:spPr>
          <a:xfrm>
            <a:off x="1166100" y="1455160"/>
            <a:ext cx="15960090" cy="7959090"/>
          </a:xfrm>
          <a:custGeom>
            <a:avLst/>
            <a:gdLst/>
            <a:ahLst/>
            <a:cxnLst/>
            <a:rect l="l" t="t" r="r" b="b"/>
            <a:pathLst>
              <a:path w="15960090" h="7959090">
                <a:moveTo>
                  <a:pt x="14734360" y="7958916"/>
                </a:moveTo>
                <a:lnTo>
                  <a:pt x="0" y="7958916"/>
                </a:lnTo>
                <a:lnTo>
                  <a:pt x="0" y="800535"/>
                </a:lnTo>
                <a:lnTo>
                  <a:pt x="15959766" y="800535"/>
                </a:lnTo>
                <a:lnTo>
                  <a:pt x="15959766" y="6734294"/>
                </a:lnTo>
                <a:lnTo>
                  <a:pt x="14754414" y="6734294"/>
                </a:lnTo>
                <a:lnTo>
                  <a:pt x="14746602" y="6735866"/>
                </a:lnTo>
                <a:lnTo>
                  <a:pt x="14740228" y="6740158"/>
                </a:lnTo>
                <a:lnTo>
                  <a:pt x="14735934" y="6746528"/>
                </a:lnTo>
                <a:lnTo>
                  <a:pt x="14734360" y="6754335"/>
                </a:lnTo>
                <a:lnTo>
                  <a:pt x="14734360" y="7958916"/>
                </a:lnTo>
                <a:close/>
              </a:path>
              <a:path w="15960090" h="7959090">
                <a:moveTo>
                  <a:pt x="14774448" y="7930598"/>
                </a:moveTo>
                <a:lnTo>
                  <a:pt x="14774448" y="6774395"/>
                </a:lnTo>
                <a:lnTo>
                  <a:pt x="15931389" y="6774395"/>
                </a:lnTo>
                <a:lnTo>
                  <a:pt x="14774448" y="7930598"/>
                </a:lnTo>
                <a:close/>
              </a:path>
              <a:path w="15960090" h="7959090">
                <a:moveTo>
                  <a:pt x="15959766" y="760453"/>
                </a:moveTo>
                <a:lnTo>
                  <a:pt x="0" y="760453"/>
                </a:lnTo>
                <a:lnTo>
                  <a:pt x="0" y="0"/>
                </a:lnTo>
                <a:lnTo>
                  <a:pt x="15959766" y="0"/>
                </a:lnTo>
                <a:lnTo>
                  <a:pt x="15959766" y="760453"/>
                </a:lnTo>
                <a:close/>
              </a:path>
            </a:pathLst>
          </a:custGeom>
          <a:solidFill>
            <a:srgbClr val="FFFFFF"/>
          </a:solidFill>
        </p:spPr>
        <p:txBody>
          <a:bodyPr wrap="square" lIns="0" tIns="0" rIns="0" bIns="0" rtlCol="0"/>
          <a:lstStyle/>
          <a:p>
            <a:endParaRPr/>
          </a:p>
        </p:txBody>
      </p:sp>
      <p:sp>
        <p:nvSpPr>
          <p:cNvPr id="18" name="bg object 18"/>
          <p:cNvSpPr/>
          <p:nvPr/>
        </p:nvSpPr>
        <p:spPr>
          <a:xfrm>
            <a:off x="1125993" y="1415078"/>
            <a:ext cx="16040100" cy="8039100"/>
          </a:xfrm>
          <a:custGeom>
            <a:avLst/>
            <a:gdLst/>
            <a:ahLst/>
            <a:cxnLst/>
            <a:rect l="l" t="t" r="r" b="b"/>
            <a:pathLst>
              <a:path w="16040100" h="8039100">
                <a:moveTo>
                  <a:pt x="14797128" y="8039080"/>
                </a:moveTo>
                <a:lnTo>
                  <a:pt x="20053" y="8039080"/>
                </a:lnTo>
                <a:lnTo>
                  <a:pt x="12250" y="8037507"/>
                </a:lnTo>
                <a:lnTo>
                  <a:pt x="5875" y="8033215"/>
                </a:lnTo>
                <a:lnTo>
                  <a:pt x="1576" y="8026846"/>
                </a:lnTo>
                <a:lnTo>
                  <a:pt x="0" y="8019039"/>
                </a:lnTo>
                <a:lnTo>
                  <a:pt x="0" y="20040"/>
                </a:lnTo>
                <a:lnTo>
                  <a:pt x="1576" y="12242"/>
                </a:lnTo>
                <a:lnTo>
                  <a:pt x="5875" y="5871"/>
                </a:lnTo>
                <a:lnTo>
                  <a:pt x="12250" y="1575"/>
                </a:lnTo>
                <a:lnTo>
                  <a:pt x="20053" y="0"/>
                </a:lnTo>
                <a:lnTo>
                  <a:pt x="16019927" y="0"/>
                </a:lnTo>
                <a:lnTo>
                  <a:pt x="16027731" y="1575"/>
                </a:lnTo>
                <a:lnTo>
                  <a:pt x="16034105" y="5871"/>
                </a:lnTo>
                <a:lnTo>
                  <a:pt x="16038404" y="12242"/>
                </a:lnTo>
                <a:lnTo>
                  <a:pt x="16039981" y="20040"/>
                </a:lnTo>
                <a:lnTo>
                  <a:pt x="16039981" y="40081"/>
                </a:lnTo>
                <a:lnTo>
                  <a:pt x="40107" y="40081"/>
                </a:lnTo>
                <a:lnTo>
                  <a:pt x="40107" y="800535"/>
                </a:lnTo>
                <a:lnTo>
                  <a:pt x="16039981" y="800535"/>
                </a:lnTo>
                <a:lnTo>
                  <a:pt x="16039981" y="840617"/>
                </a:lnTo>
                <a:lnTo>
                  <a:pt x="40107" y="840617"/>
                </a:lnTo>
                <a:lnTo>
                  <a:pt x="40107" y="7998998"/>
                </a:lnTo>
                <a:lnTo>
                  <a:pt x="14842911" y="7998998"/>
                </a:lnTo>
                <a:lnTo>
                  <a:pt x="14806775" y="8035112"/>
                </a:lnTo>
                <a:lnTo>
                  <a:pt x="14804568" y="8036554"/>
                </a:lnTo>
                <a:lnTo>
                  <a:pt x="14799735" y="8038538"/>
                </a:lnTo>
                <a:lnTo>
                  <a:pt x="14797128" y="8039080"/>
                </a:lnTo>
                <a:close/>
              </a:path>
              <a:path w="16040100" h="8039100">
                <a:moveTo>
                  <a:pt x="16039981" y="800535"/>
                </a:moveTo>
                <a:lnTo>
                  <a:pt x="15999873" y="800535"/>
                </a:lnTo>
                <a:lnTo>
                  <a:pt x="15999873" y="40081"/>
                </a:lnTo>
                <a:lnTo>
                  <a:pt x="16039981" y="40081"/>
                </a:lnTo>
                <a:lnTo>
                  <a:pt x="16039981" y="800535"/>
                </a:lnTo>
                <a:close/>
              </a:path>
              <a:path w="16040100" h="8039100">
                <a:moveTo>
                  <a:pt x="14842911" y="7998998"/>
                </a:moveTo>
                <a:lnTo>
                  <a:pt x="14774448" y="7998998"/>
                </a:lnTo>
                <a:lnTo>
                  <a:pt x="14774448" y="6794416"/>
                </a:lnTo>
                <a:lnTo>
                  <a:pt x="14776022" y="6786609"/>
                </a:lnTo>
                <a:lnTo>
                  <a:pt x="14780316" y="6780240"/>
                </a:lnTo>
                <a:lnTo>
                  <a:pt x="14786689" y="6775948"/>
                </a:lnTo>
                <a:lnTo>
                  <a:pt x="14794502" y="6774376"/>
                </a:lnTo>
                <a:lnTo>
                  <a:pt x="15999873" y="6774376"/>
                </a:lnTo>
                <a:lnTo>
                  <a:pt x="15999873" y="840617"/>
                </a:lnTo>
                <a:lnTo>
                  <a:pt x="16039981" y="840617"/>
                </a:lnTo>
                <a:lnTo>
                  <a:pt x="16039981" y="6794837"/>
                </a:lnTo>
                <a:lnTo>
                  <a:pt x="16039760" y="6795198"/>
                </a:lnTo>
                <a:lnTo>
                  <a:pt x="16039620" y="6797462"/>
                </a:lnTo>
                <a:lnTo>
                  <a:pt x="16039259" y="6799226"/>
                </a:lnTo>
                <a:lnTo>
                  <a:pt x="16038436" y="6801571"/>
                </a:lnTo>
                <a:lnTo>
                  <a:pt x="16038256" y="6802232"/>
                </a:lnTo>
                <a:lnTo>
                  <a:pt x="16037032" y="6804878"/>
                </a:lnTo>
                <a:lnTo>
                  <a:pt x="16035829" y="6806801"/>
                </a:lnTo>
                <a:lnTo>
                  <a:pt x="16034185" y="6808465"/>
                </a:lnTo>
                <a:lnTo>
                  <a:pt x="16028189" y="6814477"/>
                </a:lnTo>
                <a:lnTo>
                  <a:pt x="14814555" y="6814477"/>
                </a:lnTo>
                <a:lnTo>
                  <a:pt x="14814555" y="7970680"/>
                </a:lnTo>
                <a:lnTo>
                  <a:pt x="14871247" y="7970680"/>
                </a:lnTo>
                <a:lnTo>
                  <a:pt x="14842911" y="7998998"/>
                </a:lnTo>
                <a:close/>
              </a:path>
              <a:path w="16040100" h="8039100">
                <a:moveTo>
                  <a:pt x="14871247" y="7970680"/>
                </a:moveTo>
                <a:lnTo>
                  <a:pt x="14814555" y="7970680"/>
                </a:lnTo>
                <a:lnTo>
                  <a:pt x="15971496" y="6814477"/>
                </a:lnTo>
                <a:lnTo>
                  <a:pt x="16028189" y="6814477"/>
                </a:lnTo>
                <a:lnTo>
                  <a:pt x="14871247" y="7970680"/>
                </a:lnTo>
                <a:close/>
              </a:path>
            </a:pathLst>
          </a:custGeom>
          <a:solidFill>
            <a:srgbClr val="1C1C1B"/>
          </a:solidFill>
        </p:spPr>
        <p:txBody>
          <a:bodyPr wrap="square" lIns="0" tIns="0" rIns="0" bIns="0" rtlCol="0"/>
          <a:lstStyle/>
          <a:p>
            <a:endParaRPr/>
          </a:p>
        </p:txBody>
      </p:sp>
      <p:sp>
        <p:nvSpPr>
          <p:cNvPr id="19" name="bg object 19"/>
          <p:cNvSpPr/>
          <p:nvPr/>
        </p:nvSpPr>
        <p:spPr>
          <a:xfrm>
            <a:off x="7952267" y="1106384"/>
            <a:ext cx="2730500" cy="623570"/>
          </a:xfrm>
          <a:custGeom>
            <a:avLst/>
            <a:gdLst/>
            <a:ahLst/>
            <a:cxnLst/>
            <a:rect l="l" t="t" r="r" b="b"/>
            <a:pathLst>
              <a:path w="2730500" h="623569">
                <a:moveTo>
                  <a:pt x="2730447" y="548144"/>
                </a:moveTo>
                <a:lnTo>
                  <a:pt x="10374" y="623405"/>
                </a:lnTo>
                <a:lnTo>
                  <a:pt x="0" y="282020"/>
                </a:lnTo>
                <a:lnTo>
                  <a:pt x="11514" y="95134"/>
                </a:lnTo>
                <a:lnTo>
                  <a:pt x="1348000" y="36011"/>
                </a:lnTo>
                <a:lnTo>
                  <a:pt x="2695367" y="0"/>
                </a:lnTo>
                <a:lnTo>
                  <a:pt x="2730447" y="548144"/>
                </a:lnTo>
                <a:close/>
              </a:path>
            </a:pathLst>
          </a:custGeom>
          <a:solidFill>
            <a:srgbClr val="FBC2CA"/>
          </a:solidFill>
        </p:spPr>
        <p:txBody>
          <a:bodyPr wrap="square" lIns="0" tIns="0" rIns="0" bIns="0" rtlCol="0"/>
          <a:lstStyle/>
          <a:p>
            <a:endParaRPr/>
          </a:p>
        </p:txBody>
      </p:sp>
      <p:sp>
        <p:nvSpPr>
          <p:cNvPr id="20" name="bg object 20"/>
          <p:cNvSpPr/>
          <p:nvPr/>
        </p:nvSpPr>
        <p:spPr>
          <a:xfrm>
            <a:off x="7940638" y="1098707"/>
            <a:ext cx="2754630" cy="635000"/>
          </a:xfrm>
          <a:custGeom>
            <a:avLst/>
            <a:gdLst/>
            <a:ahLst/>
            <a:cxnLst/>
            <a:rect l="l" t="t" r="r" b="b"/>
            <a:pathLst>
              <a:path w="2754629" h="635000">
                <a:moveTo>
                  <a:pt x="2156704" y="4697"/>
                </a:moveTo>
                <a:lnTo>
                  <a:pt x="1870843" y="13384"/>
                </a:lnTo>
                <a:lnTo>
                  <a:pt x="1921766" y="10566"/>
                </a:lnTo>
                <a:lnTo>
                  <a:pt x="2101862" y="5093"/>
                </a:lnTo>
                <a:lnTo>
                  <a:pt x="2156704" y="4697"/>
                </a:lnTo>
                <a:close/>
              </a:path>
              <a:path w="2754629" h="635000">
                <a:moveTo>
                  <a:pt x="2233085" y="3646"/>
                </a:moveTo>
                <a:lnTo>
                  <a:pt x="1780739" y="17393"/>
                </a:lnTo>
                <a:lnTo>
                  <a:pt x="1819580" y="14942"/>
                </a:lnTo>
                <a:lnTo>
                  <a:pt x="2183713" y="3876"/>
                </a:lnTo>
                <a:lnTo>
                  <a:pt x="2233085" y="3646"/>
                </a:lnTo>
                <a:close/>
              </a:path>
              <a:path w="2754629" h="635000">
                <a:moveTo>
                  <a:pt x="2382095" y="1659"/>
                </a:moveTo>
                <a:lnTo>
                  <a:pt x="1653553" y="23799"/>
                </a:lnTo>
                <a:lnTo>
                  <a:pt x="1666888" y="22124"/>
                </a:lnTo>
                <a:lnTo>
                  <a:pt x="1704590" y="20978"/>
                </a:lnTo>
                <a:lnTo>
                  <a:pt x="1742449" y="18557"/>
                </a:lnTo>
                <a:lnTo>
                  <a:pt x="2282652" y="2140"/>
                </a:lnTo>
                <a:lnTo>
                  <a:pt x="2382095" y="1659"/>
                </a:lnTo>
                <a:close/>
              </a:path>
              <a:path w="2754629" h="635000">
                <a:moveTo>
                  <a:pt x="2539969" y="673"/>
                </a:moveTo>
                <a:lnTo>
                  <a:pt x="583013" y="60145"/>
                </a:lnTo>
                <a:lnTo>
                  <a:pt x="614366" y="57922"/>
                </a:lnTo>
                <a:lnTo>
                  <a:pt x="1034122" y="43895"/>
                </a:lnTo>
                <a:lnTo>
                  <a:pt x="1382433" y="33309"/>
                </a:lnTo>
                <a:lnTo>
                  <a:pt x="1501408" y="28423"/>
                </a:lnTo>
                <a:lnTo>
                  <a:pt x="2431661" y="152"/>
                </a:lnTo>
                <a:lnTo>
                  <a:pt x="2520311" y="0"/>
                </a:lnTo>
                <a:lnTo>
                  <a:pt x="2539969" y="673"/>
                </a:lnTo>
                <a:close/>
              </a:path>
              <a:path w="2754629" h="635000">
                <a:moveTo>
                  <a:pt x="2434405" y="571833"/>
                </a:moveTo>
                <a:lnTo>
                  <a:pt x="2383059" y="573393"/>
                </a:lnTo>
                <a:lnTo>
                  <a:pt x="2183355" y="574380"/>
                </a:lnTo>
                <a:lnTo>
                  <a:pt x="2086554" y="577322"/>
                </a:lnTo>
                <a:lnTo>
                  <a:pt x="1924641" y="577160"/>
                </a:lnTo>
                <a:lnTo>
                  <a:pt x="34200" y="634611"/>
                </a:lnTo>
                <a:lnTo>
                  <a:pt x="26992" y="633560"/>
                </a:lnTo>
                <a:lnTo>
                  <a:pt x="18364" y="632551"/>
                </a:lnTo>
                <a:lnTo>
                  <a:pt x="13302" y="627623"/>
                </a:lnTo>
                <a:lnTo>
                  <a:pt x="15486" y="618662"/>
                </a:lnTo>
                <a:lnTo>
                  <a:pt x="19240" y="598219"/>
                </a:lnTo>
                <a:lnTo>
                  <a:pt x="20004" y="585490"/>
                </a:lnTo>
                <a:lnTo>
                  <a:pt x="19044" y="576625"/>
                </a:lnTo>
                <a:lnTo>
                  <a:pt x="17662" y="569043"/>
                </a:lnTo>
                <a:lnTo>
                  <a:pt x="15934" y="553849"/>
                </a:lnTo>
                <a:lnTo>
                  <a:pt x="14014" y="539931"/>
                </a:lnTo>
                <a:lnTo>
                  <a:pt x="12687" y="527265"/>
                </a:lnTo>
                <a:lnTo>
                  <a:pt x="12207" y="510762"/>
                </a:lnTo>
                <a:lnTo>
                  <a:pt x="10276" y="485409"/>
                </a:lnTo>
                <a:lnTo>
                  <a:pt x="7569" y="435939"/>
                </a:lnTo>
                <a:lnTo>
                  <a:pt x="4653" y="372498"/>
                </a:lnTo>
                <a:lnTo>
                  <a:pt x="302" y="239219"/>
                </a:lnTo>
                <a:lnTo>
                  <a:pt x="0" y="189675"/>
                </a:lnTo>
                <a:lnTo>
                  <a:pt x="1675" y="164212"/>
                </a:lnTo>
                <a:lnTo>
                  <a:pt x="2747" y="159097"/>
                </a:lnTo>
                <a:lnTo>
                  <a:pt x="1366" y="154057"/>
                </a:lnTo>
                <a:lnTo>
                  <a:pt x="6127" y="111983"/>
                </a:lnTo>
                <a:lnTo>
                  <a:pt x="6151" y="109441"/>
                </a:lnTo>
                <a:lnTo>
                  <a:pt x="7301" y="106865"/>
                </a:lnTo>
                <a:lnTo>
                  <a:pt x="62292" y="96300"/>
                </a:lnTo>
                <a:lnTo>
                  <a:pt x="170387" y="86662"/>
                </a:lnTo>
                <a:lnTo>
                  <a:pt x="213347" y="84085"/>
                </a:lnTo>
                <a:lnTo>
                  <a:pt x="256858" y="80222"/>
                </a:lnTo>
                <a:lnTo>
                  <a:pt x="286608" y="78047"/>
                </a:lnTo>
                <a:lnTo>
                  <a:pt x="345284" y="72452"/>
                </a:lnTo>
                <a:lnTo>
                  <a:pt x="488802" y="61738"/>
                </a:lnTo>
                <a:lnTo>
                  <a:pt x="520193" y="60784"/>
                </a:lnTo>
                <a:lnTo>
                  <a:pt x="583013" y="60145"/>
                </a:lnTo>
                <a:lnTo>
                  <a:pt x="2539969" y="673"/>
                </a:lnTo>
                <a:lnTo>
                  <a:pt x="2638258" y="4039"/>
                </a:lnTo>
                <a:lnTo>
                  <a:pt x="2673834" y="2957"/>
                </a:lnTo>
                <a:lnTo>
                  <a:pt x="2683799" y="3925"/>
                </a:lnTo>
                <a:lnTo>
                  <a:pt x="2692193" y="4941"/>
                </a:lnTo>
                <a:lnTo>
                  <a:pt x="2706977" y="7033"/>
                </a:lnTo>
                <a:lnTo>
                  <a:pt x="2707120" y="8299"/>
                </a:lnTo>
                <a:lnTo>
                  <a:pt x="1806431" y="35671"/>
                </a:lnTo>
                <a:lnTo>
                  <a:pt x="1743482" y="38855"/>
                </a:lnTo>
                <a:lnTo>
                  <a:pt x="1683623" y="40674"/>
                </a:lnTo>
                <a:lnTo>
                  <a:pt x="1640095" y="43267"/>
                </a:lnTo>
                <a:lnTo>
                  <a:pt x="1531491" y="46568"/>
                </a:lnTo>
                <a:lnTo>
                  <a:pt x="581879" y="77968"/>
                </a:lnTo>
                <a:lnTo>
                  <a:pt x="471461" y="83865"/>
                </a:lnTo>
                <a:lnTo>
                  <a:pt x="416290" y="88083"/>
                </a:lnTo>
                <a:lnTo>
                  <a:pt x="228578" y="100140"/>
                </a:lnTo>
                <a:lnTo>
                  <a:pt x="40738" y="116013"/>
                </a:lnTo>
                <a:lnTo>
                  <a:pt x="28468" y="116386"/>
                </a:lnTo>
                <a:lnTo>
                  <a:pt x="26091" y="119000"/>
                </a:lnTo>
                <a:lnTo>
                  <a:pt x="25250" y="131731"/>
                </a:lnTo>
                <a:lnTo>
                  <a:pt x="24216" y="138115"/>
                </a:lnTo>
                <a:lnTo>
                  <a:pt x="24409" y="144463"/>
                </a:lnTo>
                <a:lnTo>
                  <a:pt x="23375" y="150847"/>
                </a:lnTo>
                <a:lnTo>
                  <a:pt x="22533" y="159767"/>
                </a:lnTo>
                <a:lnTo>
                  <a:pt x="20312" y="175081"/>
                </a:lnTo>
                <a:lnTo>
                  <a:pt x="19470" y="184001"/>
                </a:lnTo>
                <a:lnTo>
                  <a:pt x="18640" y="209438"/>
                </a:lnTo>
                <a:lnTo>
                  <a:pt x="20205" y="266567"/>
                </a:lnTo>
                <a:lnTo>
                  <a:pt x="23256" y="338897"/>
                </a:lnTo>
                <a:lnTo>
                  <a:pt x="26882" y="409940"/>
                </a:lnTo>
                <a:lnTo>
                  <a:pt x="30288" y="467013"/>
                </a:lnTo>
                <a:lnTo>
                  <a:pt x="32414" y="491089"/>
                </a:lnTo>
                <a:lnTo>
                  <a:pt x="32853" y="502511"/>
                </a:lnTo>
                <a:lnTo>
                  <a:pt x="33200" y="510124"/>
                </a:lnTo>
                <a:lnTo>
                  <a:pt x="33342" y="512661"/>
                </a:lnTo>
                <a:lnTo>
                  <a:pt x="33930" y="521537"/>
                </a:lnTo>
                <a:lnTo>
                  <a:pt x="34910" y="530402"/>
                </a:lnTo>
                <a:lnTo>
                  <a:pt x="35525" y="538007"/>
                </a:lnTo>
                <a:lnTo>
                  <a:pt x="37598" y="550649"/>
                </a:lnTo>
                <a:lnTo>
                  <a:pt x="38110" y="556987"/>
                </a:lnTo>
                <a:lnTo>
                  <a:pt x="38522" y="573492"/>
                </a:lnTo>
                <a:lnTo>
                  <a:pt x="38389" y="581119"/>
                </a:lnTo>
                <a:lnTo>
                  <a:pt x="37911" y="588757"/>
                </a:lnTo>
                <a:lnTo>
                  <a:pt x="38529" y="609068"/>
                </a:lnTo>
                <a:lnTo>
                  <a:pt x="42325" y="612764"/>
                </a:lnTo>
                <a:lnTo>
                  <a:pt x="68066" y="611982"/>
                </a:lnTo>
                <a:lnTo>
                  <a:pt x="107835" y="612044"/>
                </a:lnTo>
                <a:lnTo>
                  <a:pt x="249847" y="607728"/>
                </a:lnTo>
                <a:lnTo>
                  <a:pt x="298580" y="608788"/>
                </a:lnTo>
                <a:lnTo>
                  <a:pt x="395969" y="608370"/>
                </a:lnTo>
                <a:lnTo>
                  <a:pt x="537031" y="604083"/>
                </a:lnTo>
                <a:lnTo>
                  <a:pt x="568134" y="604408"/>
                </a:lnTo>
                <a:lnTo>
                  <a:pt x="2284688" y="552242"/>
                </a:lnTo>
                <a:lnTo>
                  <a:pt x="2369482" y="550935"/>
                </a:lnTo>
                <a:lnTo>
                  <a:pt x="2411936" y="552186"/>
                </a:lnTo>
                <a:lnTo>
                  <a:pt x="2462200" y="551929"/>
                </a:lnTo>
                <a:lnTo>
                  <a:pt x="2512503" y="552942"/>
                </a:lnTo>
                <a:lnTo>
                  <a:pt x="2613030" y="552428"/>
                </a:lnTo>
                <a:lnTo>
                  <a:pt x="2754125" y="548140"/>
                </a:lnTo>
                <a:lnTo>
                  <a:pt x="2754511" y="560834"/>
                </a:lnTo>
                <a:lnTo>
                  <a:pt x="2537155" y="567440"/>
                </a:lnTo>
                <a:lnTo>
                  <a:pt x="2434405" y="571833"/>
                </a:lnTo>
                <a:close/>
              </a:path>
              <a:path w="2754629" h="635000">
                <a:moveTo>
                  <a:pt x="2754125" y="548140"/>
                </a:moveTo>
                <a:lnTo>
                  <a:pt x="2718459" y="549224"/>
                </a:lnTo>
                <a:lnTo>
                  <a:pt x="2733227" y="547505"/>
                </a:lnTo>
                <a:lnTo>
                  <a:pt x="2734258" y="525873"/>
                </a:lnTo>
                <a:lnTo>
                  <a:pt x="2734544" y="516970"/>
                </a:lnTo>
                <a:lnTo>
                  <a:pt x="2734447" y="506809"/>
                </a:lnTo>
                <a:lnTo>
                  <a:pt x="2733083" y="491603"/>
                </a:lnTo>
                <a:lnTo>
                  <a:pt x="2731795" y="475125"/>
                </a:lnTo>
                <a:lnTo>
                  <a:pt x="2730776" y="459909"/>
                </a:lnTo>
                <a:lnTo>
                  <a:pt x="2730124" y="443411"/>
                </a:lnTo>
                <a:lnTo>
                  <a:pt x="2730235" y="437054"/>
                </a:lnTo>
                <a:lnTo>
                  <a:pt x="2730752" y="430686"/>
                </a:lnTo>
                <a:lnTo>
                  <a:pt x="2730999" y="423055"/>
                </a:lnTo>
                <a:lnTo>
                  <a:pt x="2730480" y="416718"/>
                </a:lnTo>
                <a:lnTo>
                  <a:pt x="2730038" y="409108"/>
                </a:lnTo>
                <a:lnTo>
                  <a:pt x="2729289" y="402777"/>
                </a:lnTo>
                <a:lnTo>
                  <a:pt x="2723521" y="363565"/>
                </a:lnTo>
                <a:lnTo>
                  <a:pt x="2718354" y="306545"/>
                </a:lnTo>
                <a:lnTo>
                  <a:pt x="2712733" y="236834"/>
                </a:lnTo>
                <a:lnTo>
                  <a:pt x="2707482" y="165840"/>
                </a:lnTo>
                <a:lnTo>
                  <a:pt x="2703461" y="107516"/>
                </a:lnTo>
                <a:lnTo>
                  <a:pt x="2701930" y="83421"/>
                </a:lnTo>
                <a:lnTo>
                  <a:pt x="2693488" y="48101"/>
                </a:lnTo>
                <a:lnTo>
                  <a:pt x="2691894" y="36714"/>
                </a:lnTo>
                <a:lnTo>
                  <a:pt x="2688538" y="31734"/>
                </a:lnTo>
                <a:lnTo>
                  <a:pt x="2681308" y="28142"/>
                </a:lnTo>
                <a:lnTo>
                  <a:pt x="2657864" y="28854"/>
                </a:lnTo>
                <a:lnTo>
                  <a:pt x="2651547" y="27776"/>
                </a:lnTo>
                <a:lnTo>
                  <a:pt x="2611866" y="25170"/>
                </a:lnTo>
                <a:lnTo>
                  <a:pt x="2531796" y="22521"/>
                </a:lnTo>
                <a:lnTo>
                  <a:pt x="2347801" y="23030"/>
                </a:lnTo>
                <a:lnTo>
                  <a:pt x="2299546" y="24497"/>
                </a:lnTo>
                <a:lnTo>
                  <a:pt x="2203007" y="24890"/>
                </a:lnTo>
                <a:lnTo>
                  <a:pt x="2154899" y="26352"/>
                </a:lnTo>
                <a:lnTo>
                  <a:pt x="2106900" y="26540"/>
                </a:lnTo>
                <a:lnTo>
                  <a:pt x="2707120" y="8299"/>
                </a:lnTo>
                <a:lnTo>
                  <a:pt x="2707975" y="15896"/>
                </a:lnTo>
                <a:lnTo>
                  <a:pt x="2709435" y="31099"/>
                </a:lnTo>
                <a:lnTo>
                  <a:pt x="2710395" y="38693"/>
                </a:lnTo>
                <a:lnTo>
                  <a:pt x="2712391" y="50068"/>
                </a:lnTo>
                <a:lnTo>
                  <a:pt x="2714119" y="60180"/>
                </a:lnTo>
                <a:lnTo>
                  <a:pt x="2715769" y="67753"/>
                </a:lnTo>
                <a:lnTo>
                  <a:pt x="2717649" y="75320"/>
                </a:lnTo>
                <a:lnTo>
                  <a:pt x="2719397" y="101949"/>
                </a:lnTo>
                <a:lnTo>
                  <a:pt x="2723604" y="158998"/>
                </a:lnTo>
                <a:lnTo>
                  <a:pt x="2729258" y="229979"/>
                </a:lnTo>
                <a:lnTo>
                  <a:pt x="2735423" y="300944"/>
                </a:lnTo>
                <a:lnTo>
                  <a:pt x="2741163" y="357946"/>
                </a:lnTo>
                <a:lnTo>
                  <a:pt x="2748940" y="400910"/>
                </a:lnTo>
                <a:lnTo>
                  <a:pt x="2749916" y="416127"/>
                </a:lnTo>
                <a:lnTo>
                  <a:pt x="2749983" y="419937"/>
                </a:lnTo>
                <a:lnTo>
                  <a:pt x="2749890" y="447892"/>
                </a:lnTo>
                <a:lnTo>
                  <a:pt x="2750350" y="459314"/>
                </a:lnTo>
                <a:lnTo>
                  <a:pt x="2750524" y="463120"/>
                </a:lnTo>
                <a:lnTo>
                  <a:pt x="2751504" y="477067"/>
                </a:lnTo>
                <a:lnTo>
                  <a:pt x="2752235" y="485939"/>
                </a:lnTo>
                <a:lnTo>
                  <a:pt x="2754125" y="548140"/>
                </a:lnTo>
                <a:close/>
              </a:path>
              <a:path w="2754629" h="635000">
                <a:moveTo>
                  <a:pt x="766244" y="73636"/>
                </a:moveTo>
                <a:lnTo>
                  <a:pt x="637166" y="77558"/>
                </a:lnTo>
                <a:lnTo>
                  <a:pt x="581879" y="77968"/>
                </a:lnTo>
                <a:lnTo>
                  <a:pt x="1049300" y="63763"/>
                </a:lnTo>
                <a:lnTo>
                  <a:pt x="766244" y="73636"/>
                </a:lnTo>
                <a:close/>
              </a:path>
              <a:path w="2754629" h="635000">
                <a:moveTo>
                  <a:pt x="249847" y="607728"/>
                </a:moveTo>
                <a:lnTo>
                  <a:pt x="158618" y="610501"/>
                </a:lnTo>
                <a:lnTo>
                  <a:pt x="189120" y="608303"/>
                </a:lnTo>
                <a:lnTo>
                  <a:pt x="219661" y="607375"/>
                </a:lnTo>
                <a:lnTo>
                  <a:pt x="249847" y="607728"/>
                </a:lnTo>
                <a:close/>
              </a:path>
              <a:path w="2754629" h="635000">
                <a:moveTo>
                  <a:pt x="1949666" y="557341"/>
                </a:moveTo>
                <a:lnTo>
                  <a:pt x="1574177" y="568752"/>
                </a:lnTo>
                <a:lnTo>
                  <a:pt x="1637430" y="565559"/>
                </a:lnTo>
                <a:lnTo>
                  <a:pt x="1919838" y="556977"/>
                </a:lnTo>
                <a:lnTo>
                  <a:pt x="1949666" y="557341"/>
                </a:lnTo>
                <a:close/>
              </a:path>
              <a:path w="2754629" h="635000">
                <a:moveTo>
                  <a:pt x="2284688" y="552242"/>
                </a:moveTo>
                <a:lnTo>
                  <a:pt x="827255" y="596534"/>
                </a:lnTo>
                <a:lnTo>
                  <a:pt x="869140" y="593990"/>
                </a:lnTo>
                <a:lnTo>
                  <a:pt x="1439227" y="572853"/>
                </a:lnTo>
                <a:lnTo>
                  <a:pt x="1979258" y="556441"/>
                </a:lnTo>
                <a:lnTo>
                  <a:pt x="2008497" y="556824"/>
                </a:lnTo>
                <a:lnTo>
                  <a:pt x="2190727" y="551285"/>
                </a:lnTo>
                <a:lnTo>
                  <a:pt x="2242272" y="552260"/>
                </a:lnTo>
                <a:lnTo>
                  <a:pt x="2284688" y="552242"/>
                </a:lnTo>
                <a:close/>
              </a:path>
              <a:path w="2754629" h="635000">
                <a:moveTo>
                  <a:pt x="506360" y="605015"/>
                </a:moveTo>
                <a:lnTo>
                  <a:pt x="444625" y="606891"/>
                </a:lnTo>
                <a:lnTo>
                  <a:pt x="475650" y="604678"/>
                </a:lnTo>
                <a:lnTo>
                  <a:pt x="506360" y="605015"/>
                </a:lnTo>
                <a:close/>
              </a:path>
              <a:path w="2754629" h="635000">
                <a:moveTo>
                  <a:pt x="750201" y="598875"/>
                </a:moveTo>
                <a:lnTo>
                  <a:pt x="613651" y="603025"/>
                </a:lnTo>
                <a:lnTo>
                  <a:pt x="659129" y="600372"/>
                </a:lnTo>
                <a:lnTo>
                  <a:pt x="704645" y="598989"/>
                </a:lnTo>
                <a:lnTo>
                  <a:pt x="750201" y="598875"/>
                </a:lnTo>
                <a:close/>
              </a:path>
              <a:path w="2754629" h="635000">
                <a:moveTo>
                  <a:pt x="570594" y="627204"/>
                </a:moveTo>
                <a:lnTo>
                  <a:pt x="458960" y="630597"/>
                </a:lnTo>
                <a:lnTo>
                  <a:pt x="281808" y="630898"/>
                </a:lnTo>
                <a:lnTo>
                  <a:pt x="254727" y="630451"/>
                </a:lnTo>
                <a:lnTo>
                  <a:pt x="204525" y="631976"/>
                </a:lnTo>
                <a:lnTo>
                  <a:pt x="104608" y="632472"/>
                </a:lnTo>
                <a:lnTo>
                  <a:pt x="1499509" y="590080"/>
                </a:lnTo>
                <a:lnTo>
                  <a:pt x="1451119" y="592821"/>
                </a:lnTo>
                <a:lnTo>
                  <a:pt x="1394509" y="594542"/>
                </a:lnTo>
                <a:lnTo>
                  <a:pt x="650563" y="622233"/>
                </a:lnTo>
                <a:lnTo>
                  <a:pt x="633468" y="624023"/>
                </a:lnTo>
                <a:lnTo>
                  <a:pt x="606786" y="624834"/>
                </a:lnTo>
                <a:lnTo>
                  <a:pt x="570594" y="627204"/>
                </a:lnTo>
                <a:close/>
              </a:path>
              <a:path w="2754629" h="635000">
                <a:moveTo>
                  <a:pt x="1874651" y="579950"/>
                </a:moveTo>
                <a:lnTo>
                  <a:pt x="1625203" y="587531"/>
                </a:lnTo>
                <a:lnTo>
                  <a:pt x="1579342" y="587654"/>
                </a:lnTo>
                <a:lnTo>
                  <a:pt x="1907703" y="577675"/>
                </a:lnTo>
                <a:lnTo>
                  <a:pt x="1874651" y="579950"/>
                </a:lnTo>
                <a:close/>
              </a:path>
              <a:path w="2754629" h="635000">
                <a:moveTo>
                  <a:pt x="2754588" y="563373"/>
                </a:moveTo>
                <a:lnTo>
                  <a:pt x="2690924" y="565308"/>
                </a:lnTo>
                <a:lnTo>
                  <a:pt x="2639786" y="565591"/>
                </a:lnTo>
                <a:lnTo>
                  <a:pt x="2588538" y="567149"/>
                </a:lnTo>
                <a:lnTo>
                  <a:pt x="2537155" y="567440"/>
                </a:lnTo>
                <a:lnTo>
                  <a:pt x="2754511" y="560834"/>
                </a:lnTo>
                <a:lnTo>
                  <a:pt x="2754588" y="563373"/>
                </a:lnTo>
                <a:close/>
              </a:path>
            </a:pathLst>
          </a:custGeom>
          <a:solidFill>
            <a:srgbClr val="1C1C1B"/>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500" b="0" i="0">
                <a:solidFill>
                  <a:schemeClr val="tx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11/14/2022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11/14/2022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427356" y="2762556"/>
            <a:ext cx="9433560" cy="558800"/>
          </a:xfrm>
          <a:prstGeom prst="rect">
            <a:avLst/>
          </a:prstGeom>
        </p:spPr>
        <p:txBody>
          <a:bodyPr wrap="square" lIns="0" tIns="0" rIns="0" bIns="0">
            <a:spAutoFit/>
          </a:bodyPr>
          <a:lstStyle>
            <a:lvl1pPr>
              <a:defRPr sz="3500" b="0" i="0">
                <a:solidFill>
                  <a:schemeClr val="tx1"/>
                </a:solidFill>
                <a:latin typeface="Trebuchet MS"/>
                <a:cs typeface="Trebuchet MS"/>
              </a:defRPr>
            </a:lvl1pPr>
          </a:lstStyle>
          <a:p>
            <a:endParaRPr/>
          </a:p>
        </p:txBody>
      </p:sp>
      <p:sp>
        <p:nvSpPr>
          <p:cNvPr id="3" name="Holder 3"/>
          <p:cNvSpPr>
            <a:spLocks noGrp="1"/>
          </p:cNvSpPr>
          <p:nvPr>
            <p:ph type="body" idx="1"/>
          </p:nvPr>
        </p:nvSpPr>
        <p:spPr>
          <a:xfrm>
            <a:off x="3685001" y="3295880"/>
            <a:ext cx="11668125" cy="5946775"/>
          </a:xfrm>
          <a:prstGeom prst="rect">
            <a:avLst/>
          </a:prstGeom>
        </p:spPr>
        <p:txBody>
          <a:bodyPr wrap="square" lIns="0" tIns="0" rIns="0" bIns="0">
            <a:spAutoFit/>
          </a:bodyPr>
          <a:lstStyle>
            <a:lvl1pPr>
              <a:defRPr sz="3500" b="0" i="0">
                <a:solidFill>
                  <a:schemeClr val="tx1"/>
                </a:solidFill>
                <a:latin typeface="Trebuchet MS"/>
                <a:cs typeface="Trebuchet MS"/>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11/14/2022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3.png"/><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jp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45.jp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45.jp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2;p13">
            <a:extLst>
              <a:ext uri="{FF2B5EF4-FFF2-40B4-BE49-F238E27FC236}">
                <a16:creationId xmlns:a16="http://schemas.microsoft.com/office/drawing/2014/main" id="{453EECF2-8B1B-4684-416B-92BEFF2147B1}"/>
              </a:ext>
            </a:extLst>
          </p:cNvPr>
          <p:cNvSpPr txBox="1"/>
          <p:nvPr/>
        </p:nvSpPr>
        <p:spPr>
          <a:xfrm>
            <a:off x="1752600" y="647700"/>
            <a:ext cx="15067250" cy="919223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2400" b="1" dirty="0">
                <a:latin typeface="Times New Roman" panose="02020603050405020304" pitchFamily="18" charset="0"/>
                <a:cs typeface="Times New Roman" panose="02020603050405020304" pitchFamily="18" charset="0"/>
              </a:rPr>
              <a:t>Escuela Normal de Educación Preescolar del Estado de Coahuila </a:t>
            </a:r>
            <a:endParaRPr sz="2400" b="1" dirty="0">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r>
              <a:rPr lang="es" sz="2400" dirty="0">
                <a:latin typeface="Times New Roman" panose="02020603050405020304" pitchFamily="18" charset="0"/>
                <a:cs typeface="Times New Roman" panose="02020603050405020304" pitchFamily="18" charset="0"/>
              </a:rPr>
              <a:t>Licenciatura en Educación Preescolar </a:t>
            </a:r>
            <a:endParaRPr sz="2400" dirty="0">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r>
              <a:rPr lang="es" sz="2400" dirty="0">
                <a:latin typeface="Times New Roman" panose="02020603050405020304" pitchFamily="18" charset="0"/>
                <a:cs typeface="Times New Roman" panose="02020603050405020304" pitchFamily="18" charset="0"/>
              </a:rPr>
              <a:t>Ciclo escolar 2022-2023 </a:t>
            </a:r>
          </a:p>
          <a:p>
            <a:pPr marL="0" lvl="0" indent="0" algn="ctr" rtl="0">
              <a:spcBef>
                <a:spcPts val="0"/>
              </a:spcBef>
              <a:spcAft>
                <a:spcPts val="0"/>
              </a:spcAft>
              <a:buNone/>
            </a:pPr>
            <a:endParaRPr lang="es" sz="2400" dirty="0">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endParaRPr sz="2400" dirty="0">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endParaRPr lang="es-MX" sz="2400" b="1" dirty="0">
              <a:solidFill>
                <a:schemeClr val="dk1"/>
              </a:solidFill>
              <a:latin typeface="Times New Roman" panose="02020603050405020304" pitchFamily="18" charset="0"/>
              <a:ea typeface="Verdana"/>
              <a:cs typeface="Times New Roman" panose="02020603050405020304" pitchFamily="18" charset="0"/>
              <a:sym typeface="Verdana"/>
            </a:endParaRPr>
          </a:p>
          <a:p>
            <a:pPr marL="0" lvl="0" indent="0" algn="ctr" rtl="0">
              <a:spcBef>
                <a:spcPts val="0"/>
              </a:spcBef>
              <a:spcAft>
                <a:spcPts val="0"/>
              </a:spcAft>
              <a:buNone/>
            </a:pPr>
            <a:endParaRPr lang="es-MX" sz="2400" b="1" dirty="0">
              <a:solidFill>
                <a:schemeClr val="dk1"/>
              </a:solidFill>
              <a:latin typeface="Times New Roman" panose="02020603050405020304" pitchFamily="18" charset="0"/>
              <a:ea typeface="Verdana"/>
              <a:cs typeface="Times New Roman" panose="02020603050405020304" pitchFamily="18" charset="0"/>
              <a:sym typeface="Verdana"/>
            </a:endParaRPr>
          </a:p>
          <a:p>
            <a:pPr marL="0" lvl="0" indent="0" algn="ctr" rtl="0">
              <a:spcBef>
                <a:spcPts val="0"/>
              </a:spcBef>
              <a:spcAft>
                <a:spcPts val="0"/>
              </a:spcAft>
              <a:buNone/>
            </a:pPr>
            <a:endParaRPr lang="es-MX" sz="2400" b="1" dirty="0">
              <a:solidFill>
                <a:schemeClr val="dk1"/>
              </a:solidFill>
              <a:latin typeface="Times New Roman" panose="02020603050405020304" pitchFamily="18" charset="0"/>
              <a:ea typeface="Verdana"/>
              <a:cs typeface="Times New Roman" panose="02020603050405020304" pitchFamily="18" charset="0"/>
              <a:sym typeface="Verdana"/>
            </a:endParaRPr>
          </a:p>
          <a:p>
            <a:pPr marL="0" lvl="0" indent="0" algn="ctr" rtl="0">
              <a:spcBef>
                <a:spcPts val="0"/>
              </a:spcBef>
              <a:spcAft>
                <a:spcPts val="0"/>
              </a:spcAft>
              <a:buNone/>
            </a:pPr>
            <a:r>
              <a:rPr lang="es-MX" sz="2400" b="1" dirty="0">
                <a:solidFill>
                  <a:schemeClr val="dk1"/>
                </a:solidFill>
                <a:latin typeface="Times New Roman" panose="02020603050405020304" pitchFamily="18" charset="0"/>
                <a:ea typeface="Verdana"/>
                <a:cs typeface="Times New Roman" panose="02020603050405020304" pitchFamily="18" charset="0"/>
                <a:sym typeface="Verdana"/>
              </a:rPr>
              <a:t>LENGUAJE ARTÍSTICO, LA EDUCACIÓN Y LA CREACIÓN</a:t>
            </a:r>
            <a:endParaRPr sz="2400" b="1" dirty="0">
              <a:latin typeface="Times New Roman" panose="02020603050405020304" pitchFamily="18" charset="0"/>
              <a:cs typeface="Times New Roman" panose="02020603050405020304" pitchFamily="18" charset="0"/>
            </a:endParaRPr>
          </a:p>
          <a:p>
            <a:pPr algn="ctr"/>
            <a:endParaRPr lang="es-MX" sz="2400" dirty="0">
              <a:solidFill>
                <a:schemeClr val="dk1"/>
              </a:solidFill>
              <a:latin typeface="Times New Roman" panose="02020603050405020304" pitchFamily="18" charset="0"/>
              <a:ea typeface="Verdana"/>
              <a:cs typeface="Times New Roman" panose="02020603050405020304" pitchFamily="18" charset="0"/>
              <a:sym typeface="Verdana"/>
            </a:endParaRPr>
          </a:p>
          <a:p>
            <a:pPr marL="0" lvl="0" indent="0" algn="ctr" rtl="0">
              <a:spcBef>
                <a:spcPts val="0"/>
              </a:spcBef>
              <a:spcAft>
                <a:spcPts val="0"/>
              </a:spcAft>
              <a:buNone/>
            </a:pPr>
            <a:r>
              <a:rPr lang="es-MX" sz="2400" dirty="0">
                <a:latin typeface="Times New Roman" panose="02020603050405020304" pitchFamily="18" charset="0"/>
                <a:cs typeface="Times New Roman" panose="02020603050405020304" pitchFamily="18" charset="0"/>
              </a:rPr>
              <a:t>Maestro: </a:t>
            </a:r>
            <a:r>
              <a:rPr lang="es-MX" sz="2400" dirty="0">
                <a:solidFill>
                  <a:schemeClr val="dk1"/>
                </a:solidFill>
                <a:latin typeface="Times New Roman" panose="02020603050405020304" pitchFamily="18" charset="0"/>
                <a:ea typeface="Verdana"/>
                <a:cs typeface="Times New Roman" panose="02020603050405020304" pitchFamily="18" charset="0"/>
                <a:sym typeface="Verdana"/>
              </a:rPr>
              <a:t>Manuel Federico Rodríguez Aguilar</a:t>
            </a:r>
            <a:endParaRPr lang="es-MX" sz="2400" dirty="0">
              <a:latin typeface="Times New Roman" panose="02020603050405020304" pitchFamily="18" charset="0"/>
              <a:cs typeface="Times New Roman" panose="02020603050405020304" pitchFamily="18" charset="0"/>
            </a:endParaRPr>
          </a:p>
          <a:p>
            <a:pPr algn="ctr">
              <a:spcAft>
                <a:spcPts val="800"/>
              </a:spcAft>
            </a:pPr>
            <a:endParaRPr lang="es-MX"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800"/>
              </a:spcAft>
            </a:pPr>
            <a:r>
              <a:rPr lang="es-MX" sz="2400" dirty="0">
                <a:effectLst/>
                <a:latin typeface="Times New Roman" panose="02020603050405020304" pitchFamily="18" charset="0"/>
                <a:ea typeface="Calibri" panose="020F0502020204030204" pitchFamily="34" charset="0"/>
                <a:cs typeface="Times New Roman" panose="02020603050405020304" pitchFamily="18" charset="0"/>
              </a:rPr>
              <a:t>Unidad 2: </a:t>
            </a:r>
          </a:p>
          <a:p>
            <a:pPr algn="ctr">
              <a:spcAft>
                <a:spcPts val="800"/>
              </a:spcAft>
            </a:pPr>
            <a:r>
              <a:rPr lang="es-MX" sz="2400" dirty="0">
                <a:effectLst/>
                <a:latin typeface="Times New Roman" panose="02020603050405020304" pitchFamily="18" charset="0"/>
                <a:ea typeface="Calibri" panose="020F0502020204030204" pitchFamily="34" charset="0"/>
                <a:cs typeface="Times New Roman" panose="02020603050405020304" pitchFamily="18" charset="0"/>
              </a:rPr>
              <a:t>La práctica de la danza como parte del desarrollo cultural, cognitivo, emocional y físico en los niños y niñas de preescolar  </a:t>
            </a:r>
          </a:p>
          <a:p>
            <a:pPr algn="ctr">
              <a:spcAft>
                <a:spcPts val="800"/>
              </a:spcAft>
            </a:pPr>
            <a:r>
              <a:rPr lang="es-MX" sz="2400" dirty="0">
                <a:effectLst/>
                <a:latin typeface="Times New Roman" panose="02020603050405020304" pitchFamily="18" charset="0"/>
                <a:ea typeface="Calibri" panose="020F0502020204030204" pitchFamily="34" charset="0"/>
                <a:cs typeface="Times New Roman" panose="02020603050405020304" pitchFamily="18" charset="0"/>
              </a:rPr>
              <a:t>Competencias: </a:t>
            </a:r>
          </a:p>
          <a:p>
            <a:pPr marL="285750" lvl="0" indent="-285750" algn="ctr">
              <a:buFont typeface="Arial" panose="020B0604020202020204" pitchFamily="34" charset="0"/>
              <a:buChar char="•"/>
            </a:pPr>
            <a:r>
              <a:rPr lang="es-MX" sz="2400" dirty="0">
                <a:effectLst/>
                <a:latin typeface="Times New Roman" panose="02020603050405020304" pitchFamily="18" charset="0"/>
                <a:ea typeface="Calibri" panose="020F0502020204030204" pitchFamily="34" charset="0"/>
                <a:cs typeface="Times New Roman" panose="02020603050405020304" pitchFamily="18" charset="0"/>
              </a:rPr>
              <a:t>Detecta los procesos de aprendizaje de sus alumnos y alumnas para favorecer su desarrollo cognitivo y socioemocional</a:t>
            </a:r>
          </a:p>
          <a:p>
            <a:pPr marL="285750" lvl="0" indent="-285750" algn="ctr">
              <a:spcAft>
                <a:spcPts val="800"/>
              </a:spcAft>
              <a:buFont typeface="Arial" panose="020B0604020202020204" pitchFamily="34" charset="0"/>
              <a:buChar char="•"/>
            </a:pPr>
            <a:r>
              <a:rPr lang="es-MX" sz="2400" dirty="0">
                <a:effectLst/>
                <a:latin typeface="Times New Roman" panose="02020603050405020304" pitchFamily="18" charset="0"/>
                <a:ea typeface="Calibri" panose="020F0502020204030204" pitchFamily="34" charset="0"/>
                <a:cs typeface="Times New Roman" panose="02020603050405020304" pitchFamily="18" charset="0"/>
              </a:rPr>
              <a:t>Integra recursos de la investigación educativa para enriquecer su práctica profesional, expresando su interés por el conocimiento, la ciencia y la mejora de la educación.</a:t>
            </a:r>
          </a:p>
          <a:p>
            <a:pPr marL="0" lvl="0" indent="0" algn="ctr" rtl="0">
              <a:spcBef>
                <a:spcPts val="0"/>
              </a:spcBef>
              <a:spcAft>
                <a:spcPts val="0"/>
              </a:spcAft>
              <a:buNone/>
            </a:pPr>
            <a:endParaRPr sz="2400" dirty="0">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r>
              <a:rPr lang="es" sz="2400" dirty="0">
                <a:latin typeface="Times New Roman" panose="02020603050405020304" pitchFamily="18" charset="0"/>
                <a:cs typeface="Times New Roman" panose="02020603050405020304" pitchFamily="18" charset="0"/>
              </a:rPr>
              <a:t> Alumna: Gabriela Vargas Aldape #21</a:t>
            </a:r>
          </a:p>
          <a:p>
            <a:pPr algn="ctr"/>
            <a:r>
              <a:rPr lang="es-MX" sz="2400" dirty="0">
                <a:latin typeface="Times New Roman" panose="02020603050405020304" pitchFamily="18" charset="0"/>
                <a:cs typeface="Times New Roman" panose="02020603050405020304" pitchFamily="18" charset="0"/>
              </a:rPr>
              <a:t>Quinto Semestre Sección B </a:t>
            </a:r>
          </a:p>
          <a:p>
            <a:pPr marL="0" lvl="0" indent="0" algn="ctr" rtl="0">
              <a:spcBef>
                <a:spcPts val="0"/>
              </a:spcBef>
              <a:spcAft>
                <a:spcPts val="0"/>
              </a:spcAft>
              <a:buNone/>
            </a:pPr>
            <a:endParaRPr lang="es" sz="2400" dirty="0">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r>
              <a:rPr lang="es" sz="2400" dirty="0">
                <a:latin typeface="Times New Roman" panose="02020603050405020304" pitchFamily="18" charset="0"/>
                <a:cs typeface="Times New Roman" panose="02020603050405020304" pitchFamily="18" charset="0"/>
              </a:rPr>
              <a:t>Noviembre 2022. Saltillo, Coahuila.</a:t>
            </a:r>
            <a:endParaRPr sz="2400" dirty="0">
              <a:latin typeface="Times New Roman" panose="02020603050405020304" pitchFamily="18" charset="0"/>
              <a:cs typeface="Times New Roman" panose="02020603050405020304" pitchFamily="18" charset="0"/>
            </a:endParaRPr>
          </a:p>
        </p:txBody>
      </p:sp>
      <p:pic>
        <p:nvPicPr>
          <p:cNvPr id="6" name="2 Imagen" descr="Imagen que contiene Texto&#10;&#10;Descripción generada automáticamente">
            <a:extLst>
              <a:ext uri="{FF2B5EF4-FFF2-40B4-BE49-F238E27FC236}">
                <a16:creationId xmlns:a16="http://schemas.microsoft.com/office/drawing/2014/main" id="{AE8BF738-B3AA-FE9E-DD1F-D1CF31F3BD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5562" y="1965200"/>
            <a:ext cx="3594096" cy="1671505"/>
          </a:xfrm>
          <a:prstGeom prst="rect">
            <a:avLst/>
          </a:prstGeom>
        </p:spPr>
      </p:pic>
      <p:sp>
        <p:nvSpPr>
          <p:cNvPr id="7" name="1 CuadroTexto">
            <a:extLst>
              <a:ext uri="{FF2B5EF4-FFF2-40B4-BE49-F238E27FC236}">
                <a16:creationId xmlns:a16="http://schemas.microsoft.com/office/drawing/2014/main" id="{04C8E371-ADB2-6F12-AC52-145E7D5AADF1}"/>
              </a:ext>
            </a:extLst>
          </p:cNvPr>
          <p:cNvSpPr txBox="1"/>
          <p:nvPr/>
        </p:nvSpPr>
        <p:spPr>
          <a:xfrm>
            <a:off x="9084936" y="2077052"/>
            <a:ext cx="3594093" cy="1447800"/>
          </a:xfrm>
          <a:prstGeom prst="rect">
            <a:avLst/>
          </a:prstGeom>
          <a:noFill/>
        </p:spPr>
        <p:txBody>
          <a:bodyPr wrap="square" rtlCol="0">
            <a:noAutofit/>
          </a:bodyPr>
          <a:lstStyle/>
          <a:p>
            <a:pPr algn="ctr">
              <a:lnSpc>
                <a:spcPct val="107000"/>
              </a:lnSpc>
              <a:spcAft>
                <a:spcPts val="800"/>
              </a:spcAft>
            </a:pPr>
            <a:r>
              <a:rPr lang="es-MX" sz="3200" b="1" kern="1200" dirty="0">
                <a:solidFill>
                  <a:srgbClr val="939393"/>
                </a:solidFill>
                <a:effectLst/>
                <a:latin typeface="Arial" panose="020B0604020202020204" pitchFamily="34" charset="0"/>
                <a:ea typeface="Calibri" panose="020F0502020204030204" pitchFamily="34" charset="0"/>
                <a:cs typeface="Times New Roman" panose="02020603050405020304" pitchFamily="18" charset="0"/>
              </a:rPr>
              <a:t>Expresión corporal y danza</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12 Conector recto">
            <a:extLst>
              <a:ext uri="{FF2B5EF4-FFF2-40B4-BE49-F238E27FC236}">
                <a16:creationId xmlns:a16="http://schemas.microsoft.com/office/drawing/2014/main" id="{0D284CA9-648B-DAC1-6266-A176B2715E02}"/>
              </a:ext>
            </a:extLst>
          </p:cNvPr>
          <p:cNvCxnSpPr>
            <a:cxnSpLocks/>
          </p:cNvCxnSpPr>
          <p:nvPr/>
        </p:nvCxnSpPr>
        <p:spPr>
          <a:xfrm>
            <a:off x="8841105" y="2242820"/>
            <a:ext cx="0" cy="970227"/>
          </a:xfrm>
          <a:prstGeom prst="line">
            <a:avLst/>
          </a:prstGeom>
          <a:ln w="19050"/>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06626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8000" cy="10287000"/>
          </a:xfrm>
          <a:prstGeom prst="rect">
            <a:avLst/>
          </a:prstGeom>
        </p:spPr>
      </p:pic>
      <p:grpSp>
        <p:nvGrpSpPr>
          <p:cNvPr id="3" name="object 3"/>
          <p:cNvGrpSpPr/>
          <p:nvPr/>
        </p:nvGrpSpPr>
        <p:grpSpPr>
          <a:xfrm>
            <a:off x="1463599" y="2315269"/>
            <a:ext cx="15303500" cy="7912100"/>
            <a:chOff x="1614721" y="2051854"/>
            <a:chExt cx="15303500" cy="7912100"/>
          </a:xfrm>
        </p:grpSpPr>
        <p:sp>
          <p:nvSpPr>
            <p:cNvPr id="4" name="object 4"/>
            <p:cNvSpPr/>
            <p:nvPr/>
          </p:nvSpPr>
          <p:spPr>
            <a:xfrm>
              <a:off x="1861770" y="2211694"/>
              <a:ext cx="15017750" cy="7525384"/>
            </a:xfrm>
            <a:custGeom>
              <a:avLst/>
              <a:gdLst/>
              <a:ahLst/>
              <a:cxnLst/>
              <a:rect l="l" t="t" r="r" b="b"/>
              <a:pathLst>
                <a:path w="15017750" h="7525384">
                  <a:moveTo>
                    <a:pt x="15017446" y="7524950"/>
                  </a:moveTo>
                  <a:lnTo>
                    <a:pt x="0" y="7501624"/>
                  </a:lnTo>
                  <a:lnTo>
                    <a:pt x="0" y="2650337"/>
                  </a:lnTo>
                  <a:lnTo>
                    <a:pt x="54394" y="58312"/>
                  </a:lnTo>
                  <a:lnTo>
                    <a:pt x="7482445" y="0"/>
                  </a:lnTo>
                  <a:lnTo>
                    <a:pt x="14959166" y="15550"/>
                  </a:lnTo>
                  <a:lnTo>
                    <a:pt x="15017446" y="7524950"/>
                  </a:lnTo>
                  <a:close/>
                </a:path>
              </a:pathLst>
            </a:custGeom>
            <a:solidFill>
              <a:srgbClr val="FFFFFF"/>
            </a:solidFill>
          </p:spPr>
          <p:txBody>
            <a:bodyPr wrap="square" lIns="0" tIns="0" rIns="0" bIns="0" rtlCol="0"/>
            <a:lstStyle/>
            <a:p>
              <a:endParaRPr/>
            </a:p>
          </p:txBody>
        </p:sp>
        <p:sp>
          <p:nvSpPr>
            <p:cNvPr id="5" name="object 5"/>
            <p:cNvSpPr/>
            <p:nvPr/>
          </p:nvSpPr>
          <p:spPr>
            <a:xfrm>
              <a:off x="1830579" y="2161157"/>
              <a:ext cx="15087600" cy="7594600"/>
            </a:xfrm>
            <a:custGeom>
              <a:avLst/>
              <a:gdLst/>
              <a:ahLst/>
              <a:cxnLst/>
              <a:rect l="l" t="t" r="r" b="b"/>
              <a:pathLst>
                <a:path w="15087600" h="7594600">
                  <a:moveTo>
                    <a:pt x="12881192" y="12699"/>
                  </a:moveTo>
                  <a:lnTo>
                    <a:pt x="9383248" y="12699"/>
                  </a:lnTo>
                  <a:lnTo>
                    <a:pt x="9482639" y="0"/>
                  </a:lnTo>
                  <a:lnTo>
                    <a:pt x="12729601" y="0"/>
                  </a:lnTo>
                  <a:lnTo>
                    <a:pt x="12881192" y="12699"/>
                  </a:lnTo>
                  <a:close/>
                </a:path>
                <a:path w="15087600" h="7594600">
                  <a:moveTo>
                    <a:pt x="13943088" y="25399"/>
                  </a:moveTo>
                  <a:lnTo>
                    <a:pt x="3346233" y="25399"/>
                  </a:lnTo>
                  <a:lnTo>
                    <a:pt x="5158933" y="12699"/>
                  </a:lnTo>
                  <a:lnTo>
                    <a:pt x="13891443" y="12699"/>
                  </a:lnTo>
                  <a:lnTo>
                    <a:pt x="13943088" y="25399"/>
                  </a:lnTo>
                  <a:close/>
                </a:path>
                <a:path w="15087600" h="7594600">
                  <a:moveTo>
                    <a:pt x="14356248" y="38099"/>
                  </a:moveTo>
                  <a:lnTo>
                    <a:pt x="2098019" y="38099"/>
                  </a:lnTo>
                  <a:lnTo>
                    <a:pt x="2147481" y="25399"/>
                  </a:lnTo>
                  <a:lnTo>
                    <a:pt x="14304603" y="25399"/>
                  </a:lnTo>
                  <a:lnTo>
                    <a:pt x="14356248" y="38099"/>
                  </a:lnTo>
                  <a:close/>
                </a:path>
                <a:path w="15087600" h="7594600">
                  <a:moveTo>
                    <a:pt x="14908566" y="50799"/>
                  </a:moveTo>
                  <a:lnTo>
                    <a:pt x="1600445" y="50799"/>
                  </a:lnTo>
                  <a:lnTo>
                    <a:pt x="1752364" y="38099"/>
                  </a:lnTo>
                  <a:lnTo>
                    <a:pt x="14865122" y="38099"/>
                  </a:lnTo>
                  <a:lnTo>
                    <a:pt x="14908566" y="50799"/>
                  </a:lnTo>
                  <a:close/>
                </a:path>
                <a:path w="15087600" h="7594600">
                  <a:moveTo>
                    <a:pt x="15087600" y="7543799"/>
                  </a:moveTo>
                  <a:lnTo>
                    <a:pt x="15021440" y="7543799"/>
                  </a:lnTo>
                  <a:lnTo>
                    <a:pt x="15024293" y="7505699"/>
                  </a:lnTo>
                  <a:lnTo>
                    <a:pt x="15026782" y="7480299"/>
                  </a:lnTo>
                  <a:lnTo>
                    <a:pt x="15028542" y="7442199"/>
                  </a:lnTo>
                  <a:lnTo>
                    <a:pt x="15029210" y="7416799"/>
                  </a:lnTo>
                  <a:lnTo>
                    <a:pt x="15026792" y="7213599"/>
                  </a:lnTo>
                  <a:lnTo>
                    <a:pt x="15025652" y="7111999"/>
                  </a:lnTo>
                  <a:lnTo>
                    <a:pt x="15024592" y="7010399"/>
                  </a:lnTo>
                  <a:lnTo>
                    <a:pt x="15023642" y="6908799"/>
                  </a:lnTo>
                  <a:lnTo>
                    <a:pt x="15023216" y="6857999"/>
                  </a:lnTo>
                  <a:lnTo>
                    <a:pt x="15022827" y="6807199"/>
                  </a:lnTo>
                  <a:lnTo>
                    <a:pt x="15022480" y="6756399"/>
                  </a:lnTo>
                  <a:lnTo>
                    <a:pt x="15022176" y="6718299"/>
                  </a:lnTo>
                  <a:lnTo>
                    <a:pt x="15021920" y="6667499"/>
                  </a:lnTo>
                  <a:lnTo>
                    <a:pt x="15021715" y="6616699"/>
                  </a:lnTo>
                  <a:lnTo>
                    <a:pt x="15021595" y="6565899"/>
                  </a:lnTo>
                  <a:lnTo>
                    <a:pt x="15021505" y="6438899"/>
                  </a:lnTo>
                  <a:lnTo>
                    <a:pt x="15021701" y="6400799"/>
                  </a:lnTo>
                  <a:lnTo>
                    <a:pt x="15022378" y="6349999"/>
                  </a:lnTo>
                  <a:lnTo>
                    <a:pt x="15023310" y="6311899"/>
                  </a:lnTo>
                  <a:lnTo>
                    <a:pt x="15024339" y="6261099"/>
                  </a:lnTo>
                  <a:lnTo>
                    <a:pt x="15025304" y="6210299"/>
                  </a:lnTo>
                  <a:lnTo>
                    <a:pt x="15026044" y="6159499"/>
                  </a:lnTo>
                  <a:lnTo>
                    <a:pt x="15026223" y="6134099"/>
                  </a:lnTo>
                  <a:lnTo>
                    <a:pt x="15026308" y="6083299"/>
                  </a:lnTo>
                  <a:lnTo>
                    <a:pt x="15026215" y="6057899"/>
                  </a:lnTo>
                  <a:lnTo>
                    <a:pt x="15025324" y="6007099"/>
                  </a:lnTo>
                  <a:lnTo>
                    <a:pt x="15025150" y="5956299"/>
                  </a:lnTo>
                  <a:lnTo>
                    <a:pt x="15024657" y="5905499"/>
                  </a:lnTo>
                  <a:lnTo>
                    <a:pt x="15023890" y="5841999"/>
                  </a:lnTo>
                  <a:lnTo>
                    <a:pt x="15022896" y="5791199"/>
                  </a:lnTo>
                  <a:lnTo>
                    <a:pt x="15021720" y="5740399"/>
                  </a:lnTo>
                  <a:lnTo>
                    <a:pt x="15020408" y="5689599"/>
                  </a:lnTo>
                  <a:lnTo>
                    <a:pt x="15019004" y="5638799"/>
                  </a:lnTo>
                  <a:lnTo>
                    <a:pt x="15017555" y="5587999"/>
                  </a:lnTo>
                  <a:lnTo>
                    <a:pt x="15016042" y="5549899"/>
                  </a:lnTo>
                  <a:lnTo>
                    <a:pt x="15015515" y="5537199"/>
                  </a:lnTo>
                  <a:lnTo>
                    <a:pt x="15014976" y="5511799"/>
                  </a:lnTo>
                  <a:lnTo>
                    <a:pt x="15014426" y="5499099"/>
                  </a:lnTo>
                  <a:lnTo>
                    <a:pt x="15012716" y="5422899"/>
                  </a:lnTo>
                  <a:lnTo>
                    <a:pt x="15012127" y="5384799"/>
                  </a:lnTo>
                  <a:lnTo>
                    <a:pt x="15011529" y="5359399"/>
                  </a:lnTo>
                  <a:lnTo>
                    <a:pt x="15009684" y="5245099"/>
                  </a:lnTo>
                  <a:lnTo>
                    <a:pt x="15008417" y="5168899"/>
                  </a:lnTo>
                  <a:lnTo>
                    <a:pt x="15007122" y="5079999"/>
                  </a:lnTo>
                  <a:lnTo>
                    <a:pt x="15004464" y="4876799"/>
                  </a:lnTo>
                  <a:lnTo>
                    <a:pt x="15003106" y="4762499"/>
                  </a:lnTo>
                  <a:lnTo>
                    <a:pt x="15001042" y="4597399"/>
                  </a:lnTo>
                  <a:lnTo>
                    <a:pt x="14996850" y="4216399"/>
                  </a:lnTo>
                  <a:lnTo>
                    <a:pt x="14991249" y="3657599"/>
                  </a:lnTo>
                  <a:lnTo>
                    <a:pt x="14987817" y="3301999"/>
                  </a:lnTo>
                  <a:lnTo>
                    <a:pt x="14983845" y="2870199"/>
                  </a:lnTo>
                  <a:lnTo>
                    <a:pt x="14979514" y="2374899"/>
                  </a:lnTo>
                  <a:lnTo>
                    <a:pt x="14975118" y="1841499"/>
                  </a:lnTo>
                  <a:lnTo>
                    <a:pt x="14971106" y="1333499"/>
                  </a:lnTo>
                  <a:lnTo>
                    <a:pt x="14968577" y="990599"/>
                  </a:lnTo>
                  <a:lnTo>
                    <a:pt x="14967441" y="812799"/>
                  </a:lnTo>
                  <a:lnTo>
                    <a:pt x="14967090" y="749299"/>
                  </a:lnTo>
                  <a:lnTo>
                    <a:pt x="14967045" y="723899"/>
                  </a:lnTo>
                  <a:lnTo>
                    <a:pt x="14947972" y="279399"/>
                  </a:lnTo>
                  <a:lnTo>
                    <a:pt x="14943733" y="190499"/>
                  </a:lnTo>
                  <a:lnTo>
                    <a:pt x="14939224" y="152399"/>
                  </a:lnTo>
                  <a:lnTo>
                    <a:pt x="14925146" y="139699"/>
                  </a:lnTo>
                  <a:lnTo>
                    <a:pt x="14891929" y="126999"/>
                  </a:lnTo>
                  <a:lnTo>
                    <a:pt x="14783179" y="126999"/>
                  </a:lnTo>
                  <a:lnTo>
                    <a:pt x="14760864" y="114299"/>
                  </a:lnTo>
                  <a:lnTo>
                    <a:pt x="14638401" y="114299"/>
                  </a:lnTo>
                  <a:lnTo>
                    <a:pt x="14440665" y="101599"/>
                  </a:lnTo>
                  <a:lnTo>
                    <a:pt x="14192049" y="101599"/>
                  </a:lnTo>
                  <a:lnTo>
                    <a:pt x="14142374" y="88899"/>
                  </a:lnTo>
                  <a:lnTo>
                    <a:pt x="13591198" y="88899"/>
                  </a:lnTo>
                  <a:lnTo>
                    <a:pt x="13488778" y="76199"/>
                  </a:lnTo>
                  <a:lnTo>
                    <a:pt x="12718292" y="76199"/>
                  </a:lnTo>
                  <a:lnTo>
                    <a:pt x="12101902" y="63499"/>
                  </a:lnTo>
                  <a:lnTo>
                    <a:pt x="1190043" y="63499"/>
                  </a:lnTo>
                  <a:lnTo>
                    <a:pt x="1344475" y="50799"/>
                  </a:lnTo>
                  <a:lnTo>
                    <a:pt x="14967092" y="50799"/>
                  </a:lnTo>
                  <a:lnTo>
                    <a:pt x="14990357" y="63499"/>
                  </a:lnTo>
                  <a:lnTo>
                    <a:pt x="14992664" y="88899"/>
                  </a:lnTo>
                  <a:lnTo>
                    <a:pt x="14995821" y="139699"/>
                  </a:lnTo>
                  <a:lnTo>
                    <a:pt x="14998128" y="165099"/>
                  </a:lnTo>
                  <a:lnTo>
                    <a:pt x="15000585" y="203199"/>
                  </a:lnTo>
                  <a:lnTo>
                    <a:pt x="15002818" y="253999"/>
                  </a:lnTo>
                  <a:lnTo>
                    <a:pt x="15004891" y="304799"/>
                  </a:lnTo>
                  <a:lnTo>
                    <a:pt x="15010791" y="457199"/>
                  </a:lnTo>
                  <a:lnTo>
                    <a:pt x="15012864" y="520699"/>
                  </a:lnTo>
                  <a:lnTo>
                    <a:pt x="15015097" y="571499"/>
                  </a:lnTo>
                  <a:lnTo>
                    <a:pt x="15017555" y="622299"/>
                  </a:lnTo>
                  <a:lnTo>
                    <a:pt x="15017862" y="685799"/>
                  </a:lnTo>
                  <a:lnTo>
                    <a:pt x="15018531" y="787399"/>
                  </a:lnTo>
                  <a:lnTo>
                    <a:pt x="15020178" y="1003299"/>
                  </a:lnTo>
                  <a:lnTo>
                    <a:pt x="15022975" y="1333499"/>
                  </a:lnTo>
                  <a:lnTo>
                    <a:pt x="15026585" y="1752599"/>
                  </a:lnTo>
                  <a:lnTo>
                    <a:pt x="15030343" y="2146299"/>
                  </a:lnTo>
                  <a:lnTo>
                    <a:pt x="15034275" y="2565399"/>
                  </a:lnTo>
                  <a:lnTo>
                    <a:pt x="15037905" y="2920999"/>
                  </a:lnTo>
                  <a:lnTo>
                    <a:pt x="15040939" y="3213099"/>
                  </a:lnTo>
                  <a:lnTo>
                    <a:pt x="15044062" y="3505199"/>
                  </a:lnTo>
                  <a:lnTo>
                    <a:pt x="15047248" y="3784599"/>
                  </a:lnTo>
                  <a:lnTo>
                    <a:pt x="15049664" y="4000499"/>
                  </a:lnTo>
                  <a:lnTo>
                    <a:pt x="15052091" y="4190999"/>
                  </a:lnTo>
                  <a:lnTo>
                    <a:pt x="15054517" y="4394199"/>
                  </a:lnTo>
                  <a:lnTo>
                    <a:pt x="15059328" y="4737099"/>
                  </a:lnTo>
                  <a:lnTo>
                    <a:pt x="15060907" y="4851399"/>
                  </a:lnTo>
                  <a:lnTo>
                    <a:pt x="15062469" y="4952999"/>
                  </a:lnTo>
                  <a:lnTo>
                    <a:pt x="15064010" y="5041899"/>
                  </a:lnTo>
                  <a:lnTo>
                    <a:pt x="15064772" y="5092699"/>
                  </a:lnTo>
                  <a:lnTo>
                    <a:pt x="15067753" y="5245099"/>
                  </a:lnTo>
                  <a:lnTo>
                    <a:pt x="15069197" y="5321299"/>
                  </a:lnTo>
                  <a:lnTo>
                    <a:pt x="15071298" y="5397499"/>
                  </a:lnTo>
                  <a:lnTo>
                    <a:pt x="15072649" y="5448299"/>
                  </a:lnTo>
                  <a:lnTo>
                    <a:pt x="15073309" y="5460999"/>
                  </a:lnTo>
                  <a:lnTo>
                    <a:pt x="15073958" y="5486399"/>
                  </a:lnTo>
                  <a:lnTo>
                    <a:pt x="15075221" y="5511799"/>
                  </a:lnTo>
                  <a:lnTo>
                    <a:pt x="15075834" y="5511799"/>
                  </a:lnTo>
                  <a:lnTo>
                    <a:pt x="15078521" y="5562599"/>
                  </a:lnTo>
                  <a:lnTo>
                    <a:pt x="15080773" y="5613399"/>
                  </a:lnTo>
                  <a:lnTo>
                    <a:pt x="15082623" y="5664199"/>
                  </a:lnTo>
                  <a:lnTo>
                    <a:pt x="15084102" y="5714999"/>
                  </a:lnTo>
                  <a:lnTo>
                    <a:pt x="15085244" y="5765799"/>
                  </a:lnTo>
                  <a:lnTo>
                    <a:pt x="15086080" y="5816599"/>
                  </a:lnTo>
                  <a:lnTo>
                    <a:pt x="15086642" y="5880099"/>
                  </a:lnTo>
                  <a:lnTo>
                    <a:pt x="15086962" y="5930899"/>
                  </a:lnTo>
                  <a:lnTo>
                    <a:pt x="15086844" y="6070599"/>
                  </a:lnTo>
                  <a:lnTo>
                    <a:pt x="15086791" y="6083299"/>
                  </a:lnTo>
                  <a:lnTo>
                    <a:pt x="15086464" y="6134099"/>
                  </a:lnTo>
                  <a:lnTo>
                    <a:pt x="15084558" y="6349999"/>
                  </a:lnTo>
                  <a:lnTo>
                    <a:pt x="15084247" y="6388099"/>
                  </a:lnTo>
                  <a:lnTo>
                    <a:pt x="15083911" y="6438899"/>
                  </a:lnTo>
                  <a:lnTo>
                    <a:pt x="15083686" y="6489699"/>
                  </a:lnTo>
                  <a:lnTo>
                    <a:pt x="15083797" y="6654799"/>
                  </a:lnTo>
                  <a:lnTo>
                    <a:pt x="15083946" y="6705599"/>
                  </a:lnTo>
                  <a:lnTo>
                    <a:pt x="15084199" y="6756399"/>
                  </a:lnTo>
                  <a:lnTo>
                    <a:pt x="15084514" y="6807199"/>
                  </a:lnTo>
                  <a:lnTo>
                    <a:pt x="15084886" y="6857999"/>
                  </a:lnTo>
                  <a:lnTo>
                    <a:pt x="15085309" y="6908799"/>
                  </a:lnTo>
                  <a:lnTo>
                    <a:pt x="15085781" y="6959599"/>
                  </a:lnTo>
                  <a:lnTo>
                    <a:pt x="15086295" y="7010399"/>
                  </a:lnTo>
                  <a:lnTo>
                    <a:pt x="15086847" y="7061199"/>
                  </a:lnTo>
                  <a:lnTo>
                    <a:pt x="15087600" y="7124699"/>
                  </a:lnTo>
                  <a:lnTo>
                    <a:pt x="15087600" y="7543799"/>
                  </a:lnTo>
                  <a:close/>
                </a:path>
                <a:path w="15087600" h="7594600">
                  <a:moveTo>
                    <a:pt x="8997342" y="76199"/>
                  </a:moveTo>
                  <a:lnTo>
                    <a:pt x="784684" y="76199"/>
                  </a:lnTo>
                  <a:lnTo>
                    <a:pt x="834960" y="63499"/>
                  </a:lnTo>
                  <a:lnTo>
                    <a:pt x="9390310" y="63499"/>
                  </a:lnTo>
                  <a:lnTo>
                    <a:pt x="8997342" y="76199"/>
                  </a:lnTo>
                  <a:close/>
                </a:path>
                <a:path w="15087600" h="7594600">
                  <a:moveTo>
                    <a:pt x="2800725" y="88899"/>
                  </a:moveTo>
                  <a:lnTo>
                    <a:pt x="384568" y="88899"/>
                  </a:lnTo>
                  <a:lnTo>
                    <a:pt x="434475" y="76199"/>
                  </a:lnTo>
                  <a:lnTo>
                    <a:pt x="2852232" y="76199"/>
                  </a:lnTo>
                  <a:lnTo>
                    <a:pt x="2800725" y="88899"/>
                  </a:lnTo>
                  <a:close/>
                </a:path>
                <a:path w="15087600" h="7594600">
                  <a:moveTo>
                    <a:pt x="3887749" y="88899"/>
                  </a:moveTo>
                  <a:lnTo>
                    <a:pt x="3521826" y="88899"/>
                  </a:lnTo>
                  <a:lnTo>
                    <a:pt x="3315797" y="76199"/>
                  </a:lnTo>
                  <a:lnTo>
                    <a:pt x="5936213" y="76199"/>
                  </a:lnTo>
                  <a:lnTo>
                    <a:pt x="3887749" y="88899"/>
                  </a:lnTo>
                  <a:close/>
                </a:path>
                <a:path w="15087600" h="7594600">
                  <a:moveTo>
                    <a:pt x="2180450" y="101599"/>
                  </a:moveTo>
                  <a:lnTo>
                    <a:pt x="143742" y="101599"/>
                  </a:lnTo>
                  <a:lnTo>
                    <a:pt x="190706" y="88899"/>
                  </a:lnTo>
                  <a:lnTo>
                    <a:pt x="2234145" y="88899"/>
                  </a:lnTo>
                  <a:lnTo>
                    <a:pt x="2180450" y="101599"/>
                  </a:lnTo>
                  <a:close/>
                </a:path>
                <a:path w="15087600" h="7594600">
                  <a:moveTo>
                    <a:pt x="1552873" y="114299"/>
                  </a:moveTo>
                  <a:lnTo>
                    <a:pt x="38961" y="114299"/>
                  </a:lnTo>
                  <a:lnTo>
                    <a:pt x="69074" y="101599"/>
                  </a:lnTo>
                  <a:lnTo>
                    <a:pt x="1707800" y="101599"/>
                  </a:lnTo>
                  <a:lnTo>
                    <a:pt x="1552873" y="114299"/>
                  </a:lnTo>
                  <a:close/>
                </a:path>
                <a:path w="15087600" h="7594600">
                  <a:moveTo>
                    <a:pt x="15087600" y="7594599"/>
                  </a:moveTo>
                  <a:lnTo>
                    <a:pt x="12824745" y="7594599"/>
                  </a:lnTo>
                  <a:lnTo>
                    <a:pt x="12773878" y="7581899"/>
                  </a:lnTo>
                  <a:lnTo>
                    <a:pt x="11415005" y="7581899"/>
                  </a:lnTo>
                  <a:lnTo>
                    <a:pt x="11364571" y="7569199"/>
                  </a:lnTo>
                  <a:lnTo>
                    <a:pt x="11212792" y="7569199"/>
                  </a:lnTo>
                  <a:lnTo>
                    <a:pt x="10580657" y="7556499"/>
                  </a:lnTo>
                  <a:lnTo>
                    <a:pt x="28702" y="7556499"/>
                  </a:lnTo>
                  <a:lnTo>
                    <a:pt x="16135" y="7543799"/>
                  </a:lnTo>
                  <a:lnTo>
                    <a:pt x="10125" y="7531099"/>
                  </a:lnTo>
                  <a:lnTo>
                    <a:pt x="11764" y="7505699"/>
                  </a:lnTo>
                  <a:lnTo>
                    <a:pt x="20233" y="7467599"/>
                  </a:lnTo>
                  <a:lnTo>
                    <a:pt x="25605" y="7429499"/>
                  </a:lnTo>
                  <a:lnTo>
                    <a:pt x="28428" y="7378699"/>
                  </a:lnTo>
                  <a:lnTo>
                    <a:pt x="29248" y="7327899"/>
                  </a:lnTo>
                  <a:lnTo>
                    <a:pt x="28610" y="7277099"/>
                  </a:lnTo>
                  <a:lnTo>
                    <a:pt x="27062" y="7226299"/>
                  </a:lnTo>
                  <a:lnTo>
                    <a:pt x="25150" y="7175499"/>
                  </a:lnTo>
                  <a:lnTo>
                    <a:pt x="23420" y="7111999"/>
                  </a:lnTo>
                  <a:lnTo>
                    <a:pt x="22704" y="7061199"/>
                  </a:lnTo>
                  <a:lnTo>
                    <a:pt x="21869" y="7010399"/>
                  </a:lnTo>
                  <a:lnTo>
                    <a:pt x="20938" y="6959599"/>
                  </a:lnTo>
                  <a:lnTo>
                    <a:pt x="19934" y="6908799"/>
                  </a:lnTo>
                  <a:lnTo>
                    <a:pt x="15681" y="6705599"/>
                  </a:lnTo>
                  <a:lnTo>
                    <a:pt x="14678" y="6654799"/>
                  </a:lnTo>
                  <a:lnTo>
                    <a:pt x="13747" y="6603999"/>
                  </a:lnTo>
                  <a:lnTo>
                    <a:pt x="12911" y="6553199"/>
                  </a:lnTo>
                  <a:lnTo>
                    <a:pt x="12196" y="6502399"/>
                  </a:lnTo>
                  <a:lnTo>
                    <a:pt x="11624" y="6451599"/>
                  </a:lnTo>
                  <a:lnTo>
                    <a:pt x="11220" y="6400799"/>
                  </a:lnTo>
                  <a:lnTo>
                    <a:pt x="11134" y="6273799"/>
                  </a:lnTo>
                  <a:lnTo>
                    <a:pt x="11256" y="6248399"/>
                  </a:lnTo>
                  <a:lnTo>
                    <a:pt x="11764" y="6197599"/>
                  </a:lnTo>
                  <a:lnTo>
                    <a:pt x="10871" y="6146799"/>
                  </a:lnTo>
                  <a:lnTo>
                    <a:pt x="9443" y="5994399"/>
                  </a:lnTo>
                  <a:lnTo>
                    <a:pt x="8535" y="5867399"/>
                  </a:lnTo>
                  <a:lnTo>
                    <a:pt x="7950" y="5778499"/>
                  </a:lnTo>
                  <a:lnTo>
                    <a:pt x="6192" y="5448299"/>
                  </a:lnTo>
                  <a:lnTo>
                    <a:pt x="5207" y="5232399"/>
                  </a:lnTo>
                  <a:lnTo>
                    <a:pt x="4254" y="5003799"/>
                  </a:lnTo>
                  <a:lnTo>
                    <a:pt x="3348" y="4762499"/>
                  </a:lnTo>
                  <a:lnTo>
                    <a:pt x="2501" y="4495799"/>
                  </a:lnTo>
                  <a:lnTo>
                    <a:pt x="1730" y="4229099"/>
                  </a:lnTo>
                  <a:lnTo>
                    <a:pt x="1047" y="3949699"/>
                  </a:lnTo>
                  <a:lnTo>
                    <a:pt x="445" y="3657599"/>
                  </a:lnTo>
                  <a:lnTo>
                    <a:pt x="0" y="3390899"/>
                  </a:lnTo>
                  <a:lnTo>
                    <a:pt x="0" y="2006599"/>
                  </a:lnTo>
                  <a:lnTo>
                    <a:pt x="368" y="1841499"/>
                  </a:lnTo>
                  <a:lnTo>
                    <a:pt x="655" y="1739899"/>
                  </a:lnTo>
                  <a:lnTo>
                    <a:pt x="1032" y="1625599"/>
                  </a:lnTo>
                  <a:lnTo>
                    <a:pt x="1529" y="1498599"/>
                  </a:lnTo>
                  <a:lnTo>
                    <a:pt x="1960" y="1409699"/>
                  </a:lnTo>
                  <a:lnTo>
                    <a:pt x="2814" y="1269999"/>
                  </a:lnTo>
                  <a:lnTo>
                    <a:pt x="3130" y="1231899"/>
                  </a:lnTo>
                  <a:lnTo>
                    <a:pt x="3462" y="1181099"/>
                  </a:lnTo>
                  <a:lnTo>
                    <a:pt x="4174" y="1104899"/>
                  </a:lnTo>
                  <a:lnTo>
                    <a:pt x="4953" y="1028699"/>
                  </a:lnTo>
                  <a:lnTo>
                    <a:pt x="5801" y="952499"/>
                  </a:lnTo>
                  <a:lnTo>
                    <a:pt x="6251" y="927099"/>
                  </a:lnTo>
                  <a:lnTo>
                    <a:pt x="6718" y="888999"/>
                  </a:lnTo>
                  <a:lnTo>
                    <a:pt x="7708" y="838199"/>
                  </a:lnTo>
                  <a:lnTo>
                    <a:pt x="8771" y="787399"/>
                  </a:lnTo>
                  <a:lnTo>
                    <a:pt x="9331" y="774699"/>
                  </a:lnTo>
                  <a:lnTo>
                    <a:pt x="9910" y="749299"/>
                  </a:lnTo>
                  <a:lnTo>
                    <a:pt x="11126" y="723899"/>
                  </a:lnTo>
                  <a:lnTo>
                    <a:pt x="11764" y="711199"/>
                  </a:lnTo>
                  <a:lnTo>
                    <a:pt x="13287" y="673099"/>
                  </a:lnTo>
                  <a:lnTo>
                    <a:pt x="13691" y="622299"/>
                  </a:lnTo>
                  <a:lnTo>
                    <a:pt x="13722" y="571499"/>
                  </a:lnTo>
                  <a:lnTo>
                    <a:pt x="14126" y="533399"/>
                  </a:lnTo>
                  <a:lnTo>
                    <a:pt x="15649" y="482599"/>
                  </a:lnTo>
                  <a:lnTo>
                    <a:pt x="17530" y="431799"/>
                  </a:lnTo>
                  <a:lnTo>
                    <a:pt x="19750" y="380999"/>
                  </a:lnTo>
                  <a:lnTo>
                    <a:pt x="22174" y="317499"/>
                  </a:lnTo>
                  <a:lnTo>
                    <a:pt x="27090" y="215899"/>
                  </a:lnTo>
                  <a:lnTo>
                    <a:pt x="29310" y="177799"/>
                  </a:lnTo>
                  <a:lnTo>
                    <a:pt x="31191" y="126999"/>
                  </a:lnTo>
                  <a:lnTo>
                    <a:pt x="35076" y="114299"/>
                  </a:lnTo>
                  <a:lnTo>
                    <a:pt x="1193370" y="114299"/>
                  </a:lnTo>
                  <a:lnTo>
                    <a:pt x="1039932" y="126999"/>
                  </a:lnTo>
                  <a:lnTo>
                    <a:pt x="634342" y="126999"/>
                  </a:lnTo>
                  <a:lnTo>
                    <a:pt x="584161" y="139699"/>
                  </a:lnTo>
                  <a:lnTo>
                    <a:pt x="237371" y="139699"/>
                  </a:lnTo>
                  <a:lnTo>
                    <a:pt x="188570" y="152399"/>
                  </a:lnTo>
                  <a:lnTo>
                    <a:pt x="116243" y="152399"/>
                  </a:lnTo>
                  <a:lnTo>
                    <a:pt x="89470" y="215899"/>
                  </a:lnTo>
                  <a:lnTo>
                    <a:pt x="87816" y="266699"/>
                  </a:lnTo>
                  <a:lnTo>
                    <a:pt x="86592" y="317499"/>
                  </a:lnTo>
                  <a:lnTo>
                    <a:pt x="84578" y="419099"/>
                  </a:lnTo>
                  <a:lnTo>
                    <a:pt x="83355" y="469899"/>
                  </a:lnTo>
                  <a:lnTo>
                    <a:pt x="81700" y="520699"/>
                  </a:lnTo>
                  <a:lnTo>
                    <a:pt x="80425" y="571499"/>
                  </a:lnTo>
                  <a:lnTo>
                    <a:pt x="78965" y="622299"/>
                  </a:lnTo>
                  <a:lnTo>
                    <a:pt x="77364" y="673099"/>
                  </a:lnTo>
                  <a:lnTo>
                    <a:pt x="75670" y="723899"/>
                  </a:lnTo>
                  <a:lnTo>
                    <a:pt x="72189" y="825499"/>
                  </a:lnTo>
                  <a:lnTo>
                    <a:pt x="70495" y="876299"/>
                  </a:lnTo>
                  <a:lnTo>
                    <a:pt x="68894" y="927099"/>
                  </a:lnTo>
                  <a:lnTo>
                    <a:pt x="67433" y="990599"/>
                  </a:lnTo>
                  <a:lnTo>
                    <a:pt x="66159" y="1041399"/>
                  </a:lnTo>
                  <a:lnTo>
                    <a:pt x="65684" y="1041399"/>
                  </a:lnTo>
                  <a:lnTo>
                    <a:pt x="64803" y="1066799"/>
                  </a:lnTo>
                  <a:lnTo>
                    <a:pt x="64395" y="1079499"/>
                  </a:lnTo>
                  <a:lnTo>
                    <a:pt x="64008" y="1104899"/>
                  </a:lnTo>
                  <a:lnTo>
                    <a:pt x="63643" y="1117599"/>
                  </a:lnTo>
                  <a:lnTo>
                    <a:pt x="62975" y="1168399"/>
                  </a:lnTo>
                  <a:lnTo>
                    <a:pt x="62387" y="1219199"/>
                  </a:lnTo>
                  <a:lnTo>
                    <a:pt x="61879" y="1295399"/>
                  </a:lnTo>
                  <a:lnTo>
                    <a:pt x="61446" y="1371599"/>
                  </a:lnTo>
                  <a:lnTo>
                    <a:pt x="61257" y="1409699"/>
                  </a:lnTo>
                  <a:lnTo>
                    <a:pt x="60897" y="1511299"/>
                  </a:lnTo>
                  <a:lnTo>
                    <a:pt x="60679" y="1587499"/>
                  </a:lnTo>
                  <a:lnTo>
                    <a:pt x="60491" y="1689099"/>
                  </a:lnTo>
                  <a:lnTo>
                    <a:pt x="60369" y="1790699"/>
                  </a:lnTo>
                  <a:lnTo>
                    <a:pt x="60362" y="2146299"/>
                  </a:lnTo>
                  <a:lnTo>
                    <a:pt x="60584" y="2374899"/>
                  </a:lnTo>
                  <a:lnTo>
                    <a:pt x="60870" y="2565399"/>
                  </a:lnTo>
                  <a:lnTo>
                    <a:pt x="61248" y="2755899"/>
                  </a:lnTo>
                  <a:lnTo>
                    <a:pt x="61749" y="2971799"/>
                  </a:lnTo>
                  <a:lnTo>
                    <a:pt x="62552" y="3263899"/>
                  </a:lnTo>
                  <a:lnTo>
                    <a:pt x="63491" y="3555999"/>
                  </a:lnTo>
                  <a:lnTo>
                    <a:pt x="64547" y="3848099"/>
                  </a:lnTo>
                  <a:lnTo>
                    <a:pt x="65699" y="4140199"/>
                  </a:lnTo>
                  <a:lnTo>
                    <a:pt x="66927" y="4419599"/>
                  </a:lnTo>
                  <a:lnTo>
                    <a:pt x="68210" y="4686299"/>
                  </a:lnTo>
                  <a:lnTo>
                    <a:pt x="70863" y="5168899"/>
                  </a:lnTo>
                  <a:lnTo>
                    <a:pt x="71862" y="5321299"/>
                  </a:lnTo>
                  <a:lnTo>
                    <a:pt x="73816" y="5587999"/>
                  </a:lnTo>
                  <a:lnTo>
                    <a:pt x="75059" y="5740399"/>
                  </a:lnTo>
                  <a:lnTo>
                    <a:pt x="76512" y="5867399"/>
                  </a:lnTo>
                  <a:lnTo>
                    <a:pt x="77568" y="5918199"/>
                  </a:lnTo>
                  <a:lnTo>
                    <a:pt x="77814" y="5930899"/>
                  </a:lnTo>
                  <a:lnTo>
                    <a:pt x="77938" y="6108699"/>
                  </a:lnTo>
                  <a:lnTo>
                    <a:pt x="78061" y="6159499"/>
                  </a:lnTo>
                  <a:lnTo>
                    <a:pt x="78300" y="6222999"/>
                  </a:lnTo>
                  <a:lnTo>
                    <a:pt x="78586" y="6273799"/>
                  </a:lnTo>
                  <a:lnTo>
                    <a:pt x="78966" y="6324599"/>
                  </a:lnTo>
                  <a:lnTo>
                    <a:pt x="79454" y="6375399"/>
                  </a:lnTo>
                  <a:lnTo>
                    <a:pt x="80063" y="6426199"/>
                  </a:lnTo>
                  <a:lnTo>
                    <a:pt x="80807" y="6464299"/>
                  </a:lnTo>
                  <a:lnTo>
                    <a:pt x="81700" y="6515099"/>
                  </a:lnTo>
                  <a:lnTo>
                    <a:pt x="81966" y="6565899"/>
                  </a:lnTo>
                  <a:lnTo>
                    <a:pt x="82680" y="6616699"/>
                  </a:lnTo>
                  <a:lnTo>
                    <a:pt x="83714" y="6667499"/>
                  </a:lnTo>
                  <a:lnTo>
                    <a:pt x="84940" y="6718299"/>
                  </a:lnTo>
                  <a:lnTo>
                    <a:pt x="86230" y="6756399"/>
                  </a:lnTo>
                  <a:lnTo>
                    <a:pt x="87456" y="6807199"/>
                  </a:lnTo>
                  <a:lnTo>
                    <a:pt x="88490" y="6857999"/>
                  </a:lnTo>
                  <a:lnTo>
                    <a:pt x="89204" y="6908799"/>
                  </a:lnTo>
                  <a:lnTo>
                    <a:pt x="89470" y="6946899"/>
                  </a:lnTo>
                  <a:lnTo>
                    <a:pt x="89428" y="7061199"/>
                  </a:lnTo>
                  <a:lnTo>
                    <a:pt x="89327" y="7111999"/>
                  </a:lnTo>
                  <a:lnTo>
                    <a:pt x="89129" y="7162799"/>
                  </a:lnTo>
                  <a:lnTo>
                    <a:pt x="88804" y="7213599"/>
                  </a:lnTo>
                  <a:lnTo>
                    <a:pt x="88319" y="7264399"/>
                  </a:lnTo>
                  <a:lnTo>
                    <a:pt x="87642" y="7315199"/>
                  </a:lnTo>
                  <a:lnTo>
                    <a:pt x="86742" y="7365999"/>
                  </a:lnTo>
                  <a:lnTo>
                    <a:pt x="85585" y="7416799"/>
                  </a:lnTo>
                  <a:lnTo>
                    <a:pt x="85585" y="7454899"/>
                  </a:lnTo>
                  <a:lnTo>
                    <a:pt x="87831" y="7467599"/>
                  </a:lnTo>
                  <a:lnTo>
                    <a:pt x="94813" y="7480299"/>
                  </a:lnTo>
                  <a:lnTo>
                    <a:pt x="106894" y="7492999"/>
                  </a:lnTo>
                  <a:lnTo>
                    <a:pt x="1319390" y="7492999"/>
                  </a:lnTo>
                  <a:lnTo>
                    <a:pt x="1371232" y="7505699"/>
                  </a:lnTo>
                  <a:lnTo>
                    <a:pt x="2649715" y="7505699"/>
                  </a:lnTo>
                  <a:lnTo>
                    <a:pt x="2796691" y="7518399"/>
                  </a:lnTo>
                  <a:lnTo>
                    <a:pt x="13208389" y="7518399"/>
                  </a:lnTo>
                  <a:lnTo>
                    <a:pt x="13258294" y="7531099"/>
                  </a:lnTo>
                  <a:lnTo>
                    <a:pt x="13809893" y="7531099"/>
                  </a:lnTo>
                  <a:lnTo>
                    <a:pt x="13860063" y="7543799"/>
                  </a:lnTo>
                  <a:lnTo>
                    <a:pt x="15087600" y="7543799"/>
                  </a:lnTo>
                  <a:lnTo>
                    <a:pt x="15087600" y="7594599"/>
                  </a:lnTo>
                  <a:close/>
                </a:path>
                <a:path w="15087600" h="7594600">
                  <a:moveTo>
                    <a:pt x="10813215" y="7505699"/>
                  </a:moveTo>
                  <a:lnTo>
                    <a:pt x="8149126" y="7505699"/>
                  </a:lnTo>
                  <a:lnTo>
                    <a:pt x="8807082" y="7492999"/>
                  </a:lnTo>
                  <a:lnTo>
                    <a:pt x="10762213" y="7492999"/>
                  </a:lnTo>
                  <a:lnTo>
                    <a:pt x="10813215" y="7505699"/>
                  </a:lnTo>
                  <a:close/>
                </a:path>
                <a:path w="15087600" h="7594600">
                  <a:moveTo>
                    <a:pt x="12459809" y="7518399"/>
                  </a:moveTo>
                  <a:lnTo>
                    <a:pt x="4948461" y="7518399"/>
                  </a:lnTo>
                  <a:lnTo>
                    <a:pt x="5693235" y="7505699"/>
                  </a:lnTo>
                  <a:lnTo>
                    <a:pt x="12409904" y="7505699"/>
                  </a:lnTo>
                  <a:lnTo>
                    <a:pt x="12459809" y="7518399"/>
                  </a:lnTo>
                  <a:close/>
                </a:path>
                <a:path w="15087600" h="7594600">
                  <a:moveTo>
                    <a:pt x="4777601" y="7581899"/>
                  </a:moveTo>
                  <a:lnTo>
                    <a:pt x="1859547" y="7581899"/>
                  </a:lnTo>
                  <a:lnTo>
                    <a:pt x="1493126" y="7569199"/>
                  </a:lnTo>
                  <a:lnTo>
                    <a:pt x="579345" y="7569199"/>
                  </a:lnTo>
                  <a:lnTo>
                    <a:pt x="529330" y="7556499"/>
                  </a:lnTo>
                  <a:lnTo>
                    <a:pt x="8006148" y="7556499"/>
                  </a:lnTo>
                  <a:lnTo>
                    <a:pt x="7618340" y="7569199"/>
                  </a:lnTo>
                  <a:lnTo>
                    <a:pt x="4777601" y="7581899"/>
                  </a:lnTo>
                  <a:close/>
                </a:path>
                <a:path w="15087600" h="7594600">
                  <a:moveTo>
                    <a:pt x="10419706" y="7569199"/>
                  </a:moveTo>
                  <a:lnTo>
                    <a:pt x="8895602" y="7569199"/>
                  </a:lnTo>
                  <a:lnTo>
                    <a:pt x="8847689" y="7556499"/>
                  </a:lnTo>
                  <a:lnTo>
                    <a:pt x="10472606" y="7556499"/>
                  </a:lnTo>
                  <a:lnTo>
                    <a:pt x="10419706" y="7569199"/>
                  </a:lnTo>
                  <a:close/>
                </a:path>
                <a:path w="15087600" h="7594600">
                  <a:moveTo>
                    <a:pt x="2953573" y="7594599"/>
                  </a:moveTo>
                  <a:lnTo>
                    <a:pt x="2751538" y="7594599"/>
                  </a:lnTo>
                  <a:lnTo>
                    <a:pt x="2701833" y="7581899"/>
                  </a:lnTo>
                  <a:lnTo>
                    <a:pt x="3004925" y="7581899"/>
                  </a:lnTo>
                  <a:lnTo>
                    <a:pt x="2953573" y="7594599"/>
                  </a:lnTo>
                  <a:close/>
                </a:path>
              </a:pathLst>
            </a:custGeom>
            <a:solidFill>
              <a:srgbClr val="373734"/>
            </a:solidFill>
          </p:spPr>
          <p:txBody>
            <a:bodyPr wrap="square" lIns="0" tIns="0" rIns="0" bIns="0" rtlCol="0"/>
            <a:lstStyle/>
            <a:p>
              <a:endParaRPr/>
            </a:p>
          </p:txBody>
        </p:sp>
        <p:sp>
          <p:nvSpPr>
            <p:cNvPr id="6" name="object 6"/>
            <p:cNvSpPr/>
            <p:nvPr/>
          </p:nvSpPr>
          <p:spPr>
            <a:xfrm>
              <a:off x="1645876" y="2102398"/>
              <a:ext cx="15017750" cy="7839709"/>
            </a:xfrm>
            <a:custGeom>
              <a:avLst/>
              <a:gdLst/>
              <a:ahLst/>
              <a:cxnLst/>
              <a:rect l="l" t="t" r="r" b="b"/>
              <a:pathLst>
                <a:path w="15017750" h="7839709">
                  <a:moveTo>
                    <a:pt x="15017520" y="7839263"/>
                  </a:moveTo>
                  <a:lnTo>
                    <a:pt x="0" y="7815936"/>
                  </a:lnTo>
                  <a:lnTo>
                    <a:pt x="0" y="2759354"/>
                  </a:lnTo>
                  <a:lnTo>
                    <a:pt x="54394" y="58319"/>
                  </a:lnTo>
                  <a:lnTo>
                    <a:pt x="7482482" y="0"/>
                  </a:lnTo>
                  <a:lnTo>
                    <a:pt x="14959240" y="15551"/>
                  </a:lnTo>
                  <a:lnTo>
                    <a:pt x="15017520" y="7839263"/>
                  </a:lnTo>
                  <a:close/>
                </a:path>
              </a:pathLst>
            </a:custGeom>
            <a:solidFill>
              <a:srgbClr val="FFFFFF"/>
            </a:solidFill>
          </p:spPr>
          <p:txBody>
            <a:bodyPr wrap="square" lIns="0" tIns="0" rIns="0" bIns="0" rtlCol="0"/>
            <a:lstStyle/>
            <a:p>
              <a:endParaRPr/>
            </a:p>
          </p:txBody>
        </p:sp>
        <p:sp>
          <p:nvSpPr>
            <p:cNvPr id="7" name="object 7"/>
            <p:cNvSpPr/>
            <p:nvPr/>
          </p:nvSpPr>
          <p:spPr>
            <a:xfrm>
              <a:off x="1614721" y="2051854"/>
              <a:ext cx="15087600" cy="7912100"/>
            </a:xfrm>
            <a:custGeom>
              <a:avLst/>
              <a:gdLst/>
              <a:ahLst/>
              <a:cxnLst/>
              <a:rect l="l" t="t" r="r" b="b"/>
              <a:pathLst>
                <a:path w="15087600" h="7912100">
                  <a:moveTo>
                    <a:pt x="12881219" y="12699"/>
                  </a:moveTo>
                  <a:lnTo>
                    <a:pt x="9383257" y="12699"/>
                  </a:lnTo>
                  <a:lnTo>
                    <a:pt x="9482649" y="0"/>
                  </a:lnTo>
                  <a:lnTo>
                    <a:pt x="12729627" y="0"/>
                  </a:lnTo>
                  <a:lnTo>
                    <a:pt x="12881219" y="12699"/>
                  </a:lnTo>
                  <a:close/>
                </a:path>
                <a:path w="15087600" h="7912100">
                  <a:moveTo>
                    <a:pt x="13943120" y="25399"/>
                  </a:moveTo>
                  <a:lnTo>
                    <a:pt x="3346213" y="25399"/>
                  </a:lnTo>
                  <a:lnTo>
                    <a:pt x="5158922" y="12699"/>
                  </a:lnTo>
                  <a:lnTo>
                    <a:pt x="13891475" y="12699"/>
                  </a:lnTo>
                  <a:lnTo>
                    <a:pt x="13943120" y="25399"/>
                  </a:lnTo>
                  <a:close/>
                </a:path>
                <a:path w="15087600" h="7912100">
                  <a:moveTo>
                    <a:pt x="14356281" y="38099"/>
                  </a:moveTo>
                  <a:lnTo>
                    <a:pt x="2097992" y="38099"/>
                  </a:lnTo>
                  <a:lnTo>
                    <a:pt x="2147455" y="25399"/>
                  </a:lnTo>
                  <a:lnTo>
                    <a:pt x="14304636" y="25399"/>
                  </a:lnTo>
                  <a:lnTo>
                    <a:pt x="14356281" y="38099"/>
                  </a:lnTo>
                  <a:close/>
                </a:path>
                <a:path w="15087600" h="7912100">
                  <a:moveTo>
                    <a:pt x="14908602" y="50799"/>
                  </a:moveTo>
                  <a:lnTo>
                    <a:pt x="1600416" y="50799"/>
                  </a:lnTo>
                  <a:lnTo>
                    <a:pt x="1752336" y="38099"/>
                  </a:lnTo>
                  <a:lnTo>
                    <a:pt x="14865158" y="38099"/>
                  </a:lnTo>
                  <a:lnTo>
                    <a:pt x="14908602" y="50799"/>
                  </a:lnTo>
                  <a:close/>
                </a:path>
                <a:path w="15087600" h="7912100">
                  <a:moveTo>
                    <a:pt x="15087598" y="7912099"/>
                  </a:moveTo>
                  <a:lnTo>
                    <a:pt x="14560227" y="7912099"/>
                  </a:lnTo>
                  <a:lnTo>
                    <a:pt x="14509307" y="7899399"/>
                  </a:lnTo>
                  <a:lnTo>
                    <a:pt x="12217598" y="7899399"/>
                  </a:lnTo>
                  <a:lnTo>
                    <a:pt x="12167392" y="7886699"/>
                  </a:lnTo>
                  <a:lnTo>
                    <a:pt x="11212811" y="7886699"/>
                  </a:lnTo>
                  <a:lnTo>
                    <a:pt x="10580672" y="7873999"/>
                  </a:lnTo>
                  <a:lnTo>
                    <a:pt x="46695" y="7873999"/>
                  </a:lnTo>
                  <a:lnTo>
                    <a:pt x="28665" y="7861299"/>
                  </a:lnTo>
                  <a:lnTo>
                    <a:pt x="15021477" y="7861299"/>
                  </a:lnTo>
                  <a:lnTo>
                    <a:pt x="15024330" y="7823199"/>
                  </a:lnTo>
                  <a:lnTo>
                    <a:pt x="15026818" y="7797799"/>
                  </a:lnTo>
                  <a:lnTo>
                    <a:pt x="15028579" y="7759699"/>
                  </a:lnTo>
                  <a:lnTo>
                    <a:pt x="15029247" y="7734299"/>
                  </a:lnTo>
                  <a:lnTo>
                    <a:pt x="15026947" y="7531099"/>
                  </a:lnTo>
                  <a:lnTo>
                    <a:pt x="15025855" y="7429499"/>
                  </a:lnTo>
                  <a:lnTo>
                    <a:pt x="15024714" y="7315199"/>
                  </a:lnTo>
                  <a:lnTo>
                    <a:pt x="15023905" y="7226299"/>
                  </a:lnTo>
                  <a:lnTo>
                    <a:pt x="15023483" y="7188199"/>
                  </a:lnTo>
                  <a:lnTo>
                    <a:pt x="15022658" y="7073899"/>
                  </a:lnTo>
                  <a:lnTo>
                    <a:pt x="15022144" y="6984999"/>
                  </a:lnTo>
                  <a:lnTo>
                    <a:pt x="15021912" y="6934199"/>
                  </a:lnTo>
                  <a:lnTo>
                    <a:pt x="15021726" y="6883399"/>
                  </a:lnTo>
                  <a:lnTo>
                    <a:pt x="15021623" y="6845299"/>
                  </a:lnTo>
                  <a:lnTo>
                    <a:pt x="15021542" y="6718299"/>
                  </a:lnTo>
                  <a:lnTo>
                    <a:pt x="15021738" y="6680199"/>
                  </a:lnTo>
                  <a:lnTo>
                    <a:pt x="15022415" y="6629399"/>
                  </a:lnTo>
                  <a:lnTo>
                    <a:pt x="15023347" y="6565899"/>
                  </a:lnTo>
                  <a:lnTo>
                    <a:pt x="15024376" y="6515099"/>
                  </a:lnTo>
                  <a:lnTo>
                    <a:pt x="15025340" y="6464299"/>
                  </a:lnTo>
                  <a:lnTo>
                    <a:pt x="15026081" y="6413499"/>
                  </a:lnTo>
                  <a:lnTo>
                    <a:pt x="15026438" y="6362699"/>
                  </a:lnTo>
                  <a:lnTo>
                    <a:pt x="15026251" y="6311899"/>
                  </a:lnTo>
                  <a:lnTo>
                    <a:pt x="15025361" y="6261099"/>
                  </a:lnTo>
                  <a:lnTo>
                    <a:pt x="15025223" y="6210299"/>
                  </a:lnTo>
                  <a:lnTo>
                    <a:pt x="15024828" y="6159499"/>
                  </a:lnTo>
                  <a:lnTo>
                    <a:pt x="15024210" y="6108699"/>
                  </a:lnTo>
                  <a:lnTo>
                    <a:pt x="15023400" y="6057899"/>
                  </a:lnTo>
                  <a:lnTo>
                    <a:pt x="15022430" y="6019799"/>
                  </a:lnTo>
                  <a:lnTo>
                    <a:pt x="15021332" y="5968999"/>
                  </a:lnTo>
                  <a:lnTo>
                    <a:pt x="15020139" y="5918199"/>
                  </a:lnTo>
                  <a:lnTo>
                    <a:pt x="15018881" y="5867399"/>
                  </a:lnTo>
                  <a:lnTo>
                    <a:pt x="15017591" y="5816599"/>
                  </a:lnTo>
                  <a:lnTo>
                    <a:pt x="15017119" y="5816599"/>
                  </a:lnTo>
                  <a:lnTo>
                    <a:pt x="15016142" y="5791199"/>
                  </a:lnTo>
                  <a:lnTo>
                    <a:pt x="15015637" y="5765799"/>
                  </a:lnTo>
                  <a:lnTo>
                    <a:pt x="15015121" y="5753099"/>
                  </a:lnTo>
                  <a:lnTo>
                    <a:pt x="15014596" y="5727699"/>
                  </a:lnTo>
                  <a:lnTo>
                    <a:pt x="15014061" y="5714999"/>
                  </a:lnTo>
                  <a:lnTo>
                    <a:pt x="15013516" y="5689599"/>
                  </a:lnTo>
                  <a:lnTo>
                    <a:pt x="15012963" y="5651499"/>
                  </a:lnTo>
                  <a:lnTo>
                    <a:pt x="15011830" y="5600699"/>
                  </a:lnTo>
                  <a:lnTo>
                    <a:pt x="15010071" y="5486399"/>
                  </a:lnTo>
                  <a:lnTo>
                    <a:pt x="15008862" y="5410199"/>
                  </a:lnTo>
                  <a:lnTo>
                    <a:pt x="15006370" y="5232399"/>
                  </a:lnTo>
                  <a:lnTo>
                    <a:pt x="15005092" y="5130799"/>
                  </a:lnTo>
                  <a:lnTo>
                    <a:pt x="15003796" y="5016499"/>
                  </a:lnTo>
                  <a:lnTo>
                    <a:pt x="15001825" y="4851399"/>
                  </a:lnTo>
                  <a:lnTo>
                    <a:pt x="14999827" y="4673599"/>
                  </a:lnTo>
                  <a:lnTo>
                    <a:pt x="14997813" y="4483099"/>
                  </a:lnTo>
                  <a:lnTo>
                    <a:pt x="14995117" y="4216399"/>
                  </a:lnTo>
                  <a:lnTo>
                    <a:pt x="14992427" y="3936999"/>
                  </a:lnTo>
                  <a:lnTo>
                    <a:pt x="14989106" y="3581399"/>
                  </a:lnTo>
                  <a:lnTo>
                    <a:pt x="14985236" y="3136899"/>
                  </a:lnTo>
                  <a:lnTo>
                    <a:pt x="14980967" y="2641599"/>
                  </a:lnTo>
                  <a:lnTo>
                    <a:pt x="14976550" y="2095499"/>
                  </a:lnTo>
                  <a:lnTo>
                    <a:pt x="14972372" y="1549399"/>
                  </a:lnTo>
                  <a:lnTo>
                    <a:pt x="14968917" y="1066799"/>
                  </a:lnTo>
                  <a:lnTo>
                    <a:pt x="14967725" y="888999"/>
                  </a:lnTo>
                  <a:lnTo>
                    <a:pt x="14967245" y="800099"/>
                  </a:lnTo>
                  <a:lnTo>
                    <a:pt x="14967081" y="749299"/>
                  </a:lnTo>
                  <a:lnTo>
                    <a:pt x="14943770" y="190499"/>
                  </a:lnTo>
                  <a:lnTo>
                    <a:pt x="14939261" y="152399"/>
                  </a:lnTo>
                  <a:lnTo>
                    <a:pt x="14925182" y="139699"/>
                  </a:lnTo>
                  <a:lnTo>
                    <a:pt x="14891965" y="126999"/>
                  </a:lnTo>
                  <a:lnTo>
                    <a:pt x="14783215" y="126999"/>
                  </a:lnTo>
                  <a:lnTo>
                    <a:pt x="14760900" y="114299"/>
                  </a:lnTo>
                  <a:lnTo>
                    <a:pt x="14638436" y="114299"/>
                  </a:lnTo>
                  <a:lnTo>
                    <a:pt x="14440698" y="101599"/>
                  </a:lnTo>
                  <a:lnTo>
                    <a:pt x="14192081" y="101599"/>
                  </a:lnTo>
                  <a:lnTo>
                    <a:pt x="14142406" y="88899"/>
                  </a:lnTo>
                  <a:lnTo>
                    <a:pt x="13591228" y="88899"/>
                  </a:lnTo>
                  <a:lnTo>
                    <a:pt x="13488807" y="76199"/>
                  </a:lnTo>
                  <a:lnTo>
                    <a:pt x="12718317" y="76199"/>
                  </a:lnTo>
                  <a:lnTo>
                    <a:pt x="12101925" y="63499"/>
                  </a:lnTo>
                  <a:lnTo>
                    <a:pt x="1190012" y="63499"/>
                  </a:lnTo>
                  <a:lnTo>
                    <a:pt x="1344445" y="50799"/>
                  </a:lnTo>
                  <a:lnTo>
                    <a:pt x="14967128" y="50799"/>
                  </a:lnTo>
                  <a:lnTo>
                    <a:pt x="14990393" y="63499"/>
                  </a:lnTo>
                  <a:lnTo>
                    <a:pt x="14992700" y="88899"/>
                  </a:lnTo>
                  <a:lnTo>
                    <a:pt x="14995857" y="139699"/>
                  </a:lnTo>
                  <a:lnTo>
                    <a:pt x="14998165" y="165099"/>
                  </a:lnTo>
                  <a:lnTo>
                    <a:pt x="15000621" y="215899"/>
                  </a:lnTo>
                  <a:lnTo>
                    <a:pt x="15002854" y="266699"/>
                  </a:lnTo>
                  <a:lnTo>
                    <a:pt x="15004927" y="317499"/>
                  </a:lnTo>
                  <a:lnTo>
                    <a:pt x="15010828" y="469899"/>
                  </a:lnTo>
                  <a:lnTo>
                    <a:pt x="15012901" y="533399"/>
                  </a:lnTo>
                  <a:lnTo>
                    <a:pt x="15015134" y="584199"/>
                  </a:lnTo>
                  <a:lnTo>
                    <a:pt x="15017591" y="634999"/>
                  </a:lnTo>
                  <a:lnTo>
                    <a:pt x="15017637" y="660399"/>
                  </a:lnTo>
                  <a:lnTo>
                    <a:pt x="15017870" y="711199"/>
                  </a:lnTo>
                  <a:lnTo>
                    <a:pt x="15020616" y="1092199"/>
                  </a:lnTo>
                  <a:lnTo>
                    <a:pt x="15023849" y="1485899"/>
                  </a:lnTo>
                  <a:lnTo>
                    <a:pt x="15027438" y="1904999"/>
                  </a:lnTo>
                  <a:lnTo>
                    <a:pt x="15031615" y="2374899"/>
                  </a:lnTo>
                  <a:lnTo>
                    <a:pt x="15035575" y="2793999"/>
                  </a:lnTo>
                  <a:lnTo>
                    <a:pt x="15039086" y="3162299"/>
                  </a:lnTo>
                  <a:lnTo>
                    <a:pt x="15042745" y="3517899"/>
                  </a:lnTo>
                  <a:lnTo>
                    <a:pt x="15045749" y="3797299"/>
                  </a:lnTo>
                  <a:lnTo>
                    <a:pt x="15048798" y="4076699"/>
                  </a:lnTo>
                  <a:lnTo>
                    <a:pt x="15053410" y="4483099"/>
                  </a:lnTo>
                  <a:lnTo>
                    <a:pt x="15055712" y="4660899"/>
                  </a:lnTo>
                  <a:lnTo>
                    <a:pt x="15057240" y="4787899"/>
                  </a:lnTo>
                  <a:lnTo>
                    <a:pt x="15058759" y="4902199"/>
                  </a:lnTo>
                  <a:lnTo>
                    <a:pt x="15061758" y="5105399"/>
                  </a:lnTo>
                  <a:lnTo>
                    <a:pt x="15063233" y="5206999"/>
                  </a:lnTo>
                  <a:lnTo>
                    <a:pt x="15066121" y="5384799"/>
                  </a:lnTo>
                  <a:lnTo>
                    <a:pt x="15067529" y="5460999"/>
                  </a:lnTo>
                  <a:lnTo>
                    <a:pt x="15068222" y="5486399"/>
                  </a:lnTo>
                  <a:lnTo>
                    <a:pt x="15068908" y="5524499"/>
                  </a:lnTo>
                  <a:lnTo>
                    <a:pt x="15069586" y="5549899"/>
                  </a:lnTo>
                  <a:lnTo>
                    <a:pt x="15070257" y="5587999"/>
                  </a:lnTo>
                  <a:lnTo>
                    <a:pt x="15072216" y="5664199"/>
                  </a:lnTo>
                  <a:lnTo>
                    <a:pt x="15072851" y="5676899"/>
                  </a:lnTo>
                  <a:lnTo>
                    <a:pt x="15073476" y="5702299"/>
                  </a:lnTo>
                  <a:lnTo>
                    <a:pt x="15075289" y="5740399"/>
                  </a:lnTo>
                  <a:lnTo>
                    <a:pt x="15075871" y="5740399"/>
                  </a:lnTo>
                  <a:lnTo>
                    <a:pt x="15078440" y="5791199"/>
                  </a:lnTo>
                  <a:lnTo>
                    <a:pt x="15080613" y="5841999"/>
                  </a:lnTo>
                  <a:lnTo>
                    <a:pt x="15082419" y="5892799"/>
                  </a:lnTo>
                  <a:lnTo>
                    <a:pt x="15083885" y="5943599"/>
                  </a:lnTo>
                  <a:lnTo>
                    <a:pt x="15085038" y="6007099"/>
                  </a:lnTo>
                  <a:lnTo>
                    <a:pt x="15085907" y="6057899"/>
                  </a:lnTo>
                  <a:lnTo>
                    <a:pt x="15086520" y="6108699"/>
                  </a:lnTo>
                  <a:lnTo>
                    <a:pt x="15086903" y="6159499"/>
                  </a:lnTo>
                  <a:lnTo>
                    <a:pt x="15087085" y="6210299"/>
                  </a:lnTo>
                  <a:lnTo>
                    <a:pt x="15087059" y="6273799"/>
                  </a:lnTo>
                  <a:lnTo>
                    <a:pt x="15086956" y="6311899"/>
                  </a:lnTo>
                  <a:lnTo>
                    <a:pt x="15086700" y="6362699"/>
                  </a:lnTo>
                  <a:lnTo>
                    <a:pt x="15086353" y="6413499"/>
                  </a:lnTo>
                  <a:lnTo>
                    <a:pt x="15085944" y="6464299"/>
                  </a:lnTo>
                  <a:lnTo>
                    <a:pt x="15084615" y="6616699"/>
                  </a:lnTo>
                  <a:lnTo>
                    <a:pt x="15084230" y="6667499"/>
                  </a:lnTo>
                  <a:lnTo>
                    <a:pt x="15083922" y="6718299"/>
                  </a:lnTo>
                  <a:lnTo>
                    <a:pt x="15083819" y="6743699"/>
                  </a:lnTo>
                  <a:lnTo>
                    <a:pt x="15083697" y="6781799"/>
                  </a:lnTo>
                  <a:lnTo>
                    <a:pt x="15083822" y="6934199"/>
                  </a:lnTo>
                  <a:lnTo>
                    <a:pt x="15083947" y="6972299"/>
                  </a:lnTo>
                  <a:lnTo>
                    <a:pt x="15084316" y="7048499"/>
                  </a:lnTo>
                  <a:lnTo>
                    <a:pt x="15084793" y="7124699"/>
                  </a:lnTo>
                  <a:lnTo>
                    <a:pt x="15085603" y="7226299"/>
                  </a:lnTo>
                  <a:lnTo>
                    <a:pt x="15086070" y="7277099"/>
                  </a:lnTo>
                  <a:lnTo>
                    <a:pt x="15086573" y="7327899"/>
                  </a:lnTo>
                  <a:lnTo>
                    <a:pt x="15087108" y="7378699"/>
                  </a:lnTo>
                  <a:lnTo>
                    <a:pt x="15087598" y="7416799"/>
                  </a:lnTo>
                  <a:lnTo>
                    <a:pt x="15087598" y="7912099"/>
                  </a:lnTo>
                  <a:close/>
                </a:path>
                <a:path w="15087600" h="7912100">
                  <a:moveTo>
                    <a:pt x="8997349" y="76199"/>
                  </a:moveTo>
                  <a:lnTo>
                    <a:pt x="784651" y="76199"/>
                  </a:lnTo>
                  <a:lnTo>
                    <a:pt x="834927" y="63499"/>
                  </a:lnTo>
                  <a:lnTo>
                    <a:pt x="9390319" y="63499"/>
                  </a:lnTo>
                  <a:lnTo>
                    <a:pt x="8997349" y="76199"/>
                  </a:lnTo>
                  <a:close/>
                </a:path>
                <a:path w="15087600" h="7912100">
                  <a:moveTo>
                    <a:pt x="2800702" y="88899"/>
                  </a:moveTo>
                  <a:lnTo>
                    <a:pt x="384533" y="88899"/>
                  </a:lnTo>
                  <a:lnTo>
                    <a:pt x="434440" y="76199"/>
                  </a:lnTo>
                  <a:lnTo>
                    <a:pt x="2852209" y="76199"/>
                  </a:lnTo>
                  <a:lnTo>
                    <a:pt x="2800702" y="88899"/>
                  </a:lnTo>
                  <a:close/>
                </a:path>
                <a:path w="15087600" h="7912100">
                  <a:moveTo>
                    <a:pt x="3887731" y="88899"/>
                  </a:moveTo>
                  <a:lnTo>
                    <a:pt x="3521807" y="88899"/>
                  </a:lnTo>
                  <a:lnTo>
                    <a:pt x="3315777" y="76199"/>
                  </a:lnTo>
                  <a:lnTo>
                    <a:pt x="5936205" y="76199"/>
                  </a:lnTo>
                  <a:lnTo>
                    <a:pt x="3887731" y="88899"/>
                  </a:lnTo>
                  <a:close/>
                </a:path>
                <a:path w="15087600" h="7912100">
                  <a:moveTo>
                    <a:pt x="2180423" y="101599"/>
                  </a:moveTo>
                  <a:lnTo>
                    <a:pt x="143706" y="101599"/>
                  </a:lnTo>
                  <a:lnTo>
                    <a:pt x="190670" y="88899"/>
                  </a:lnTo>
                  <a:lnTo>
                    <a:pt x="2234120" y="88899"/>
                  </a:lnTo>
                  <a:lnTo>
                    <a:pt x="2180423" y="101599"/>
                  </a:lnTo>
                  <a:close/>
                </a:path>
                <a:path w="15087600" h="7912100">
                  <a:moveTo>
                    <a:pt x="1552844" y="114299"/>
                  </a:moveTo>
                  <a:lnTo>
                    <a:pt x="38925" y="114299"/>
                  </a:lnTo>
                  <a:lnTo>
                    <a:pt x="69037" y="101599"/>
                  </a:lnTo>
                  <a:lnTo>
                    <a:pt x="1707772" y="101599"/>
                  </a:lnTo>
                  <a:lnTo>
                    <a:pt x="1552844" y="114299"/>
                  </a:lnTo>
                  <a:close/>
                </a:path>
                <a:path w="15087600" h="7912100">
                  <a:moveTo>
                    <a:pt x="14010603" y="7861299"/>
                  </a:moveTo>
                  <a:lnTo>
                    <a:pt x="16098" y="7861299"/>
                  </a:lnTo>
                  <a:lnTo>
                    <a:pt x="10088" y="7835899"/>
                  </a:lnTo>
                  <a:lnTo>
                    <a:pt x="11727" y="7823199"/>
                  </a:lnTo>
                  <a:lnTo>
                    <a:pt x="20196" y="7785099"/>
                  </a:lnTo>
                  <a:lnTo>
                    <a:pt x="25569" y="7734299"/>
                  </a:lnTo>
                  <a:lnTo>
                    <a:pt x="28392" y="7696199"/>
                  </a:lnTo>
                  <a:lnTo>
                    <a:pt x="29211" y="7645399"/>
                  </a:lnTo>
                  <a:lnTo>
                    <a:pt x="28574" y="7581899"/>
                  </a:lnTo>
                  <a:lnTo>
                    <a:pt x="27026" y="7531099"/>
                  </a:lnTo>
                  <a:lnTo>
                    <a:pt x="25113" y="7480299"/>
                  </a:lnTo>
                  <a:lnTo>
                    <a:pt x="23383" y="7416799"/>
                  </a:lnTo>
                  <a:lnTo>
                    <a:pt x="22709" y="7365999"/>
                  </a:lnTo>
                  <a:lnTo>
                    <a:pt x="21925" y="7315199"/>
                  </a:lnTo>
                  <a:lnTo>
                    <a:pt x="21053" y="7264399"/>
                  </a:lnTo>
                  <a:lnTo>
                    <a:pt x="20114" y="7213599"/>
                  </a:lnTo>
                  <a:lnTo>
                    <a:pt x="19126" y="7162799"/>
                  </a:lnTo>
                  <a:lnTo>
                    <a:pt x="16083" y="7010399"/>
                  </a:lnTo>
                  <a:lnTo>
                    <a:pt x="15109" y="6959599"/>
                  </a:lnTo>
                  <a:lnTo>
                    <a:pt x="14190" y="6908799"/>
                  </a:lnTo>
                  <a:lnTo>
                    <a:pt x="13345" y="6870699"/>
                  </a:lnTo>
                  <a:lnTo>
                    <a:pt x="12596" y="6819899"/>
                  </a:lnTo>
                  <a:lnTo>
                    <a:pt x="11962" y="6769099"/>
                  </a:lnTo>
                  <a:lnTo>
                    <a:pt x="11464" y="6718299"/>
                  </a:lnTo>
                  <a:lnTo>
                    <a:pt x="11122" y="6667499"/>
                  </a:lnTo>
                  <a:lnTo>
                    <a:pt x="10990" y="6565899"/>
                  </a:lnTo>
                  <a:lnTo>
                    <a:pt x="11239" y="6515099"/>
                  </a:lnTo>
                  <a:lnTo>
                    <a:pt x="11727" y="6464299"/>
                  </a:lnTo>
                  <a:lnTo>
                    <a:pt x="11308" y="6438899"/>
                  </a:lnTo>
                  <a:lnTo>
                    <a:pt x="10431" y="6362699"/>
                  </a:lnTo>
                  <a:lnTo>
                    <a:pt x="9976" y="6311899"/>
                  </a:lnTo>
                  <a:lnTo>
                    <a:pt x="9191" y="6210299"/>
                  </a:lnTo>
                  <a:lnTo>
                    <a:pt x="8410" y="6095999"/>
                  </a:lnTo>
                  <a:lnTo>
                    <a:pt x="7782" y="5994399"/>
                  </a:lnTo>
                  <a:lnTo>
                    <a:pt x="6825" y="5816599"/>
                  </a:lnTo>
                  <a:lnTo>
                    <a:pt x="5934" y="5638799"/>
                  </a:lnTo>
                  <a:lnTo>
                    <a:pt x="4767" y="5359399"/>
                  </a:lnTo>
                  <a:lnTo>
                    <a:pt x="3656" y="5054599"/>
                  </a:lnTo>
                  <a:lnTo>
                    <a:pt x="2622" y="4737099"/>
                  </a:lnTo>
                  <a:lnTo>
                    <a:pt x="1691" y="4406899"/>
                  </a:lnTo>
                  <a:lnTo>
                    <a:pt x="1037" y="4127499"/>
                  </a:lnTo>
                  <a:lnTo>
                    <a:pt x="476" y="3848099"/>
                  </a:lnTo>
                  <a:lnTo>
                    <a:pt x="41" y="3581399"/>
                  </a:lnTo>
                  <a:lnTo>
                    <a:pt x="0" y="2070099"/>
                  </a:lnTo>
                  <a:lnTo>
                    <a:pt x="351" y="1904999"/>
                  </a:lnTo>
                  <a:lnTo>
                    <a:pt x="750" y="1765299"/>
                  </a:lnTo>
                  <a:lnTo>
                    <a:pt x="1088" y="1663699"/>
                  </a:lnTo>
                  <a:lnTo>
                    <a:pt x="1573" y="1549399"/>
                  </a:lnTo>
                  <a:lnTo>
                    <a:pt x="1928" y="1473199"/>
                  </a:lnTo>
                  <a:lnTo>
                    <a:pt x="2457" y="1371599"/>
                  </a:lnTo>
                  <a:lnTo>
                    <a:pt x="3042" y="1282699"/>
                  </a:lnTo>
                  <a:lnTo>
                    <a:pt x="3356" y="1231899"/>
                  </a:lnTo>
                  <a:lnTo>
                    <a:pt x="4029" y="1155699"/>
                  </a:lnTo>
                  <a:lnTo>
                    <a:pt x="4763" y="1079499"/>
                  </a:lnTo>
                  <a:lnTo>
                    <a:pt x="5559" y="1003299"/>
                  </a:lnTo>
                  <a:lnTo>
                    <a:pt x="5981" y="977899"/>
                  </a:lnTo>
                  <a:lnTo>
                    <a:pt x="6419" y="939799"/>
                  </a:lnTo>
                  <a:lnTo>
                    <a:pt x="7344" y="888999"/>
                  </a:lnTo>
                  <a:lnTo>
                    <a:pt x="8335" y="838199"/>
                  </a:lnTo>
                  <a:lnTo>
                    <a:pt x="8857" y="812799"/>
                  </a:lnTo>
                  <a:lnTo>
                    <a:pt x="9396" y="800099"/>
                  </a:lnTo>
                  <a:lnTo>
                    <a:pt x="9952" y="774699"/>
                  </a:lnTo>
                  <a:lnTo>
                    <a:pt x="11117" y="749299"/>
                  </a:lnTo>
                  <a:lnTo>
                    <a:pt x="11727" y="736599"/>
                  </a:lnTo>
                  <a:lnTo>
                    <a:pt x="13250" y="685799"/>
                  </a:lnTo>
                  <a:lnTo>
                    <a:pt x="13654" y="634999"/>
                  </a:lnTo>
                  <a:lnTo>
                    <a:pt x="13685" y="584199"/>
                  </a:lnTo>
                  <a:lnTo>
                    <a:pt x="14089" y="546099"/>
                  </a:lnTo>
                  <a:lnTo>
                    <a:pt x="15613" y="495299"/>
                  </a:lnTo>
                  <a:lnTo>
                    <a:pt x="17493" y="444499"/>
                  </a:lnTo>
                  <a:lnTo>
                    <a:pt x="19713" y="380999"/>
                  </a:lnTo>
                  <a:lnTo>
                    <a:pt x="22137" y="330199"/>
                  </a:lnTo>
                  <a:lnTo>
                    <a:pt x="24629" y="279399"/>
                  </a:lnTo>
                  <a:lnTo>
                    <a:pt x="27053" y="228599"/>
                  </a:lnTo>
                  <a:lnTo>
                    <a:pt x="29274" y="177799"/>
                  </a:lnTo>
                  <a:lnTo>
                    <a:pt x="31154" y="126999"/>
                  </a:lnTo>
                  <a:lnTo>
                    <a:pt x="35039" y="114299"/>
                  </a:lnTo>
                  <a:lnTo>
                    <a:pt x="1193339" y="114299"/>
                  </a:lnTo>
                  <a:lnTo>
                    <a:pt x="1039900" y="126999"/>
                  </a:lnTo>
                  <a:lnTo>
                    <a:pt x="634308" y="126999"/>
                  </a:lnTo>
                  <a:lnTo>
                    <a:pt x="584127" y="139699"/>
                  </a:lnTo>
                  <a:lnTo>
                    <a:pt x="237335" y="139699"/>
                  </a:lnTo>
                  <a:lnTo>
                    <a:pt x="188534" y="152399"/>
                  </a:lnTo>
                  <a:lnTo>
                    <a:pt x="116207" y="152399"/>
                  </a:lnTo>
                  <a:lnTo>
                    <a:pt x="89434" y="215899"/>
                  </a:lnTo>
                  <a:lnTo>
                    <a:pt x="87779" y="266699"/>
                  </a:lnTo>
                  <a:lnTo>
                    <a:pt x="86556" y="317499"/>
                  </a:lnTo>
                  <a:lnTo>
                    <a:pt x="84541" y="431799"/>
                  </a:lnTo>
                  <a:lnTo>
                    <a:pt x="83318" y="482599"/>
                  </a:lnTo>
                  <a:lnTo>
                    <a:pt x="81663" y="533399"/>
                  </a:lnTo>
                  <a:lnTo>
                    <a:pt x="80513" y="584199"/>
                  </a:lnTo>
                  <a:lnTo>
                    <a:pt x="79206" y="634999"/>
                  </a:lnTo>
                  <a:lnTo>
                    <a:pt x="77775" y="685799"/>
                  </a:lnTo>
                  <a:lnTo>
                    <a:pt x="76257" y="736599"/>
                  </a:lnTo>
                  <a:lnTo>
                    <a:pt x="71528" y="876299"/>
                  </a:lnTo>
                  <a:lnTo>
                    <a:pt x="70010" y="927099"/>
                  </a:lnTo>
                  <a:lnTo>
                    <a:pt x="68580" y="977899"/>
                  </a:lnTo>
                  <a:lnTo>
                    <a:pt x="67272" y="1028699"/>
                  </a:lnTo>
                  <a:lnTo>
                    <a:pt x="66122" y="1066799"/>
                  </a:lnTo>
                  <a:lnTo>
                    <a:pt x="64422" y="1117599"/>
                  </a:lnTo>
                  <a:lnTo>
                    <a:pt x="63356" y="1181099"/>
                  </a:lnTo>
                  <a:lnTo>
                    <a:pt x="62742" y="1231899"/>
                  </a:lnTo>
                  <a:lnTo>
                    <a:pt x="62201" y="1282699"/>
                  </a:lnTo>
                  <a:lnTo>
                    <a:pt x="61523" y="1396999"/>
                  </a:lnTo>
                  <a:lnTo>
                    <a:pt x="61157" y="1473199"/>
                  </a:lnTo>
                  <a:lnTo>
                    <a:pt x="60827" y="1574799"/>
                  </a:lnTo>
                  <a:lnTo>
                    <a:pt x="60599" y="1676399"/>
                  </a:lnTo>
                  <a:lnTo>
                    <a:pt x="60446" y="1765299"/>
                  </a:lnTo>
                  <a:lnTo>
                    <a:pt x="60330" y="1866899"/>
                  </a:lnTo>
                  <a:lnTo>
                    <a:pt x="60456" y="2374899"/>
                  </a:lnTo>
                  <a:lnTo>
                    <a:pt x="60564" y="2476499"/>
                  </a:lnTo>
                  <a:lnTo>
                    <a:pt x="60871" y="2692399"/>
                  </a:lnTo>
                  <a:lnTo>
                    <a:pt x="61273" y="2895599"/>
                  </a:lnTo>
                  <a:lnTo>
                    <a:pt x="61945" y="3187699"/>
                  </a:lnTo>
                  <a:lnTo>
                    <a:pt x="62756" y="3479799"/>
                  </a:lnTo>
                  <a:lnTo>
                    <a:pt x="63778" y="3797299"/>
                  </a:lnTo>
                  <a:lnTo>
                    <a:pt x="64771" y="4076699"/>
                  </a:lnTo>
                  <a:lnTo>
                    <a:pt x="65842" y="4356099"/>
                  </a:lnTo>
                  <a:lnTo>
                    <a:pt x="67206" y="4673599"/>
                  </a:lnTo>
                  <a:lnTo>
                    <a:pt x="68265" y="4902199"/>
                  </a:lnTo>
                  <a:lnTo>
                    <a:pt x="70814" y="5384799"/>
                  </a:lnTo>
                  <a:lnTo>
                    <a:pt x="72176" y="5600699"/>
                  </a:lnTo>
                  <a:lnTo>
                    <a:pt x="73311" y="5765799"/>
                  </a:lnTo>
                  <a:lnTo>
                    <a:pt x="74057" y="5867399"/>
                  </a:lnTo>
                  <a:lnTo>
                    <a:pt x="74558" y="5930899"/>
                  </a:lnTo>
                  <a:lnTo>
                    <a:pt x="75144" y="5994399"/>
                  </a:lnTo>
                  <a:lnTo>
                    <a:pt x="76264" y="6095999"/>
                  </a:lnTo>
                  <a:lnTo>
                    <a:pt x="76531" y="6108699"/>
                  </a:lnTo>
                  <a:lnTo>
                    <a:pt x="76793" y="6134099"/>
                  </a:lnTo>
                  <a:lnTo>
                    <a:pt x="77542" y="6172199"/>
                  </a:lnTo>
                  <a:lnTo>
                    <a:pt x="77778" y="6172199"/>
                  </a:lnTo>
                  <a:lnTo>
                    <a:pt x="77901" y="6362699"/>
                  </a:lnTo>
                  <a:lnTo>
                    <a:pt x="78059" y="6438899"/>
                  </a:lnTo>
                  <a:lnTo>
                    <a:pt x="78264" y="6489699"/>
                  </a:lnTo>
                  <a:lnTo>
                    <a:pt x="78549" y="6540499"/>
                  </a:lnTo>
                  <a:lnTo>
                    <a:pt x="78929" y="6591299"/>
                  </a:lnTo>
                  <a:lnTo>
                    <a:pt x="79417" y="6642099"/>
                  </a:lnTo>
                  <a:lnTo>
                    <a:pt x="80027" y="6692899"/>
                  </a:lnTo>
                  <a:lnTo>
                    <a:pt x="80771" y="6743699"/>
                  </a:lnTo>
                  <a:lnTo>
                    <a:pt x="81663" y="6794499"/>
                  </a:lnTo>
                  <a:lnTo>
                    <a:pt x="81930" y="6845299"/>
                  </a:lnTo>
                  <a:lnTo>
                    <a:pt x="82644" y="6896099"/>
                  </a:lnTo>
                  <a:lnTo>
                    <a:pt x="83678" y="6946899"/>
                  </a:lnTo>
                  <a:lnTo>
                    <a:pt x="84904" y="6997699"/>
                  </a:lnTo>
                  <a:lnTo>
                    <a:pt x="86194" y="7048499"/>
                  </a:lnTo>
                  <a:lnTo>
                    <a:pt x="87419" y="7099299"/>
                  </a:lnTo>
                  <a:lnTo>
                    <a:pt x="88453" y="7150099"/>
                  </a:lnTo>
                  <a:lnTo>
                    <a:pt x="89168" y="7200899"/>
                  </a:lnTo>
                  <a:lnTo>
                    <a:pt x="89434" y="7251699"/>
                  </a:lnTo>
                  <a:lnTo>
                    <a:pt x="89329" y="7391399"/>
                  </a:lnTo>
                  <a:lnTo>
                    <a:pt x="89185" y="7442199"/>
                  </a:lnTo>
                  <a:lnTo>
                    <a:pt x="88948" y="7492999"/>
                  </a:lnTo>
                  <a:lnTo>
                    <a:pt x="88595" y="7543799"/>
                  </a:lnTo>
                  <a:lnTo>
                    <a:pt x="87445" y="7632699"/>
                  </a:lnTo>
                  <a:lnTo>
                    <a:pt x="86602" y="7683499"/>
                  </a:lnTo>
                  <a:lnTo>
                    <a:pt x="85549" y="7734299"/>
                  </a:lnTo>
                  <a:lnTo>
                    <a:pt x="85549" y="7759699"/>
                  </a:lnTo>
                  <a:lnTo>
                    <a:pt x="87795" y="7785099"/>
                  </a:lnTo>
                  <a:lnTo>
                    <a:pt x="94776" y="7797799"/>
                  </a:lnTo>
                  <a:lnTo>
                    <a:pt x="106857" y="7797799"/>
                  </a:lnTo>
                  <a:lnTo>
                    <a:pt x="124402" y="7810499"/>
                  </a:lnTo>
                  <a:lnTo>
                    <a:pt x="1423044" y="7810499"/>
                  </a:lnTo>
                  <a:lnTo>
                    <a:pt x="1474886" y="7823199"/>
                  </a:lnTo>
                  <a:lnTo>
                    <a:pt x="12559645" y="7823199"/>
                  </a:lnTo>
                  <a:lnTo>
                    <a:pt x="12609550" y="7835899"/>
                  </a:lnTo>
                  <a:lnTo>
                    <a:pt x="13358397" y="7835899"/>
                  </a:lnTo>
                  <a:lnTo>
                    <a:pt x="13408567" y="7848599"/>
                  </a:lnTo>
                  <a:lnTo>
                    <a:pt x="13960433" y="7848599"/>
                  </a:lnTo>
                  <a:lnTo>
                    <a:pt x="14010603" y="7861299"/>
                  </a:lnTo>
                  <a:close/>
                </a:path>
                <a:path w="15087600" h="7912100">
                  <a:moveTo>
                    <a:pt x="11114770" y="7823199"/>
                  </a:moveTo>
                  <a:lnTo>
                    <a:pt x="5693226" y="7823199"/>
                  </a:lnTo>
                  <a:lnTo>
                    <a:pt x="8149130" y="7810499"/>
                  </a:lnTo>
                  <a:lnTo>
                    <a:pt x="11065206" y="7810499"/>
                  </a:lnTo>
                  <a:lnTo>
                    <a:pt x="11114770" y="7823199"/>
                  </a:lnTo>
                  <a:close/>
                </a:path>
                <a:path w="15087600" h="7912100">
                  <a:moveTo>
                    <a:pt x="4299456" y="7899399"/>
                  </a:moveTo>
                  <a:lnTo>
                    <a:pt x="1859520" y="7899399"/>
                  </a:lnTo>
                  <a:lnTo>
                    <a:pt x="1493097" y="7886699"/>
                  </a:lnTo>
                  <a:lnTo>
                    <a:pt x="983923" y="7886699"/>
                  </a:lnTo>
                  <a:lnTo>
                    <a:pt x="882185" y="7873999"/>
                  </a:lnTo>
                  <a:lnTo>
                    <a:pt x="7618340" y="7873999"/>
                  </a:lnTo>
                  <a:lnTo>
                    <a:pt x="4777588" y="7886699"/>
                  </a:lnTo>
                  <a:lnTo>
                    <a:pt x="4299456" y="7899399"/>
                  </a:lnTo>
                  <a:close/>
                </a:path>
              </a:pathLst>
            </a:custGeom>
            <a:solidFill>
              <a:srgbClr val="373734"/>
            </a:solidFill>
          </p:spPr>
          <p:txBody>
            <a:bodyPr wrap="square" lIns="0" tIns="0" rIns="0" bIns="0" rtlCol="0"/>
            <a:lstStyle/>
            <a:p>
              <a:endParaRPr/>
            </a:p>
          </p:txBody>
        </p:sp>
      </p:grpSp>
      <p:grpSp>
        <p:nvGrpSpPr>
          <p:cNvPr id="8" name="object 8"/>
          <p:cNvGrpSpPr/>
          <p:nvPr/>
        </p:nvGrpSpPr>
        <p:grpSpPr>
          <a:xfrm>
            <a:off x="1398733" y="0"/>
            <a:ext cx="15631794" cy="2543810"/>
            <a:chOff x="1398733" y="0"/>
            <a:chExt cx="15631794" cy="2543810"/>
          </a:xfrm>
        </p:grpSpPr>
        <p:sp>
          <p:nvSpPr>
            <p:cNvPr id="9" name="object 9"/>
            <p:cNvSpPr/>
            <p:nvPr/>
          </p:nvSpPr>
          <p:spPr>
            <a:xfrm>
              <a:off x="1424543" y="0"/>
              <a:ext cx="14998065" cy="1832610"/>
            </a:xfrm>
            <a:custGeom>
              <a:avLst/>
              <a:gdLst/>
              <a:ahLst/>
              <a:cxnLst/>
              <a:rect l="l" t="t" r="r" b="b"/>
              <a:pathLst>
                <a:path w="14998065" h="1832610">
                  <a:moveTo>
                    <a:pt x="14997968" y="1832247"/>
                  </a:moveTo>
                  <a:lnTo>
                    <a:pt x="0" y="1739924"/>
                  </a:lnTo>
                  <a:lnTo>
                    <a:pt x="6206" y="391254"/>
                  </a:lnTo>
                  <a:lnTo>
                    <a:pt x="37098" y="0"/>
                  </a:lnTo>
                  <a:lnTo>
                    <a:pt x="14956642" y="0"/>
                  </a:lnTo>
                  <a:lnTo>
                    <a:pt x="14997968" y="1832247"/>
                  </a:lnTo>
                  <a:close/>
                </a:path>
              </a:pathLst>
            </a:custGeom>
            <a:solidFill>
              <a:srgbClr val="FFFFFF"/>
            </a:solidFill>
          </p:spPr>
          <p:txBody>
            <a:bodyPr wrap="square" lIns="0" tIns="0" rIns="0" bIns="0" rtlCol="0"/>
            <a:lstStyle/>
            <a:p>
              <a:endParaRPr/>
            </a:p>
          </p:txBody>
        </p:sp>
        <p:sp>
          <p:nvSpPr>
            <p:cNvPr id="10" name="object 10"/>
            <p:cNvSpPr/>
            <p:nvPr/>
          </p:nvSpPr>
          <p:spPr>
            <a:xfrm>
              <a:off x="1398733" y="0"/>
              <a:ext cx="15064740" cy="1860550"/>
            </a:xfrm>
            <a:custGeom>
              <a:avLst/>
              <a:gdLst/>
              <a:ahLst/>
              <a:cxnLst/>
              <a:rect l="l" t="t" r="r" b="b"/>
              <a:pathLst>
                <a:path w="15064740" h="1860550">
                  <a:moveTo>
                    <a:pt x="8042926" y="2951"/>
                  </a:moveTo>
                  <a:lnTo>
                    <a:pt x="14951547" y="5271"/>
                  </a:lnTo>
                  <a:lnTo>
                    <a:pt x="14951553" y="5489"/>
                  </a:lnTo>
                  <a:lnTo>
                    <a:pt x="8042926" y="2951"/>
                  </a:lnTo>
                  <a:close/>
                </a:path>
                <a:path w="15064740" h="1860550">
                  <a:moveTo>
                    <a:pt x="15062721" y="1860002"/>
                  </a:moveTo>
                  <a:lnTo>
                    <a:pt x="14484782" y="1857343"/>
                  </a:lnTo>
                  <a:lnTo>
                    <a:pt x="14433964" y="1844409"/>
                  </a:lnTo>
                  <a:lnTo>
                    <a:pt x="12146029" y="1833881"/>
                  </a:lnTo>
                  <a:lnTo>
                    <a:pt x="12095987" y="1820950"/>
                  </a:lnTo>
                  <a:lnTo>
                    <a:pt x="11192770" y="1816794"/>
                  </a:lnTo>
                  <a:lnTo>
                    <a:pt x="10561529" y="1801189"/>
                  </a:lnTo>
                  <a:lnTo>
                    <a:pt x="41325" y="1752780"/>
                  </a:lnTo>
                  <a:lnTo>
                    <a:pt x="23344" y="1739997"/>
                  </a:lnTo>
                  <a:lnTo>
                    <a:pt x="14996700" y="1808898"/>
                  </a:lnTo>
                  <a:lnTo>
                    <a:pt x="14999730" y="1770812"/>
                  </a:lnTo>
                  <a:lnTo>
                    <a:pt x="15002337" y="1745423"/>
                  </a:lnTo>
                  <a:lnTo>
                    <a:pt x="15004274" y="1707332"/>
                  </a:lnTo>
                  <a:lnTo>
                    <a:pt x="15005059" y="1681935"/>
                  </a:lnTo>
                  <a:lnTo>
                    <a:pt x="15002991" y="1631125"/>
                  </a:lnTo>
                  <a:lnTo>
                    <a:pt x="15001110" y="1580316"/>
                  </a:lnTo>
                  <a:lnTo>
                    <a:pt x="14999602" y="1529508"/>
                  </a:lnTo>
                  <a:lnTo>
                    <a:pt x="14998654" y="1478704"/>
                  </a:lnTo>
                  <a:lnTo>
                    <a:pt x="14998453" y="1427902"/>
                  </a:lnTo>
                  <a:lnTo>
                    <a:pt x="14999724" y="1402508"/>
                  </a:lnTo>
                  <a:lnTo>
                    <a:pt x="15003782" y="1339026"/>
                  </a:lnTo>
                  <a:lnTo>
                    <a:pt x="15002866" y="1313621"/>
                  </a:lnTo>
                  <a:lnTo>
                    <a:pt x="15002315" y="1288218"/>
                  </a:lnTo>
                  <a:lnTo>
                    <a:pt x="15000671" y="1262811"/>
                  </a:lnTo>
                  <a:lnTo>
                    <a:pt x="14998356" y="1224699"/>
                  </a:lnTo>
                  <a:lnTo>
                    <a:pt x="14995619" y="1199287"/>
                  </a:lnTo>
                  <a:lnTo>
                    <a:pt x="14993721" y="1186578"/>
                  </a:lnTo>
                  <a:lnTo>
                    <a:pt x="14991658" y="1173868"/>
                  </a:lnTo>
                  <a:lnTo>
                    <a:pt x="14989567" y="1135758"/>
                  </a:lnTo>
                  <a:lnTo>
                    <a:pt x="14987353" y="1097648"/>
                  </a:lnTo>
                  <a:lnTo>
                    <a:pt x="14985035" y="1059536"/>
                  </a:lnTo>
                  <a:lnTo>
                    <a:pt x="14982693" y="1008725"/>
                  </a:lnTo>
                  <a:lnTo>
                    <a:pt x="14980349" y="945214"/>
                  </a:lnTo>
                  <a:lnTo>
                    <a:pt x="14970778" y="691167"/>
                  </a:lnTo>
                  <a:lnTo>
                    <a:pt x="14968500" y="614956"/>
                  </a:lnTo>
                  <a:lnTo>
                    <a:pt x="14966286" y="538745"/>
                  </a:lnTo>
                  <a:lnTo>
                    <a:pt x="14964099" y="475234"/>
                  </a:lnTo>
                  <a:lnTo>
                    <a:pt x="14962076" y="399024"/>
                  </a:lnTo>
                  <a:lnTo>
                    <a:pt x="14960121" y="335514"/>
                  </a:lnTo>
                  <a:lnTo>
                    <a:pt x="14958315" y="272005"/>
                  </a:lnTo>
                  <a:lnTo>
                    <a:pt x="14956676" y="208497"/>
                  </a:lnTo>
                  <a:lnTo>
                    <a:pt x="14955228" y="144990"/>
                  </a:lnTo>
                  <a:lnTo>
                    <a:pt x="14953931" y="94183"/>
                  </a:lnTo>
                  <a:lnTo>
                    <a:pt x="14952808" y="56078"/>
                  </a:lnTo>
                  <a:lnTo>
                    <a:pt x="14951937" y="17973"/>
                  </a:lnTo>
                  <a:lnTo>
                    <a:pt x="14951553" y="5489"/>
                  </a:lnTo>
                  <a:lnTo>
                    <a:pt x="15002980" y="5508"/>
                  </a:lnTo>
                  <a:lnTo>
                    <a:pt x="15003742" y="30912"/>
                  </a:lnTo>
                  <a:lnTo>
                    <a:pt x="15005018" y="69018"/>
                  </a:lnTo>
                  <a:lnTo>
                    <a:pt x="15006497" y="119825"/>
                  </a:lnTo>
                  <a:lnTo>
                    <a:pt x="15008157" y="183334"/>
                  </a:lnTo>
                  <a:lnTo>
                    <a:pt x="15010032" y="246843"/>
                  </a:lnTo>
                  <a:lnTo>
                    <a:pt x="15012102" y="310353"/>
                  </a:lnTo>
                  <a:lnTo>
                    <a:pt x="15014344" y="373864"/>
                  </a:lnTo>
                  <a:lnTo>
                    <a:pt x="15016677" y="450076"/>
                  </a:lnTo>
                  <a:lnTo>
                    <a:pt x="15019194" y="513588"/>
                  </a:lnTo>
                  <a:lnTo>
                    <a:pt x="15021758" y="589800"/>
                  </a:lnTo>
                  <a:lnTo>
                    <a:pt x="15024404" y="666013"/>
                  </a:lnTo>
                  <a:lnTo>
                    <a:pt x="15027168" y="729527"/>
                  </a:lnTo>
                  <a:lnTo>
                    <a:pt x="15029911" y="805740"/>
                  </a:lnTo>
                  <a:lnTo>
                    <a:pt x="15035536" y="932767"/>
                  </a:lnTo>
                  <a:lnTo>
                    <a:pt x="15038374" y="983581"/>
                  </a:lnTo>
                  <a:lnTo>
                    <a:pt x="15041159" y="1034394"/>
                  </a:lnTo>
                  <a:lnTo>
                    <a:pt x="15043869" y="1085207"/>
                  </a:lnTo>
                  <a:lnTo>
                    <a:pt x="15046541" y="1123320"/>
                  </a:lnTo>
                  <a:lnTo>
                    <a:pt x="15049152" y="1148732"/>
                  </a:lnTo>
                  <a:lnTo>
                    <a:pt x="15051622" y="1174144"/>
                  </a:lnTo>
                  <a:lnTo>
                    <a:pt x="15053985" y="1186855"/>
                  </a:lnTo>
                  <a:lnTo>
                    <a:pt x="15062023" y="1237693"/>
                  </a:lnTo>
                  <a:lnTo>
                    <a:pt x="15064650" y="1288505"/>
                  </a:lnTo>
                  <a:lnTo>
                    <a:pt x="15063919" y="1339302"/>
                  </a:lnTo>
                  <a:lnTo>
                    <a:pt x="15061822" y="1402793"/>
                  </a:lnTo>
                  <a:lnTo>
                    <a:pt x="15060531" y="1453588"/>
                  </a:lnTo>
                  <a:lnTo>
                    <a:pt x="15060966" y="1504391"/>
                  </a:lnTo>
                  <a:lnTo>
                    <a:pt x="15062435" y="1567898"/>
                  </a:lnTo>
                  <a:lnTo>
                    <a:pt x="15063949" y="1593305"/>
                  </a:lnTo>
                  <a:lnTo>
                    <a:pt x="15062721" y="1860002"/>
                  </a:lnTo>
                  <a:close/>
                </a:path>
                <a:path w="15064740" h="1860550">
                  <a:moveTo>
                    <a:pt x="13986971" y="1804252"/>
                  </a:moveTo>
                  <a:lnTo>
                    <a:pt x="10772" y="1739939"/>
                  </a:lnTo>
                  <a:lnTo>
                    <a:pt x="4875" y="1714511"/>
                  </a:lnTo>
                  <a:lnTo>
                    <a:pt x="6574" y="1701819"/>
                  </a:lnTo>
                  <a:lnTo>
                    <a:pt x="20714" y="1638383"/>
                  </a:lnTo>
                  <a:lnTo>
                    <a:pt x="24592" y="1587601"/>
                  </a:lnTo>
                  <a:lnTo>
                    <a:pt x="22522" y="1562191"/>
                  </a:lnTo>
                  <a:lnTo>
                    <a:pt x="19054" y="1524075"/>
                  </a:lnTo>
                  <a:lnTo>
                    <a:pt x="16150" y="1485961"/>
                  </a:lnTo>
                  <a:lnTo>
                    <a:pt x="12559" y="1435144"/>
                  </a:lnTo>
                  <a:lnTo>
                    <a:pt x="9341" y="1384328"/>
                  </a:lnTo>
                  <a:lnTo>
                    <a:pt x="7615" y="1333520"/>
                  </a:lnTo>
                  <a:lnTo>
                    <a:pt x="8444" y="1295423"/>
                  </a:lnTo>
                  <a:lnTo>
                    <a:pt x="7642" y="1282720"/>
                  </a:lnTo>
                  <a:lnTo>
                    <a:pt x="6851" y="1257316"/>
                  </a:lnTo>
                  <a:lnTo>
                    <a:pt x="6085" y="1219212"/>
                  </a:lnTo>
                  <a:lnTo>
                    <a:pt x="5240" y="1193808"/>
                  </a:lnTo>
                  <a:lnTo>
                    <a:pt x="3769" y="1092200"/>
                  </a:lnTo>
                  <a:lnTo>
                    <a:pt x="3053" y="1041396"/>
                  </a:lnTo>
                  <a:lnTo>
                    <a:pt x="2367" y="990592"/>
                  </a:lnTo>
                  <a:lnTo>
                    <a:pt x="1781" y="927089"/>
                  </a:lnTo>
                  <a:lnTo>
                    <a:pt x="1251" y="863586"/>
                  </a:lnTo>
                  <a:lnTo>
                    <a:pt x="789" y="800083"/>
                  </a:lnTo>
                  <a:lnTo>
                    <a:pt x="178" y="660379"/>
                  </a:lnTo>
                  <a:lnTo>
                    <a:pt x="0" y="558777"/>
                  </a:lnTo>
                  <a:lnTo>
                    <a:pt x="1669" y="215881"/>
                  </a:lnTo>
                  <a:lnTo>
                    <a:pt x="2888" y="126985"/>
                  </a:lnTo>
                  <a:lnTo>
                    <a:pt x="3956" y="76190"/>
                  </a:lnTo>
                  <a:lnTo>
                    <a:pt x="5246" y="25395"/>
                  </a:lnTo>
                  <a:lnTo>
                    <a:pt x="6223" y="0"/>
                  </a:lnTo>
                  <a:lnTo>
                    <a:pt x="8042926" y="2951"/>
                  </a:lnTo>
                  <a:lnTo>
                    <a:pt x="65613" y="273"/>
                  </a:lnTo>
                  <a:lnTo>
                    <a:pt x="64542" y="25668"/>
                  </a:lnTo>
                  <a:lnTo>
                    <a:pt x="63566" y="63764"/>
                  </a:lnTo>
                  <a:lnTo>
                    <a:pt x="62795" y="114561"/>
                  </a:lnTo>
                  <a:lnTo>
                    <a:pt x="62271" y="165359"/>
                  </a:lnTo>
                  <a:lnTo>
                    <a:pt x="61832" y="279658"/>
                  </a:lnTo>
                  <a:lnTo>
                    <a:pt x="61881" y="343159"/>
                  </a:lnTo>
                  <a:lnTo>
                    <a:pt x="62046" y="419361"/>
                  </a:lnTo>
                  <a:lnTo>
                    <a:pt x="62887" y="559066"/>
                  </a:lnTo>
                  <a:lnTo>
                    <a:pt x="63468" y="635270"/>
                  </a:lnTo>
                  <a:lnTo>
                    <a:pt x="64211" y="698774"/>
                  </a:lnTo>
                  <a:lnTo>
                    <a:pt x="64981" y="774978"/>
                  </a:lnTo>
                  <a:lnTo>
                    <a:pt x="65876" y="838483"/>
                  </a:lnTo>
                  <a:lnTo>
                    <a:pt x="66820" y="901988"/>
                  </a:lnTo>
                  <a:lnTo>
                    <a:pt x="68785" y="1028998"/>
                  </a:lnTo>
                  <a:lnTo>
                    <a:pt x="69829" y="1079804"/>
                  </a:lnTo>
                  <a:lnTo>
                    <a:pt x="70908" y="1117909"/>
                  </a:lnTo>
                  <a:lnTo>
                    <a:pt x="71947" y="1156014"/>
                  </a:lnTo>
                  <a:lnTo>
                    <a:pt x="72928" y="1194119"/>
                  </a:lnTo>
                  <a:lnTo>
                    <a:pt x="73949" y="1206824"/>
                  </a:lnTo>
                  <a:lnTo>
                    <a:pt x="74877" y="1219528"/>
                  </a:lnTo>
                  <a:lnTo>
                    <a:pt x="74762" y="1257628"/>
                  </a:lnTo>
                  <a:lnTo>
                    <a:pt x="75012" y="1295730"/>
                  </a:lnTo>
                  <a:lnTo>
                    <a:pt x="75991" y="1333835"/>
                  </a:lnTo>
                  <a:lnTo>
                    <a:pt x="78063" y="1371945"/>
                  </a:lnTo>
                  <a:lnTo>
                    <a:pt x="79160" y="1397350"/>
                  </a:lnTo>
                  <a:lnTo>
                    <a:pt x="84213" y="1460874"/>
                  </a:lnTo>
                  <a:lnTo>
                    <a:pt x="85311" y="1486279"/>
                  </a:lnTo>
                  <a:lnTo>
                    <a:pt x="85133" y="1511679"/>
                  </a:lnTo>
                  <a:lnTo>
                    <a:pt x="84533" y="1549776"/>
                  </a:lnTo>
                  <a:lnTo>
                    <a:pt x="83262" y="1575171"/>
                  </a:lnTo>
                  <a:lnTo>
                    <a:pt x="80839" y="1613260"/>
                  </a:lnTo>
                  <a:lnTo>
                    <a:pt x="80723" y="1638660"/>
                  </a:lnTo>
                  <a:lnTo>
                    <a:pt x="82853" y="1664070"/>
                  </a:lnTo>
                  <a:lnTo>
                    <a:pt x="89779" y="1676802"/>
                  </a:lnTo>
                  <a:lnTo>
                    <a:pt x="101866" y="1676857"/>
                  </a:lnTo>
                  <a:lnTo>
                    <a:pt x="119361" y="1689638"/>
                  </a:lnTo>
                  <a:lnTo>
                    <a:pt x="1416331" y="1695606"/>
                  </a:lnTo>
                  <a:lnTo>
                    <a:pt x="1468046" y="1708544"/>
                  </a:lnTo>
                  <a:lnTo>
                    <a:pt x="4030225" y="1720334"/>
                  </a:lnTo>
                  <a:lnTo>
                    <a:pt x="4064136" y="1733191"/>
                  </a:lnTo>
                  <a:lnTo>
                    <a:pt x="13335748" y="1775855"/>
                  </a:lnTo>
                  <a:lnTo>
                    <a:pt x="13385792" y="1788785"/>
                  </a:lnTo>
                  <a:lnTo>
                    <a:pt x="13936927" y="1791321"/>
                  </a:lnTo>
                  <a:lnTo>
                    <a:pt x="13986971" y="1804252"/>
                  </a:lnTo>
                  <a:close/>
                </a:path>
                <a:path w="15064740" h="1860550">
                  <a:moveTo>
                    <a:pt x="11045654" y="1752617"/>
                  </a:moveTo>
                  <a:lnTo>
                    <a:pt x="5680795" y="1727930"/>
                  </a:lnTo>
                  <a:lnTo>
                    <a:pt x="8133502" y="1726516"/>
                  </a:lnTo>
                  <a:lnTo>
                    <a:pt x="10995895" y="1739687"/>
                  </a:lnTo>
                  <a:lnTo>
                    <a:pt x="11045654" y="1752617"/>
                  </a:lnTo>
                  <a:close/>
                </a:path>
                <a:path w="15064740" h="1860550">
                  <a:moveTo>
                    <a:pt x="12587892" y="1772413"/>
                  </a:moveTo>
                  <a:lnTo>
                    <a:pt x="4178256" y="1733716"/>
                  </a:lnTo>
                  <a:lnTo>
                    <a:pt x="4265686" y="1721418"/>
                  </a:lnTo>
                  <a:lnTo>
                    <a:pt x="12538111" y="1759484"/>
                  </a:lnTo>
                  <a:lnTo>
                    <a:pt x="12587892" y="1772413"/>
                  </a:lnTo>
                  <a:close/>
                </a:path>
                <a:path w="15064740" h="1860550">
                  <a:moveTo>
                    <a:pt x="4288522" y="1797724"/>
                  </a:moveTo>
                  <a:lnTo>
                    <a:pt x="1851819" y="1786511"/>
                  </a:lnTo>
                  <a:lnTo>
                    <a:pt x="1485940" y="1772127"/>
                  </a:lnTo>
                  <a:lnTo>
                    <a:pt x="977442" y="1769787"/>
                  </a:lnTo>
                  <a:lnTo>
                    <a:pt x="875896" y="1756620"/>
                  </a:lnTo>
                  <a:lnTo>
                    <a:pt x="7603123" y="1787576"/>
                  </a:lnTo>
                  <a:lnTo>
                    <a:pt x="4766078" y="1787221"/>
                  </a:lnTo>
                  <a:lnTo>
                    <a:pt x="4288522" y="1797724"/>
                  </a:lnTo>
                  <a:close/>
                </a:path>
              </a:pathLst>
            </a:custGeom>
            <a:solidFill>
              <a:srgbClr val="373734"/>
            </a:solidFill>
          </p:spPr>
          <p:txBody>
            <a:bodyPr wrap="square" lIns="0" tIns="0" rIns="0" bIns="0" rtlCol="0"/>
            <a:lstStyle/>
            <a:p>
              <a:endParaRPr/>
            </a:p>
          </p:txBody>
        </p:sp>
        <p:sp>
          <p:nvSpPr>
            <p:cNvPr id="11" name="object 11"/>
            <p:cNvSpPr/>
            <p:nvPr/>
          </p:nvSpPr>
          <p:spPr>
            <a:xfrm>
              <a:off x="1765428" y="0"/>
              <a:ext cx="15212060" cy="1816735"/>
            </a:xfrm>
            <a:custGeom>
              <a:avLst/>
              <a:gdLst/>
              <a:ahLst/>
              <a:cxnLst/>
              <a:rect l="l" t="t" r="r" b="b"/>
              <a:pathLst>
                <a:path w="15212060" h="1816735">
                  <a:moveTo>
                    <a:pt x="15211982" y="1816435"/>
                  </a:moveTo>
                  <a:lnTo>
                    <a:pt x="0" y="1426747"/>
                  </a:lnTo>
                  <a:lnTo>
                    <a:pt x="34365" y="0"/>
                  </a:lnTo>
                  <a:lnTo>
                    <a:pt x="15210443" y="0"/>
                  </a:lnTo>
                  <a:lnTo>
                    <a:pt x="15211982" y="1816435"/>
                  </a:lnTo>
                  <a:close/>
                </a:path>
              </a:pathLst>
            </a:custGeom>
            <a:solidFill>
              <a:srgbClr val="FFFFFF"/>
            </a:solidFill>
          </p:spPr>
          <p:txBody>
            <a:bodyPr wrap="square" lIns="0" tIns="0" rIns="0" bIns="0" rtlCol="0"/>
            <a:lstStyle/>
            <a:p>
              <a:endParaRPr/>
            </a:p>
          </p:txBody>
        </p:sp>
        <p:sp>
          <p:nvSpPr>
            <p:cNvPr id="12" name="object 12"/>
            <p:cNvSpPr/>
            <p:nvPr/>
          </p:nvSpPr>
          <p:spPr>
            <a:xfrm>
              <a:off x="1745037" y="0"/>
              <a:ext cx="15285085" cy="1854200"/>
            </a:xfrm>
            <a:custGeom>
              <a:avLst/>
              <a:gdLst/>
              <a:ahLst/>
              <a:cxnLst/>
              <a:rect l="l" t="t" r="r" b="b"/>
              <a:pathLst>
                <a:path w="15285085" h="1854200">
                  <a:moveTo>
                    <a:pt x="8286230" y="6025"/>
                  </a:moveTo>
                  <a:lnTo>
                    <a:pt x="15200426" y="9853"/>
                  </a:lnTo>
                  <a:lnTo>
                    <a:pt x="15200433" y="11068"/>
                  </a:lnTo>
                  <a:lnTo>
                    <a:pt x="8286230" y="6025"/>
                  </a:lnTo>
                  <a:close/>
                </a:path>
                <a:path w="15285085" h="1854200">
                  <a:moveTo>
                    <a:pt x="15272198" y="1802801"/>
                  </a:moveTo>
                  <a:lnTo>
                    <a:pt x="15205800" y="1801201"/>
                  </a:lnTo>
                  <a:lnTo>
                    <a:pt x="15209571" y="1763181"/>
                  </a:lnTo>
                  <a:lnTo>
                    <a:pt x="15212977" y="1725152"/>
                  </a:lnTo>
                  <a:lnTo>
                    <a:pt x="15215348" y="1699802"/>
                  </a:lnTo>
                  <a:lnTo>
                    <a:pt x="15216628" y="1674425"/>
                  </a:lnTo>
                  <a:lnTo>
                    <a:pt x="15215857" y="1610888"/>
                  </a:lnTo>
                  <a:lnTo>
                    <a:pt x="15214967" y="1560052"/>
                  </a:lnTo>
                  <a:lnTo>
                    <a:pt x="15214756" y="1496529"/>
                  </a:lnTo>
                  <a:lnTo>
                    <a:pt x="15214798" y="1445715"/>
                  </a:lnTo>
                  <a:lnTo>
                    <a:pt x="15215586" y="1394919"/>
                  </a:lnTo>
                  <a:lnTo>
                    <a:pt x="15217657" y="1356858"/>
                  </a:lnTo>
                  <a:lnTo>
                    <a:pt x="15220514" y="1331520"/>
                  </a:lnTo>
                  <a:lnTo>
                    <a:pt x="15222949" y="1293467"/>
                  </a:lnTo>
                  <a:lnTo>
                    <a:pt x="15222529" y="1268050"/>
                  </a:lnTo>
                  <a:lnTo>
                    <a:pt x="15222779" y="1229945"/>
                  </a:lnTo>
                  <a:lnTo>
                    <a:pt x="15221630" y="1204510"/>
                  </a:lnTo>
                  <a:lnTo>
                    <a:pt x="15219753" y="1179057"/>
                  </a:lnTo>
                  <a:lnTo>
                    <a:pt x="15217817" y="1140899"/>
                  </a:lnTo>
                  <a:lnTo>
                    <a:pt x="15216320" y="1128160"/>
                  </a:lnTo>
                  <a:lnTo>
                    <a:pt x="15214679" y="1115416"/>
                  </a:lnTo>
                  <a:lnTo>
                    <a:pt x="15213523" y="1077277"/>
                  </a:lnTo>
                  <a:lnTo>
                    <a:pt x="15211951" y="1051832"/>
                  </a:lnTo>
                  <a:lnTo>
                    <a:pt x="15210897" y="1000992"/>
                  </a:lnTo>
                  <a:lnTo>
                    <a:pt x="15209766" y="950150"/>
                  </a:lnTo>
                  <a:lnTo>
                    <a:pt x="15208574" y="899307"/>
                  </a:lnTo>
                  <a:lnTo>
                    <a:pt x="15207645" y="835766"/>
                  </a:lnTo>
                  <a:lnTo>
                    <a:pt x="15205721" y="708683"/>
                  </a:lnTo>
                  <a:lnTo>
                    <a:pt x="15205066" y="632445"/>
                  </a:lnTo>
                  <a:lnTo>
                    <a:pt x="15204127" y="568904"/>
                  </a:lnTo>
                  <a:lnTo>
                    <a:pt x="15203533" y="492667"/>
                  </a:lnTo>
                  <a:lnTo>
                    <a:pt x="15202995" y="416432"/>
                  </a:lnTo>
                  <a:lnTo>
                    <a:pt x="15202529" y="340199"/>
                  </a:lnTo>
                  <a:lnTo>
                    <a:pt x="15201846" y="276664"/>
                  </a:lnTo>
                  <a:lnTo>
                    <a:pt x="15201574" y="200436"/>
                  </a:lnTo>
                  <a:lnTo>
                    <a:pt x="15201118" y="136906"/>
                  </a:lnTo>
                  <a:lnTo>
                    <a:pt x="15200801" y="73380"/>
                  </a:lnTo>
                  <a:lnTo>
                    <a:pt x="15200433" y="11068"/>
                  </a:lnTo>
                  <a:lnTo>
                    <a:pt x="15252459" y="11106"/>
                  </a:lnTo>
                  <a:lnTo>
                    <a:pt x="15252832" y="49226"/>
                  </a:lnTo>
                  <a:lnTo>
                    <a:pt x="15253378" y="112758"/>
                  </a:lnTo>
                  <a:lnTo>
                    <a:pt x="15254084" y="176293"/>
                  </a:lnTo>
                  <a:lnTo>
                    <a:pt x="15254626" y="252528"/>
                  </a:lnTo>
                  <a:lnTo>
                    <a:pt x="15255599" y="316070"/>
                  </a:lnTo>
                  <a:lnTo>
                    <a:pt x="15256372" y="392311"/>
                  </a:lnTo>
                  <a:lnTo>
                    <a:pt x="15257234" y="468554"/>
                  </a:lnTo>
                  <a:lnTo>
                    <a:pt x="15258167" y="544798"/>
                  </a:lnTo>
                  <a:lnTo>
                    <a:pt x="15259459" y="608348"/>
                  </a:lnTo>
                  <a:lnTo>
                    <a:pt x="15260481" y="684594"/>
                  </a:lnTo>
                  <a:lnTo>
                    <a:pt x="15264499" y="875246"/>
                  </a:lnTo>
                  <a:lnTo>
                    <a:pt x="15266097" y="926100"/>
                  </a:lnTo>
                  <a:lnTo>
                    <a:pt x="15267642" y="976952"/>
                  </a:lnTo>
                  <a:lnTo>
                    <a:pt x="15269115" y="1027802"/>
                  </a:lnTo>
                  <a:lnTo>
                    <a:pt x="15270806" y="1065954"/>
                  </a:lnTo>
                  <a:lnTo>
                    <a:pt x="15272696" y="1091406"/>
                  </a:lnTo>
                  <a:lnTo>
                    <a:pt x="15274461" y="1116856"/>
                  </a:lnTo>
                  <a:lnTo>
                    <a:pt x="15276390" y="1129606"/>
                  </a:lnTo>
                  <a:lnTo>
                    <a:pt x="15282792" y="1167872"/>
                  </a:lnTo>
                  <a:lnTo>
                    <a:pt x="15284896" y="1218737"/>
                  </a:lnTo>
                  <a:lnTo>
                    <a:pt x="15284195" y="1269535"/>
                  </a:lnTo>
                  <a:lnTo>
                    <a:pt x="15281875" y="1320294"/>
                  </a:lnTo>
                  <a:lnTo>
                    <a:pt x="15279123" y="1371042"/>
                  </a:lnTo>
                  <a:lnTo>
                    <a:pt x="15277126" y="1421809"/>
                  </a:lnTo>
                  <a:lnTo>
                    <a:pt x="15276338" y="1472605"/>
                  </a:lnTo>
                  <a:lnTo>
                    <a:pt x="15276296" y="1523418"/>
                  </a:lnTo>
                  <a:lnTo>
                    <a:pt x="15277119" y="1561549"/>
                  </a:lnTo>
                  <a:lnTo>
                    <a:pt x="15277397" y="1586963"/>
                  </a:lnTo>
                  <a:lnTo>
                    <a:pt x="15272198" y="1802801"/>
                  </a:lnTo>
                  <a:close/>
                </a:path>
                <a:path w="15285085" h="1854200">
                  <a:moveTo>
                    <a:pt x="15270975" y="1853586"/>
                  </a:moveTo>
                  <a:lnTo>
                    <a:pt x="14947026" y="1845783"/>
                  </a:lnTo>
                  <a:lnTo>
                    <a:pt x="14896972" y="1831874"/>
                  </a:lnTo>
                  <a:lnTo>
                    <a:pt x="12620600" y="1777044"/>
                  </a:lnTo>
                  <a:lnTo>
                    <a:pt x="12569729" y="1763115"/>
                  </a:lnTo>
                  <a:lnTo>
                    <a:pt x="11347644" y="1733680"/>
                  </a:lnTo>
                  <a:lnTo>
                    <a:pt x="10707458" y="1705556"/>
                  </a:lnTo>
                  <a:lnTo>
                    <a:pt x="35681" y="1448511"/>
                  </a:lnTo>
                  <a:lnTo>
                    <a:pt x="17960" y="1435381"/>
                  </a:lnTo>
                  <a:lnTo>
                    <a:pt x="5702" y="1422382"/>
                  </a:lnTo>
                  <a:lnTo>
                    <a:pt x="0" y="1409541"/>
                  </a:lnTo>
                  <a:lnTo>
                    <a:pt x="1944" y="1396884"/>
                  </a:lnTo>
                  <a:lnTo>
                    <a:pt x="17312" y="1333736"/>
                  </a:lnTo>
                  <a:lnTo>
                    <a:pt x="22176" y="1283038"/>
                  </a:lnTo>
                  <a:lnTo>
                    <a:pt x="20909" y="1244896"/>
                  </a:lnTo>
                  <a:lnTo>
                    <a:pt x="18185" y="1206720"/>
                  </a:lnTo>
                  <a:lnTo>
                    <a:pt x="16331" y="1155860"/>
                  </a:lnTo>
                  <a:lnTo>
                    <a:pt x="13732" y="1104983"/>
                  </a:lnTo>
                  <a:lnTo>
                    <a:pt x="11506" y="1054115"/>
                  </a:lnTo>
                  <a:lnTo>
                    <a:pt x="10772" y="1003282"/>
                  </a:lnTo>
                  <a:lnTo>
                    <a:pt x="12647" y="952513"/>
                  </a:lnTo>
                  <a:lnTo>
                    <a:pt x="12179" y="939798"/>
                  </a:lnTo>
                  <a:lnTo>
                    <a:pt x="11977" y="914386"/>
                  </a:lnTo>
                  <a:lnTo>
                    <a:pt x="11745" y="888973"/>
                  </a:lnTo>
                  <a:lnTo>
                    <a:pt x="11883" y="774643"/>
                  </a:lnTo>
                  <a:lnTo>
                    <a:pt x="12237" y="723837"/>
                  </a:lnTo>
                  <a:lnTo>
                    <a:pt x="12915" y="660334"/>
                  </a:lnTo>
                  <a:lnTo>
                    <a:pt x="13314" y="609529"/>
                  </a:lnTo>
                  <a:lnTo>
                    <a:pt x="14054" y="546029"/>
                  </a:lnTo>
                  <a:lnTo>
                    <a:pt x="14840" y="482529"/>
                  </a:lnTo>
                  <a:lnTo>
                    <a:pt x="15681" y="419031"/>
                  </a:lnTo>
                  <a:lnTo>
                    <a:pt x="16891" y="342838"/>
                  </a:lnTo>
                  <a:lnTo>
                    <a:pt x="17870" y="279343"/>
                  </a:lnTo>
                  <a:lnTo>
                    <a:pt x="18931" y="215850"/>
                  </a:lnTo>
                  <a:lnTo>
                    <a:pt x="20390" y="139664"/>
                  </a:lnTo>
                  <a:lnTo>
                    <a:pt x="21167" y="101571"/>
                  </a:lnTo>
                  <a:lnTo>
                    <a:pt x="23566" y="0"/>
                  </a:lnTo>
                  <a:lnTo>
                    <a:pt x="8286230" y="6025"/>
                  </a:lnTo>
                  <a:lnTo>
                    <a:pt x="85282" y="1486"/>
                  </a:lnTo>
                  <a:lnTo>
                    <a:pt x="84038" y="77678"/>
                  </a:lnTo>
                  <a:lnTo>
                    <a:pt x="83269" y="141178"/>
                  </a:lnTo>
                  <a:lnTo>
                    <a:pt x="82297" y="217377"/>
                  </a:lnTo>
                  <a:lnTo>
                    <a:pt x="81413" y="293578"/>
                  </a:lnTo>
                  <a:lnTo>
                    <a:pt x="80604" y="369780"/>
                  </a:lnTo>
                  <a:lnTo>
                    <a:pt x="80162" y="433288"/>
                  </a:lnTo>
                  <a:lnTo>
                    <a:pt x="79460" y="509493"/>
                  </a:lnTo>
                  <a:lnTo>
                    <a:pt x="79095" y="573003"/>
                  </a:lnTo>
                  <a:lnTo>
                    <a:pt x="79054" y="623816"/>
                  </a:lnTo>
                  <a:lnTo>
                    <a:pt x="78711" y="687327"/>
                  </a:lnTo>
                  <a:lnTo>
                    <a:pt x="78663" y="738140"/>
                  </a:lnTo>
                  <a:lnTo>
                    <a:pt x="78896" y="776257"/>
                  </a:lnTo>
                  <a:lnTo>
                    <a:pt x="79090" y="814373"/>
                  </a:lnTo>
                  <a:lnTo>
                    <a:pt x="79536" y="839791"/>
                  </a:lnTo>
                  <a:lnTo>
                    <a:pt x="79915" y="865207"/>
                  </a:lnTo>
                  <a:lnTo>
                    <a:pt x="80518" y="877925"/>
                  </a:lnTo>
                  <a:lnTo>
                    <a:pt x="79661" y="916016"/>
                  </a:lnTo>
                  <a:lnTo>
                    <a:pt x="79169" y="954115"/>
                  </a:lnTo>
                  <a:lnTo>
                    <a:pt x="79099" y="1004928"/>
                  </a:lnTo>
                  <a:lnTo>
                    <a:pt x="80427" y="1043071"/>
                  </a:lnTo>
                  <a:lnTo>
                    <a:pt x="80724" y="1081189"/>
                  </a:lnTo>
                  <a:lnTo>
                    <a:pt x="84841" y="1132103"/>
                  </a:lnTo>
                  <a:lnTo>
                    <a:pt x="85138" y="1170221"/>
                  </a:lnTo>
                  <a:lnTo>
                    <a:pt x="84466" y="1195613"/>
                  </a:lnTo>
                  <a:lnTo>
                    <a:pt x="83123" y="1233691"/>
                  </a:lnTo>
                  <a:lnTo>
                    <a:pt x="81053" y="1271752"/>
                  </a:lnTo>
                  <a:lnTo>
                    <a:pt x="77890" y="1309787"/>
                  </a:lnTo>
                  <a:lnTo>
                    <a:pt x="77278" y="1335180"/>
                  </a:lnTo>
                  <a:lnTo>
                    <a:pt x="78912" y="1360627"/>
                  </a:lnTo>
                  <a:lnTo>
                    <a:pt x="85586" y="1373491"/>
                  </a:lnTo>
                  <a:lnTo>
                    <a:pt x="199720" y="1376240"/>
                  </a:lnTo>
                  <a:lnTo>
                    <a:pt x="248996" y="1390131"/>
                  </a:lnTo>
                  <a:lnTo>
                    <a:pt x="1571199" y="1421978"/>
                  </a:lnTo>
                  <a:lnTo>
                    <a:pt x="1621032" y="1435882"/>
                  </a:lnTo>
                  <a:lnTo>
                    <a:pt x="12865503" y="1706721"/>
                  </a:lnTo>
                  <a:lnTo>
                    <a:pt x="13067458" y="1724289"/>
                  </a:lnTo>
                  <a:lnTo>
                    <a:pt x="13624477" y="1737706"/>
                  </a:lnTo>
                  <a:lnTo>
                    <a:pt x="13675004" y="1751626"/>
                  </a:lnTo>
                  <a:lnTo>
                    <a:pt x="14335829" y="1767543"/>
                  </a:lnTo>
                  <a:lnTo>
                    <a:pt x="14386356" y="1781464"/>
                  </a:lnTo>
                  <a:lnTo>
                    <a:pt x="15272198" y="1802801"/>
                  </a:lnTo>
                  <a:lnTo>
                    <a:pt x="15270975" y="1853586"/>
                  </a:lnTo>
                  <a:close/>
                </a:path>
                <a:path w="15285085" h="1854200">
                  <a:moveTo>
                    <a:pt x="1122983" y="1411182"/>
                  </a:moveTo>
                  <a:lnTo>
                    <a:pt x="826701" y="1404046"/>
                  </a:lnTo>
                  <a:lnTo>
                    <a:pt x="876560" y="1392543"/>
                  </a:lnTo>
                  <a:lnTo>
                    <a:pt x="1074254" y="1397305"/>
                  </a:lnTo>
                  <a:lnTo>
                    <a:pt x="1122983" y="1411182"/>
                  </a:lnTo>
                  <a:close/>
                </a:path>
                <a:path w="15285085" h="1854200">
                  <a:moveTo>
                    <a:pt x="11552437" y="1675094"/>
                  </a:moveTo>
                  <a:lnTo>
                    <a:pt x="5246317" y="1523202"/>
                  </a:lnTo>
                  <a:lnTo>
                    <a:pt x="8299898" y="1584048"/>
                  </a:lnTo>
                  <a:lnTo>
                    <a:pt x="11502087" y="1661178"/>
                  </a:lnTo>
                  <a:lnTo>
                    <a:pt x="11552437" y="1675094"/>
                  </a:lnTo>
                  <a:close/>
                </a:path>
                <a:path w="15285085" h="1854200">
                  <a:moveTo>
                    <a:pt x="4787174" y="1575661"/>
                  </a:moveTo>
                  <a:lnTo>
                    <a:pt x="1242109" y="1490273"/>
                  </a:lnTo>
                  <a:lnTo>
                    <a:pt x="983880" y="1471350"/>
                  </a:lnTo>
                  <a:lnTo>
                    <a:pt x="7738799" y="1634052"/>
                  </a:lnTo>
                  <a:lnTo>
                    <a:pt x="4787174" y="1575661"/>
                  </a:lnTo>
                  <a:close/>
                </a:path>
                <a:path w="15285085" h="1854200">
                  <a:moveTo>
                    <a:pt x="3387525" y="1554652"/>
                  </a:moveTo>
                  <a:lnTo>
                    <a:pt x="2072638" y="1522982"/>
                  </a:lnTo>
                  <a:lnTo>
                    <a:pt x="1870740" y="1505415"/>
                  </a:lnTo>
                  <a:lnTo>
                    <a:pt x="3484942" y="1544295"/>
                  </a:lnTo>
                  <a:lnTo>
                    <a:pt x="3387525" y="1554652"/>
                  </a:lnTo>
                  <a:close/>
                </a:path>
              </a:pathLst>
            </a:custGeom>
            <a:solidFill>
              <a:srgbClr val="373734"/>
            </a:solidFill>
          </p:spPr>
          <p:txBody>
            <a:bodyPr wrap="square" lIns="0" tIns="0" rIns="0" bIns="0" rtlCol="0"/>
            <a:lstStyle/>
            <a:p>
              <a:endParaRPr/>
            </a:p>
          </p:txBody>
        </p:sp>
        <p:sp>
          <p:nvSpPr>
            <p:cNvPr id="13" name="object 13"/>
            <p:cNvSpPr/>
            <p:nvPr/>
          </p:nvSpPr>
          <p:spPr>
            <a:xfrm>
              <a:off x="1794280" y="0"/>
              <a:ext cx="14992985" cy="0"/>
            </a:xfrm>
            <a:custGeom>
              <a:avLst/>
              <a:gdLst/>
              <a:ahLst/>
              <a:cxnLst/>
              <a:rect l="l" t="t" r="r" b="b"/>
              <a:pathLst>
                <a:path w="14992985">
                  <a:moveTo>
                    <a:pt x="0" y="0"/>
                  </a:moveTo>
                  <a:lnTo>
                    <a:pt x="14992608" y="0"/>
                  </a:lnTo>
                  <a:lnTo>
                    <a:pt x="0" y="0"/>
                  </a:lnTo>
                  <a:close/>
                </a:path>
              </a:pathLst>
            </a:custGeom>
            <a:solidFill>
              <a:srgbClr val="FFFFFF"/>
            </a:solidFill>
          </p:spPr>
          <p:txBody>
            <a:bodyPr wrap="square" lIns="0" tIns="0" rIns="0" bIns="0" rtlCol="0"/>
            <a:lstStyle/>
            <a:p>
              <a:endParaRPr/>
            </a:p>
          </p:txBody>
        </p:sp>
        <p:sp>
          <p:nvSpPr>
            <p:cNvPr id="14" name="object 14"/>
            <p:cNvSpPr/>
            <p:nvPr/>
          </p:nvSpPr>
          <p:spPr>
            <a:xfrm>
              <a:off x="1749825" y="8762"/>
              <a:ext cx="15072994" cy="1884680"/>
            </a:xfrm>
            <a:custGeom>
              <a:avLst/>
              <a:gdLst/>
              <a:ahLst/>
              <a:cxnLst/>
              <a:rect l="l" t="t" r="r" b="b"/>
              <a:pathLst>
                <a:path w="15072994" h="1884680">
                  <a:moveTo>
                    <a:pt x="2210305" y="1872482"/>
                  </a:moveTo>
                  <a:lnTo>
                    <a:pt x="5703522" y="1860902"/>
                  </a:lnTo>
                  <a:lnTo>
                    <a:pt x="5604306" y="1873931"/>
                  </a:lnTo>
                  <a:lnTo>
                    <a:pt x="2361733" y="1884680"/>
                  </a:lnTo>
                  <a:lnTo>
                    <a:pt x="2210305" y="1872482"/>
                  </a:lnTo>
                  <a:close/>
                </a:path>
                <a:path w="15072994" h="1884680">
                  <a:moveTo>
                    <a:pt x="1149802" y="1863297"/>
                  </a:moveTo>
                  <a:lnTo>
                    <a:pt x="11732336" y="1828216"/>
                  </a:lnTo>
                  <a:lnTo>
                    <a:pt x="9922128" y="1846917"/>
                  </a:lnTo>
                  <a:lnTo>
                    <a:pt x="1201419" y="1875826"/>
                  </a:lnTo>
                  <a:lnTo>
                    <a:pt x="1149802" y="1863297"/>
                  </a:lnTo>
                  <a:close/>
                </a:path>
                <a:path w="15072994" h="1884680">
                  <a:moveTo>
                    <a:pt x="737158" y="1851965"/>
                  </a:moveTo>
                  <a:lnTo>
                    <a:pt x="12978821" y="1811384"/>
                  </a:lnTo>
                  <a:lnTo>
                    <a:pt x="12929468" y="1824248"/>
                  </a:lnTo>
                  <a:lnTo>
                    <a:pt x="788776" y="1864494"/>
                  </a:lnTo>
                  <a:lnTo>
                    <a:pt x="737158" y="1851965"/>
                  </a:lnTo>
                  <a:close/>
                </a:path>
                <a:path w="15072994" h="1884680">
                  <a:moveTo>
                    <a:pt x="185516" y="1841094"/>
                  </a:moveTo>
                  <a:lnTo>
                    <a:pt x="13475681" y="1797037"/>
                  </a:lnTo>
                  <a:lnTo>
                    <a:pt x="13324009" y="1810240"/>
                  </a:lnTo>
                  <a:lnTo>
                    <a:pt x="228970" y="1853650"/>
                  </a:lnTo>
                  <a:lnTo>
                    <a:pt x="185516" y="1841094"/>
                  </a:lnTo>
                  <a:close/>
                </a:path>
                <a:path w="15072994" h="1884680">
                  <a:moveTo>
                    <a:pt x="0" y="199"/>
                  </a:moveTo>
                  <a:lnTo>
                    <a:pt x="60043" y="202"/>
                  </a:lnTo>
                  <a:lnTo>
                    <a:pt x="61135" y="25396"/>
                  </a:lnTo>
                  <a:lnTo>
                    <a:pt x="63376" y="63489"/>
                  </a:lnTo>
                  <a:lnTo>
                    <a:pt x="65286" y="114283"/>
                  </a:lnTo>
                  <a:lnTo>
                    <a:pt x="66636" y="165079"/>
                  </a:lnTo>
                  <a:lnTo>
                    <a:pt x="67198" y="203177"/>
                  </a:lnTo>
                  <a:lnTo>
                    <a:pt x="66128" y="228581"/>
                  </a:lnTo>
                  <a:lnTo>
                    <a:pt x="63965" y="253988"/>
                  </a:lnTo>
                  <a:lnTo>
                    <a:pt x="62572" y="292093"/>
                  </a:lnTo>
                  <a:lnTo>
                    <a:pt x="63689" y="317489"/>
                  </a:lnTo>
                  <a:lnTo>
                    <a:pt x="64441" y="342887"/>
                  </a:lnTo>
                  <a:lnTo>
                    <a:pt x="66287" y="368281"/>
                  </a:lnTo>
                  <a:lnTo>
                    <a:pt x="68861" y="393672"/>
                  </a:lnTo>
                  <a:lnTo>
                    <a:pt x="71799" y="419063"/>
                  </a:lnTo>
                  <a:lnTo>
                    <a:pt x="73975" y="431756"/>
                  </a:lnTo>
                  <a:lnTo>
                    <a:pt x="76345" y="444448"/>
                  </a:lnTo>
                  <a:lnTo>
                    <a:pt x="78965" y="482539"/>
                  </a:lnTo>
                  <a:lnTo>
                    <a:pt x="81726" y="520630"/>
                  </a:lnTo>
                  <a:lnTo>
                    <a:pt x="84641" y="571421"/>
                  </a:lnTo>
                  <a:lnTo>
                    <a:pt x="87643" y="622211"/>
                  </a:lnTo>
                  <a:lnTo>
                    <a:pt x="90747" y="685702"/>
                  </a:lnTo>
                  <a:lnTo>
                    <a:pt x="97025" y="812681"/>
                  </a:lnTo>
                  <a:lnTo>
                    <a:pt x="100187" y="888871"/>
                  </a:lnTo>
                  <a:lnTo>
                    <a:pt x="103260" y="952362"/>
                  </a:lnTo>
                  <a:lnTo>
                    <a:pt x="106300" y="1028552"/>
                  </a:lnTo>
                  <a:lnTo>
                    <a:pt x="109238" y="1104743"/>
                  </a:lnTo>
                  <a:lnTo>
                    <a:pt x="112006" y="1168234"/>
                  </a:lnTo>
                  <a:lnTo>
                    <a:pt x="114661" y="1244425"/>
                  </a:lnTo>
                  <a:lnTo>
                    <a:pt x="117092" y="1307918"/>
                  </a:lnTo>
                  <a:lnTo>
                    <a:pt x="119271" y="1358711"/>
                  </a:lnTo>
                  <a:lnTo>
                    <a:pt x="121257" y="1422204"/>
                  </a:lnTo>
                  <a:lnTo>
                    <a:pt x="122896" y="1460299"/>
                  </a:lnTo>
                  <a:lnTo>
                    <a:pt x="124288" y="1511095"/>
                  </a:lnTo>
                  <a:lnTo>
                    <a:pt x="125279" y="1536492"/>
                  </a:lnTo>
                  <a:lnTo>
                    <a:pt x="125927" y="1561890"/>
                  </a:lnTo>
                  <a:lnTo>
                    <a:pt x="126163" y="1574589"/>
                  </a:lnTo>
                  <a:lnTo>
                    <a:pt x="132077" y="1599970"/>
                  </a:lnTo>
                  <a:lnTo>
                    <a:pt x="143992" y="1676131"/>
                  </a:lnTo>
                  <a:lnTo>
                    <a:pt x="149907" y="1701511"/>
                  </a:lnTo>
                  <a:lnTo>
                    <a:pt x="154541" y="1739596"/>
                  </a:lnTo>
                  <a:lnTo>
                    <a:pt x="168651" y="1752249"/>
                  </a:lnTo>
                  <a:lnTo>
                    <a:pt x="201881" y="1764839"/>
                  </a:lnTo>
                  <a:lnTo>
                    <a:pt x="310509" y="1764479"/>
                  </a:lnTo>
                  <a:lnTo>
                    <a:pt x="332835" y="1777105"/>
                  </a:lnTo>
                  <a:lnTo>
                    <a:pt x="455133" y="1776700"/>
                  </a:lnTo>
                  <a:lnTo>
                    <a:pt x="652645" y="1788745"/>
                  </a:lnTo>
                  <a:lnTo>
                    <a:pt x="900925" y="1787922"/>
                  </a:lnTo>
                  <a:lnTo>
                    <a:pt x="950575" y="1800457"/>
                  </a:lnTo>
                  <a:lnTo>
                    <a:pt x="1501005" y="1798633"/>
                  </a:lnTo>
                  <a:lnTo>
                    <a:pt x="1603329" y="1810994"/>
                  </a:lnTo>
                  <a:lnTo>
                    <a:pt x="2526817" y="1807932"/>
                  </a:lnTo>
                  <a:lnTo>
                    <a:pt x="2988373" y="1819102"/>
                  </a:lnTo>
                  <a:lnTo>
                    <a:pt x="13885486" y="1782978"/>
                  </a:lnTo>
                  <a:lnTo>
                    <a:pt x="13731305" y="1796190"/>
                  </a:lnTo>
                  <a:lnTo>
                    <a:pt x="126999" y="1841288"/>
                  </a:lnTo>
                  <a:lnTo>
                    <a:pt x="103683" y="1828665"/>
                  </a:lnTo>
                  <a:lnTo>
                    <a:pt x="101290" y="1803273"/>
                  </a:lnTo>
                  <a:lnTo>
                    <a:pt x="97963" y="1752484"/>
                  </a:lnTo>
                  <a:lnTo>
                    <a:pt x="95571" y="1727091"/>
                  </a:lnTo>
                  <a:lnTo>
                    <a:pt x="90222" y="1689009"/>
                  </a:lnTo>
                  <a:lnTo>
                    <a:pt x="85643" y="1663624"/>
                  </a:lnTo>
                  <a:lnTo>
                    <a:pt x="81022" y="1625539"/>
                  </a:lnTo>
                  <a:lnTo>
                    <a:pt x="75714" y="1600156"/>
                  </a:lnTo>
                  <a:lnTo>
                    <a:pt x="75457" y="1587457"/>
                  </a:lnTo>
                  <a:lnTo>
                    <a:pt x="74745" y="1562059"/>
                  </a:lnTo>
                  <a:lnTo>
                    <a:pt x="73649" y="1536663"/>
                  </a:lnTo>
                  <a:lnTo>
                    <a:pt x="72115" y="1485868"/>
                  </a:lnTo>
                  <a:lnTo>
                    <a:pt x="70297" y="1447774"/>
                  </a:lnTo>
                  <a:lnTo>
                    <a:pt x="68098" y="1384280"/>
                  </a:lnTo>
                  <a:lnTo>
                    <a:pt x="65673" y="1333488"/>
                  </a:lnTo>
                  <a:lnTo>
                    <a:pt x="62923" y="1257297"/>
                  </a:lnTo>
                  <a:lnTo>
                    <a:pt x="60005" y="1193806"/>
                  </a:lnTo>
                  <a:lnTo>
                    <a:pt x="56863" y="1117616"/>
                  </a:lnTo>
                  <a:lnTo>
                    <a:pt x="53609" y="1054127"/>
                  </a:lnTo>
                  <a:lnTo>
                    <a:pt x="50189" y="977938"/>
                  </a:lnTo>
                  <a:lnTo>
                    <a:pt x="46673" y="901749"/>
                  </a:lnTo>
                  <a:lnTo>
                    <a:pt x="43132" y="838260"/>
                  </a:lnTo>
                  <a:lnTo>
                    <a:pt x="39511" y="762072"/>
                  </a:lnTo>
                  <a:lnTo>
                    <a:pt x="35922" y="698583"/>
                  </a:lnTo>
                  <a:lnTo>
                    <a:pt x="32394" y="647795"/>
                  </a:lnTo>
                  <a:lnTo>
                    <a:pt x="28872" y="584306"/>
                  </a:lnTo>
                  <a:lnTo>
                    <a:pt x="25469" y="533517"/>
                  </a:lnTo>
                  <a:lnTo>
                    <a:pt x="22213" y="495428"/>
                  </a:lnTo>
                  <a:lnTo>
                    <a:pt x="19134" y="470038"/>
                  </a:lnTo>
                  <a:lnTo>
                    <a:pt x="16218" y="444647"/>
                  </a:lnTo>
                  <a:lnTo>
                    <a:pt x="13535" y="431956"/>
                  </a:lnTo>
                  <a:lnTo>
                    <a:pt x="5095" y="381184"/>
                  </a:lnTo>
                  <a:lnTo>
                    <a:pt x="2066" y="330394"/>
                  </a:lnTo>
                  <a:lnTo>
                    <a:pt x="2395" y="279592"/>
                  </a:lnTo>
                  <a:lnTo>
                    <a:pt x="4031" y="228786"/>
                  </a:lnTo>
                  <a:lnTo>
                    <a:pt x="4962" y="190683"/>
                  </a:lnTo>
                  <a:lnTo>
                    <a:pt x="4083" y="127186"/>
                  </a:lnTo>
                  <a:lnTo>
                    <a:pt x="2154" y="76392"/>
                  </a:lnTo>
                  <a:lnTo>
                    <a:pt x="126" y="38298"/>
                  </a:lnTo>
                  <a:lnTo>
                    <a:pt x="0" y="199"/>
                  </a:lnTo>
                  <a:close/>
                </a:path>
                <a:path w="15072994" h="1884680">
                  <a:moveTo>
                    <a:pt x="6088696" y="1796125"/>
                  </a:moveTo>
                  <a:lnTo>
                    <a:pt x="14290255" y="1768937"/>
                  </a:lnTo>
                  <a:lnTo>
                    <a:pt x="14240089" y="1781803"/>
                  </a:lnTo>
                  <a:lnTo>
                    <a:pt x="5696301" y="1810125"/>
                  </a:lnTo>
                  <a:lnTo>
                    <a:pt x="6088696" y="1796125"/>
                  </a:lnTo>
                  <a:close/>
                </a:path>
                <a:path w="15072994" h="1884680">
                  <a:moveTo>
                    <a:pt x="12328334" y="1762740"/>
                  </a:moveTo>
                  <a:lnTo>
                    <a:pt x="14689789" y="1754912"/>
                  </a:lnTo>
                  <a:lnTo>
                    <a:pt x="14639991" y="1767777"/>
                  </a:lnTo>
                  <a:lnTo>
                    <a:pt x="12276939" y="1775611"/>
                  </a:lnTo>
                  <a:lnTo>
                    <a:pt x="12328334" y="1762740"/>
                  </a:lnTo>
                  <a:close/>
                </a:path>
                <a:path w="15072994" h="1884680">
                  <a:moveTo>
                    <a:pt x="11191341" y="1766509"/>
                  </a:moveTo>
                  <a:lnTo>
                    <a:pt x="11453895" y="1765639"/>
                  </a:lnTo>
                  <a:lnTo>
                    <a:pt x="11556812" y="1777998"/>
                  </a:lnTo>
                  <a:lnTo>
                    <a:pt x="9145688" y="1785991"/>
                  </a:lnTo>
                  <a:lnTo>
                    <a:pt x="11191341" y="1766509"/>
                  </a:lnTo>
                  <a:close/>
                </a:path>
                <a:path w="15072994" h="1884680">
                  <a:moveTo>
                    <a:pt x="12896292" y="1748157"/>
                  </a:moveTo>
                  <a:lnTo>
                    <a:pt x="14930320" y="1741415"/>
                  </a:lnTo>
                  <a:lnTo>
                    <a:pt x="14883431" y="1754270"/>
                  </a:lnTo>
                  <a:lnTo>
                    <a:pt x="12842710" y="1761035"/>
                  </a:lnTo>
                  <a:lnTo>
                    <a:pt x="12896292" y="1748157"/>
                  </a:lnTo>
                  <a:close/>
                </a:path>
                <a:path w="15072994" h="1884680">
                  <a:moveTo>
                    <a:pt x="13522978" y="1733380"/>
                  </a:moveTo>
                  <a:lnTo>
                    <a:pt x="15035048" y="1728367"/>
                  </a:lnTo>
                  <a:lnTo>
                    <a:pt x="15004969" y="1741167"/>
                  </a:lnTo>
                  <a:lnTo>
                    <a:pt x="13368302" y="1746593"/>
                  </a:lnTo>
                  <a:lnTo>
                    <a:pt x="13522978" y="1733380"/>
                  </a:lnTo>
                  <a:close/>
                </a:path>
                <a:path w="15072994" h="1884680">
                  <a:moveTo>
                    <a:pt x="7182131" y="641"/>
                  </a:moveTo>
                  <a:lnTo>
                    <a:pt x="15044749" y="1126"/>
                  </a:lnTo>
                  <a:lnTo>
                    <a:pt x="15049047" y="51912"/>
                  </a:lnTo>
                  <a:lnTo>
                    <a:pt x="15053953" y="102696"/>
                  </a:lnTo>
                  <a:lnTo>
                    <a:pt x="15057443" y="166184"/>
                  </a:lnTo>
                  <a:lnTo>
                    <a:pt x="15057247" y="216985"/>
                  </a:lnTo>
                  <a:lnTo>
                    <a:pt x="15058218" y="229682"/>
                  </a:lnTo>
                  <a:lnTo>
                    <a:pt x="15059284" y="255079"/>
                  </a:lnTo>
                  <a:lnTo>
                    <a:pt x="15060388" y="280475"/>
                  </a:lnTo>
                  <a:lnTo>
                    <a:pt x="15061554" y="318572"/>
                  </a:lnTo>
                  <a:lnTo>
                    <a:pt x="15063972" y="420164"/>
                  </a:lnTo>
                  <a:lnTo>
                    <a:pt x="15065149" y="470961"/>
                  </a:lnTo>
                  <a:lnTo>
                    <a:pt x="15066325" y="534457"/>
                  </a:lnTo>
                  <a:lnTo>
                    <a:pt x="15067443" y="597954"/>
                  </a:lnTo>
                  <a:lnTo>
                    <a:pt x="15068487" y="661451"/>
                  </a:lnTo>
                  <a:lnTo>
                    <a:pt x="15070330" y="801145"/>
                  </a:lnTo>
                  <a:lnTo>
                    <a:pt x="15071098" y="877343"/>
                  </a:lnTo>
                  <a:lnTo>
                    <a:pt x="15071685" y="940841"/>
                  </a:lnTo>
                  <a:lnTo>
                    <a:pt x="15072466" y="1156740"/>
                  </a:lnTo>
                  <a:lnTo>
                    <a:pt x="15072378" y="1207541"/>
                  </a:lnTo>
                  <a:lnTo>
                    <a:pt x="15072037" y="1271042"/>
                  </a:lnTo>
                  <a:lnTo>
                    <a:pt x="15071419" y="1321844"/>
                  </a:lnTo>
                  <a:lnTo>
                    <a:pt x="15070553" y="1372648"/>
                  </a:lnTo>
                  <a:lnTo>
                    <a:pt x="15069421" y="1423452"/>
                  </a:lnTo>
                  <a:lnTo>
                    <a:pt x="15067965" y="1461557"/>
                  </a:lnTo>
                  <a:lnTo>
                    <a:pt x="15064063" y="1512370"/>
                  </a:lnTo>
                  <a:lnTo>
                    <a:pt x="15061584" y="1525078"/>
                  </a:lnTo>
                  <a:lnTo>
                    <a:pt x="15059925" y="1537784"/>
                  </a:lnTo>
                  <a:lnTo>
                    <a:pt x="15059523" y="1563185"/>
                  </a:lnTo>
                  <a:lnTo>
                    <a:pt x="15057907" y="1588591"/>
                  </a:lnTo>
                  <a:lnTo>
                    <a:pt x="15054426" y="1601302"/>
                  </a:lnTo>
                  <a:lnTo>
                    <a:pt x="15050259" y="1626716"/>
                  </a:lnTo>
                  <a:lnTo>
                    <a:pt x="15046134" y="1664830"/>
                  </a:lnTo>
                  <a:lnTo>
                    <a:pt x="15042780" y="1715642"/>
                  </a:lnTo>
                  <a:lnTo>
                    <a:pt x="15038935" y="1728354"/>
                  </a:lnTo>
                  <a:lnTo>
                    <a:pt x="13881995" y="1732190"/>
                  </a:lnTo>
                  <a:lnTo>
                    <a:pt x="14035184" y="1718982"/>
                  </a:lnTo>
                  <a:lnTo>
                    <a:pt x="14440230" y="1717639"/>
                  </a:lnTo>
                  <a:lnTo>
                    <a:pt x="14490303" y="1704773"/>
                  </a:lnTo>
                  <a:lnTo>
                    <a:pt x="14836635" y="1703625"/>
                  </a:lnTo>
                  <a:lnTo>
                    <a:pt x="14885330" y="1690763"/>
                  </a:lnTo>
                  <a:lnTo>
                    <a:pt x="14972242" y="1690475"/>
                  </a:lnTo>
                  <a:lnTo>
                    <a:pt x="14980278" y="1677749"/>
                  </a:lnTo>
                  <a:lnTo>
                    <a:pt x="14984263" y="1652335"/>
                  </a:lnTo>
                  <a:lnTo>
                    <a:pt x="14986487" y="1626928"/>
                  </a:lnTo>
                  <a:lnTo>
                    <a:pt x="14989519" y="1588817"/>
                  </a:lnTo>
                  <a:lnTo>
                    <a:pt x="14991785" y="1576110"/>
                  </a:lnTo>
                  <a:lnTo>
                    <a:pt x="14995181" y="1537998"/>
                  </a:lnTo>
                  <a:lnTo>
                    <a:pt x="15003516" y="1487170"/>
                  </a:lnTo>
                  <a:lnTo>
                    <a:pt x="15006912" y="1449059"/>
                  </a:lnTo>
                  <a:lnTo>
                    <a:pt x="15010079" y="1410948"/>
                  </a:lnTo>
                  <a:lnTo>
                    <a:pt x="15011758" y="1347442"/>
                  </a:lnTo>
                  <a:lnTo>
                    <a:pt x="15012066" y="1296641"/>
                  </a:lnTo>
                  <a:lnTo>
                    <a:pt x="15012079" y="1271241"/>
                  </a:lnTo>
                  <a:lnTo>
                    <a:pt x="15011614" y="1156942"/>
                  </a:lnTo>
                  <a:lnTo>
                    <a:pt x="15011307" y="1118843"/>
                  </a:lnTo>
                  <a:lnTo>
                    <a:pt x="15010542" y="1042645"/>
                  </a:lnTo>
                  <a:lnTo>
                    <a:pt x="15008507" y="902951"/>
                  </a:lnTo>
                  <a:lnTo>
                    <a:pt x="15007241" y="826754"/>
                  </a:lnTo>
                  <a:lnTo>
                    <a:pt x="15005897" y="763259"/>
                  </a:lnTo>
                  <a:lnTo>
                    <a:pt x="15004413" y="687063"/>
                  </a:lnTo>
                  <a:lnTo>
                    <a:pt x="15002896" y="623568"/>
                  </a:lnTo>
                  <a:lnTo>
                    <a:pt x="15001285" y="547373"/>
                  </a:lnTo>
                  <a:lnTo>
                    <a:pt x="14999730" y="496578"/>
                  </a:lnTo>
                  <a:lnTo>
                    <a:pt x="14998127" y="433082"/>
                  </a:lnTo>
                  <a:lnTo>
                    <a:pt x="14996625" y="394987"/>
                  </a:lnTo>
                  <a:lnTo>
                    <a:pt x="14995122" y="344192"/>
                  </a:lnTo>
                  <a:lnTo>
                    <a:pt x="14993766" y="318796"/>
                  </a:lnTo>
                  <a:lnTo>
                    <a:pt x="14992496" y="293400"/>
                  </a:lnTo>
                  <a:lnTo>
                    <a:pt x="14991378" y="280704"/>
                  </a:lnTo>
                  <a:lnTo>
                    <a:pt x="14991191" y="242604"/>
                  </a:lnTo>
                  <a:lnTo>
                    <a:pt x="14990681" y="217206"/>
                  </a:lnTo>
                  <a:lnTo>
                    <a:pt x="14989401" y="179110"/>
                  </a:lnTo>
                  <a:lnTo>
                    <a:pt x="14987027" y="141018"/>
                  </a:lnTo>
                  <a:lnTo>
                    <a:pt x="14985728" y="115622"/>
                  </a:lnTo>
                  <a:lnTo>
                    <a:pt x="14980215" y="64840"/>
                  </a:lnTo>
                  <a:lnTo>
                    <a:pt x="14978916" y="39444"/>
                  </a:lnTo>
                  <a:lnTo>
                    <a:pt x="14978893" y="14044"/>
                  </a:lnTo>
                  <a:lnTo>
                    <a:pt x="14979026" y="1343"/>
                  </a:lnTo>
                  <a:lnTo>
                    <a:pt x="7182131" y="641"/>
                  </a:lnTo>
                  <a:close/>
                </a:path>
                <a:path w="15072994" h="1884680">
                  <a:moveTo>
                    <a:pt x="60034" y="0"/>
                  </a:moveTo>
                  <a:lnTo>
                    <a:pt x="7182131" y="641"/>
                  </a:lnTo>
                  <a:lnTo>
                    <a:pt x="60043" y="202"/>
                  </a:lnTo>
                  <a:lnTo>
                    <a:pt x="60034" y="0"/>
                  </a:lnTo>
                  <a:close/>
                </a:path>
              </a:pathLst>
            </a:custGeom>
            <a:solidFill>
              <a:srgbClr val="373734"/>
            </a:solidFill>
          </p:spPr>
          <p:txBody>
            <a:bodyPr wrap="square" lIns="0" tIns="0" rIns="0" bIns="0" rtlCol="0"/>
            <a:lstStyle/>
            <a:p>
              <a:endParaRPr/>
            </a:p>
          </p:txBody>
        </p:sp>
        <p:sp>
          <p:nvSpPr>
            <p:cNvPr id="15" name="object 15"/>
            <p:cNvSpPr/>
            <p:nvPr/>
          </p:nvSpPr>
          <p:spPr>
            <a:xfrm>
              <a:off x="1619224" y="0"/>
              <a:ext cx="15007590" cy="1971675"/>
            </a:xfrm>
            <a:custGeom>
              <a:avLst/>
              <a:gdLst/>
              <a:ahLst/>
              <a:cxnLst/>
              <a:rect l="l" t="t" r="r" b="b"/>
              <a:pathLst>
                <a:path w="15007590" h="1971675">
                  <a:moveTo>
                    <a:pt x="15007187" y="1906343"/>
                  </a:moveTo>
                  <a:lnTo>
                    <a:pt x="9441" y="1971293"/>
                  </a:lnTo>
                  <a:lnTo>
                    <a:pt x="0" y="367789"/>
                  </a:lnTo>
                  <a:lnTo>
                    <a:pt x="20898" y="0"/>
                  </a:lnTo>
                  <a:lnTo>
                    <a:pt x="14952147" y="0"/>
                  </a:lnTo>
                  <a:lnTo>
                    <a:pt x="15007187" y="1906343"/>
                  </a:lnTo>
                  <a:close/>
                </a:path>
              </a:pathLst>
            </a:custGeom>
            <a:solidFill>
              <a:srgbClr val="FFFFFF"/>
            </a:solidFill>
          </p:spPr>
          <p:txBody>
            <a:bodyPr wrap="square" lIns="0" tIns="0" rIns="0" bIns="0" rtlCol="0"/>
            <a:lstStyle/>
            <a:p>
              <a:endParaRPr/>
            </a:p>
          </p:txBody>
        </p:sp>
        <p:pic>
          <p:nvPicPr>
            <p:cNvPr id="16" name="object 16"/>
            <p:cNvPicPr/>
            <p:nvPr/>
          </p:nvPicPr>
          <p:blipFill>
            <a:blip r:embed="rId3" cstate="print"/>
            <a:stretch>
              <a:fillRect/>
            </a:stretch>
          </p:blipFill>
          <p:spPr>
            <a:xfrm>
              <a:off x="1586692" y="0"/>
              <a:ext cx="15127292" cy="2543318"/>
            </a:xfrm>
            <a:prstGeom prst="rect">
              <a:avLst/>
            </a:prstGeom>
          </p:spPr>
        </p:pic>
      </p:grpSp>
      <p:grpSp>
        <p:nvGrpSpPr>
          <p:cNvPr id="17" name="object 17"/>
          <p:cNvGrpSpPr/>
          <p:nvPr/>
        </p:nvGrpSpPr>
        <p:grpSpPr>
          <a:xfrm>
            <a:off x="471701" y="6808899"/>
            <a:ext cx="1174115" cy="1417320"/>
            <a:chOff x="471701" y="6808899"/>
            <a:chExt cx="1174115" cy="1417320"/>
          </a:xfrm>
        </p:grpSpPr>
        <p:sp>
          <p:nvSpPr>
            <p:cNvPr id="18" name="object 18"/>
            <p:cNvSpPr/>
            <p:nvPr/>
          </p:nvSpPr>
          <p:spPr>
            <a:xfrm>
              <a:off x="491756" y="6827773"/>
              <a:ext cx="1153795" cy="1379855"/>
            </a:xfrm>
            <a:custGeom>
              <a:avLst/>
              <a:gdLst/>
              <a:ahLst/>
              <a:cxnLst/>
              <a:rect l="l" t="t" r="r" b="b"/>
              <a:pathLst>
                <a:path w="1153795" h="1379854">
                  <a:moveTo>
                    <a:pt x="1153287" y="1353845"/>
                  </a:moveTo>
                  <a:lnTo>
                    <a:pt x="1150924" y="1249603"/>
                  </a:lnTo>
                  <a:lnTo>
                    <a:pt x="1132471" y="433844"/>
                  </a:lnTo>
                  <a:lnTo>
                    <a:pt x="1129792" y="316293"/>
                  </a:lnTo>
                  <a:lnTo>
                    <a:pt x="1122641" y="0"/>
                  </a:lnTo>
                  <a:lnTo>
                    <a:pt x="0" y="25412"/>
                  </a:lnTo>
                  <a:lnTo>
                    <a:pt x="820902" y="684098"/>
                  </a:lnTo>
                  <a:lnTo>
                    <a:pt x="463892" y="998156"/>
                  </a:lnTo>
                  <a:lnTo>
                    <a:pt x="30645" y="1379258"/>
                  </a:lnTo>
                  <a:lnTo>
                    <a:pt x="1119670" y="1354607"/>
                  </a:lnTo>
                  <a:lnTo>
                    <a:pt x="1153287" y="1353845"/>
                  </a:lnTo>
                  <a:close/>
                </a:path>
              </a:pathLst>
            </a:custGeom>
            <a:solidFill>
              <a:srgbClr val="FD6120"/>
            </a:solidFill>
          </p:spPr>
          <p:txBody>
            <a:bodyPr wrap="square" lIns="0" tIns="0" rIns="0" bIns="0" rtlCol="0"/>
            <a:lstStyle/>
            <a:p>
              <a:endParaRPr/>
            </a:p>
          </p:txBody>
        </p:sp>
        <p:sp>
          <p:nvSpPr>
            <p:cNvPr id="19" name="object 19"/>
            <p:cNvSpPr/>
            <p:nvPr/>
          </p:nvSpPr>
          <p:spPr>
            <a:xfrm>
              <a:off x="471701" y="6808899"/>
              <a:ext cx="1174115" cy="1417320"/>
            </a:xfrm>
            <a:custGeom>
              <a:avLst/>
              <a:gdLst/>
              <a:ahLst/>
              <a:cxnLst/>
              <a:rect l="l" t="t" r="r" b="b"/>
              <a:pathLst>
                <a:path w="1174114" h="1417320">
                  <a:moveTo>
                    <a:pt x="11707" y="25589"/>
                  </a:moveTo>
                  <a:lnTo>
                    <a:pt x="1142282" y="0"/>
                  </a:lnTo>
                  <a:lnTo>
                    <a:pt x="1143136" y="37732"/>
                  </a:lnTo>
                  <a:lnTo>
                    <a:pt x="72275" y="61970"/>
                  </a:lnTo>
                  <a:lnTo>
                    <a:pt x="857147" y="691725"/>
                  </a:lnTo>
                  <a:lnTo>
                    <a:pt x="859722" y="696971"/>
                  </a:lnTo>
                  <a:lnTo>
                    <a:pt x="859974" y="708102"/>
                  </a:lnTo>
                  <a:lnTo>
                    <a:pt x="857620" y="713441"/>
                  </a:lnTo>
                  <a:lnTo>
                    <a:pt x="102065" y="1378082"/>
                  </a:lnTo>
                  <a:lnTo>
                    <a:pt x="1172925" y="1353844"/>
                  </a:lnTo>
                  <a:lnTo>
                    <a:pt x="1173779" y="1391576"/>
                  </a:lnTo>
                  <a:lnTo>
                    <a:pt x="43185" y="1417166"/>
                  </a:lnTo>
                  <a:lnTo>
                    <a:pt x="35973" y="1412365"/>
                  </a:lnTo>
                  <a:lnTo>
                    <a:pt x="30648" y="1398709"/>
                  </a:lnTo>
                  <a:lnTo>
                    <a:pt x="30589" y="1396082"/>
                  </a:lnTo>
                  <a:lnTo>
                    <a:pt x="32274" y="1389213"/>
                  </a:lnTo>
                  <a:lnTo>
                    <a:pt x="811617" y="703629"/>
                  </a:lnTo>
                  <a:lnTo>
                    <a:pt x="2053" y="54027"/>
                  </a:lnTo>
                  <a:lnTo>
                    <a:pt x="57" y="47165"/>
                  </a:lnTo>
                  <a:lnTo>
                    <a:pt x="0" y="44645"/>
                  </a:lnTo>
                  <a:lnTo>
                    <a:pt x="4701" y="30731"/>
                  </a:lnTo>
                  <a:lnTo>
                    <a:pt x="11707" y="25589"/>
                  </a:lnTo>
                  <a:close/>
                </a:path>
              </a:pathLst>
            </a:custGeom>
            <a:solidFill>
              <a:srgbClr val="1C1C1B"/>
            </a:solidFill>
          </p:spPr>
          <p:txBody>
            <a:bodyPr wrap="square" lIns="0" tIns="0" rIns="0" bIns="0" rtlCol="0"/>
            <a:lstStyle/>
            <a:p>
              <a:endParaRPr/>
            </a:p>
          </p:txBody>
        </p:sp>
      </p:grpSp>
      <p:grpSp>
        <p:nvGrpSpPr>
          <p:cNvPr id="20" name="object 20"/>
          <p:cNvGrpSpPr/>
          <p:nvPr/>
        </p:nvGrpSpPr>
        <p:grpSpPr>
          <a:xfrm>
            <a:off x="2027623" y="3939249"/>
            <a:ext cx="6841490" cy="5120640"/>
            <a:chOff x="2027623" y="3939249"/>
            <a:chExt cx="6841490" cy="5120640"/>
          </a:xfrm>
        </p:grpSpPr>
        <p:sp>
          <p:nvSpPr>
            <p:cNvPr id="21" name="object 21"/>
            <p:cNvSpPr/>
            <p:nvPr/>
          </p:nvSpPr>
          <p:spPr>
            <a:xfrm>
              <a:off x="2335529" y="4579520"/>
              <a:ext cx="6506209" cy="4463415"/>
            </a:xfrm>
            <a:custGeom>
              <a:avLst/>
              <a:gdLst/>
              <a:ahLst/>
              <a:cxnLst/>
              <a:rect l="l" t="t" r="r" b="b"/>
              <a:pathLst>
                <a:path w="6506209" h="4463415">
                  <a:moveTo>
                    <a:pt x="6506165" y="4462970"/>
                  </a:moveTo>
                  <a:lnTo>
                    <a:pt x="0" y="4436336"/>
                  </a:lnTo>
                  <a:lnTo>
                    <a:pt x="4842" y="1567659"/>
                  </a:lnTo>
                  <a:lnTo>
                    <a:pt x="43950" y="33718"/>
                  </a:lnTo>
                  <a:lnTo>
                    <a:pt x="3247550" y="0"/>
                  </a:lnTo>
                  <a:lnTo>
                    <a:pt x="6474546" y="15881"/>
                  </a:lnTo>
                  <a:lnTo>
                    <a:pt x="6506165" y="4462970"/>
                  </a:lnTo>
                  <a:close/>
                </a:path>
              </a:pathLst>
            </a:custGeom>
            <a:solidFill>
              <a:srgbClr val="FEC300"/>
            </a:solidFill>
          </p:spPr>
          <p:txBody>
            <a:bodyPr wrap="square" lIns="0" tIns="0" rIns="0" bIns="0" rtlCol="0"/>
            <a:lstStyle/>
            <a:p>
              <a:endParaRPr/>
            </a:p>
          </p:txBody>
        </p:sp>
        <p:sp>
          <p:nvSpPr>
            <p:cNvPr id="22" name="object 22"/>
            <p:cNvSpPr/>
            <p:nvPr/>
          </p:nvSpPr>
          <p:spPr>
            <a:xfrm>
              <a:off x="2318766" y="4546177"/>
              <a:ext cx="6550659" cy="4513580"/>
            </a:xfrm>
            <a:custGeom>
              <a:avLst/>
              <a:gdLst/>
              <a:ahLst/>
              <a:cxnLst/>
              <a:rect l="l" t="t" r="r" b="b"/>
              <a:pathLst>
                <a:path w="6550659" h="4513580">
                  <a:moveTo>
                    <a:pt x="5855295" y="16506"/>
                  </a:moveTo>
                  <a:lnTo>
                    <a:pt x="3362640" y="12298"/>
                  </a:lnTo>
                  <a:lnTo>
                    <a:pt x="3600292" y="0"/>
                  </a:lnTo>
                  <a:lnTo>
                    <a:pt x="5804411" y="3720"/>
                  </a:lnTo>
                  <a:lnTo>
                    <a:pt x="5855295" y="16506"/>
                  </a:lnTo>
                  <a:close/>
                </a:path>
                <a:path w="6550659" h="4513580">
                  <a:moveTo>
                    <a:pt x="6225829" y="29832"/>
                  </a:moveTo>
                  <a:lnTo>
                    <a:pt x="953197" y="20931"/>
                  </a:lnTo>
                  <a:lnTo>
                    <a:pt x="1008714" y="8325"/>
                  </a:lnTo>
                  <a:lnTo>
                    <a:pt x="6172031" y="17041"/>
                  </a:lnTo>
                  <a:lnTo>
                    <a:pt x="6225829" y="29832"/>
                  </a:lnTo>
                  <a:close/>
                </a:path>
                <a:path w="6550659" h="4513580">
                  <a:moveTo>
                    <a:pt x="6459761" y="42927"/>
                  </a:moveTo>
                  <a:lnTo>
                    <a:pt x="664804" y="33144"/>
                  </a:lnTo>
                  <a:lnTo>
                    <a:pt x="712382" y="20524"/>
                  </a:lnTo>
                  <a:lnTo>
                    <a:pt x="6441322" y="30195"/>
                  </a:lnTo>
                  <a:lnTo>
                    <a:pt x="6459761" y="42927"/>
                  </a:lnTo>
                  <a:close/>
                </a:path>
                <a:path w="6550659" h="4513580">
                  <a:moveTo>
                    <a:pt x="4047103" y="51554"/>
                  </a:moveTo>
                  <a:lnTo>
                    <a:pt x="358031" y="45326"/>
                  </a:lnTo>
                  <a:lnTo>
                    <a:pt x="409275" y="32713"/>
                  </a:lnTo>
                  <a:lnTo>
                    <a:pt x="4117818" y="38973"/>
                  </a:lnTo>
                  <a:lnTo>
                    <a:pt x="4047103" y="51554"/>
                  </a:lnTo>
                  <a:close/>
                </a:path>
                <a:path w="6550659" h="4513580">
                  <a:moveTo>
                    <a:pt x="6549007" y="4513484"/>
                  </a:moveTo>
                  <a:lnTo>
                    <a:pt x="6411294" y="4513251"/>
                  </a:lnTo>
                  <a:lnTo>
                    <a:pt x="6359722" y="4500464"/>
                  </a:lnTo>
                  <a:lnTo>
                    <a:pt x="4950512" y="4498085"/>
                  </a:lnTo>
                  <a:lnTo>
                    <a:pt x="4897426" y="4485296"/>
                  </a:lnTo>
                  <a:lnTo>
                    <a:pt x="27183" y="4477074"/>
                  </a:lnTo>
                  <a:lnTo>
                    <a:pt x="15100" y="4464354"/>
                  </a:lnTo>
                  <a:lnTo>
                    <a:pt x="6504704" y="4475309"/>
                  </a:lnTo>
                  <a:lnTo>
                    <a:pt x="6506662" y="4449912"/>
                  </a:lnTo>
                  <a:lnTo>
                    <a:pt x="6508376" y="4424515"/>
                  </a:lnTo>
                  <a:lnTo>
                    <a:pt x="6509579" y="4411817"/>
                  </a:lnTo>
                  <a:lnTo>
                    <a:pt x="6510071" y="4386418"/>
                  </a:lnTo>
                  <a:lnTo>
                    <a:pt x="6508835" y="4284816"/>
                  </a:lnTo>
                  <a:lnTo>
                    <a:pt x="6508247" y="4234015"/>
                  </a:lnTo>
                  <a:lnTo>
                    <a:pt x="6507694" y="4183213"/>
                  </a:lnTo>
                  <a:lnTo>
                    <a:pt x="6507188" y="4132413"/>
                  </a:lnTo>
                  <a:lnTo>
                    <a:pt x="6506740" y="4081612"/>
                  </a:lnTo>
                  <a:lnTo>
                    <a:pt x="6506363" y="4030811"/>
                  </a:lnTo>
                  <a:lnTo>
                    <a:pt x="6506069" y="3980010"/>
                  </a:lnTo>
                  <a:lnTo>
                    <a:pt x="6505869" y="3929210"/>
                  </a:lnTo>
                  <a:lnTo>
                    <a:pt x="6505845" y="3916510"/>
                  </a:lnTo>
                  <a:lnTo>
                    <a:pt x="6505923" y="3814910"/>
                  </a:lnTo>
                  <a:lnTo>
                    <a:pt x="6506426" y="3764111"/>
                  </a:lnTo>
                  <a:lnTo>
                    <a:pt x="6508893" y="3662515"/>
                  </a:lnTo>
                  <a:lnTo>
                    <a:pt x="6509500" y="3611716"/>
                  </a:lnTo>
                  <a:lnTo>
                    <a:pt x="6508856" y="3560915"/>
                  </a:lnTo>
                  <a:lnTo>
                    <a:pt x="6508650" y="3510114"/>
                  </a:lnTo>
                  <a:lnTo>
                    <a:pt x="6507942" y="3459313"/>
                  </a:lnTo>
                  <a:lnTo>
                    <a:pt x="6506859" y="3408511"/>
                  </a:lnTo>
                  <a:lnTo>
                    <a:pt x="6505526" y="3357709"/>
                  </a:lnTo>
                  <a:lnTo>
                    <a:pt x="6504068" y="3306906"/>
                  </a:lnTo>
                  <a:lnTo>
                    <a:pt x="6502348" y="3268803"/>
                  </a:lnTo>
                  <a:lnTo>
                    <a:pt x="6501137" y="3218001"/>
                  </a:lnTo>
                  <a:lnTo>
                    <a:pt x="6500503" y="3192600"/>
                  </a:lnTo>
                  <a:lnTo>
                    <a:pt x="6499226" y="3116398"/>
                  </a:lnTo>
                  <a:lnTo>
                    <a:pt x="6498564" y="3078296"/>
                  </a:lnTo>
                  <a:lnTo>
                    <a:pt x="6497910" y="3027495"/>
                  </a:lnTo>
                  <a:lnTo>
                    <a:pt x="6497222" y="2989394"/>
                  </a:lnTo>
                  <a:lnTo>
                    <a:pt x="6496545" y="2938593"/>
                  </a:lnTo>
                  <a:lnTo>
                    <a:pt x="6495879" y="2875092"/>
                  </a:lnTo>
                  <a:lnTo>
                    <a:pt x="6495182" y="2824290"/>
                  </a:lnTo>
                  <a:lnTo>
                    <a:pt x="6493790" y="2709988"/>
                  </a:lnTo>
                  <a:lnTo>
                    <a:pt x="6492399" y="2582985"/>
                  </a:lnTo>
                  <a:lnTo>
                    <a:pt x="6491019" y="2443283"/>
                  </a:lnTo>
                  <a:lnTo>
                    <a:pt x="6489619" y="2316280"/>
                  </a:lnTo>
                  <a:lnTo>
                    <a:pt x="6488271" y="2163878"/>
                  </a:lnTo>
                  <a:lnTo>
                    <a:pt x="6486268" y="1947974"/>
                  </a:lnTo>
                  <a:lnTo>
                    <a:pt x="6484240" y="1719370"/>
                  </a:lnTo>
                  <a:lnTo>
                    <a:pt x="6481965" y="1439966"/>
                  </a:lnTo>
                  <a:lnTo>
                    <a:pt x="6479824" y="1173262"/>
                  </a:lnTo>
                  <a:lnTo>
                    <a:pt x="6477592" y="881158"/>
                  </a:lnTo>
                  <a:lnTo>
                    <a:pt x="6475367" y="538254"/>
                  </a:lnTo>
                  <a:lnTo>
                    <a:pt x="6474983" y="462053"/>
                  </a:lnTo>
                  <a:lnTo>
                    <a:pt x="6474982" y="449353"/>
                  </a:lnTo>
                  <a:lnTo>
                    <a:pt x="6462390" y="182631"/>
                  </a:lnTo>
                  <a:lnTo>
                    <a:pt x="6459867" y="131827"/>
                  </a:lnTo>
                  <a:lnTo>
                    <a:pt x="6449966" y="93710"/>
                  </a:lnTo>
                  <a:lnTo>
                    <a:pt x="6316213" y="80784"/>
                  </a:lnTo>
                  <a:lnTo>
                    <a:pt x="6220677" y="67923"/>
                  </a:lnTo>
                  <a:lnTo>
                    <a:pt x="6029091" y="67600"/>
                  </a:lnTo>
                  <a:lnTo>
                    <a:pt x="5981805" y="54820"/>
                  </a:lnTo>
                  <a:lnTo>
                    <a:pt x="5468190" y="53953"/>
                  </a:lnTo>
                  <a:lnTo>
                    <a:pt x="5262476" y="40905"/>
                  </a:lnTo>
                  <a:lnTo>
                    <a:pt x="6491318" y="42980"/>
                  </a:lnTo>
                  <a:lnTo>
                    <a:pt x="6492846" y="55683"/>
                  </a:lnTo>
                  <a:lnTo>
                    <a:pt x="6493863" y="81084"/>
                  </a:lnTo>
                  <a:lnTo>
                    <a:pt x="6494901" y="93786"/>
                  </a:lnTo>
                  <a:lnTo>
                    <a:pt x="6496428" y="106489"/>
                  </a:lnTo>
                  <a:lnTo>
                    <a:pt x="6499201" y="157293"/>
                  </a:lnTo>
                  <a:lnTo>
                    <a:pt x="6501577" y="220797"/>
                  </a:lnTo>
                  <a:lnTo>
                    <a:pt x="6503850" y="271601"/>
                  </a:lnTo>
                  <a:lnTo>
                    <a:pt x="6506247" y="322406"/>
                  </a:lnTo>
                  <a:lnTo>
                    <a:pt x="6508999" y="385910"/>
                  </a:lnTo>
                  <a:lnTo>
                    <a:pt x="6509001" y="398610"/>
                  </a:lnTo>
                  <a:lnTo>
                    <a:pt x="6510410" y="614513"/>
                  </a:lnTo>
                  <a:lnTo>
                    <a:pt x="6511897" y="805016"/>
                  </a:lnTo>
                  <a:lnTo>
                    <a:pt x="6513828" y="1033619"/>
                  </a:lnTo>
                  <a:lnTo>
                    <a:pt x="6516141" y="1287624"/>
                  </a:lnTo>
                  <a:lnTo>
                    <a:pt x="6518064" y="1503527"/>
                  </a:lnTo>
                  <a:lnTo>
                    <a:pt x="6520147" y="1719431"/>
                  </a:lnTo>
                  <a:lnTo>
                    <a:pt x="6522355" y="1935335"/>
                  </a:lnTo>
                  <a:lnTo>
                    <a:pt x="6523887" y="2075038"/>
                  </a:lnTo>
                  <a:lnTo>
                    <a:pt x="6527033" y="2354444"/>
                  </a:lnTo>
                  <a:lnTo>
                    <a:pt x="6528626" y="2494146"/>
                  </a:lnTo>
                  <a:lnTo>
                    <a:pt x="6530240" y="2621149"/>
                  </a:lnTo>
                  <a:lnTo>
                    <a:pt x="6531066" y="2671951"/>
                  </a:lnTo>
                  <a:lnTo>
                    <a:pt x="6532661" y="2798954"/>
                  </a:lnTo>
                  <a:lnTo>
                    <a:pt x="6535068" y="2951358"/>
                  </a:lnTo>
                  <a:lnTo>
                    <a:pt x="6535873" y="2989459"/>
                  </a:lnTo>
                  <a:lnTo>
                    <a:pt x="6536645" y="3040261"/>
                  </a:lnTo>
                  <a:lnTo>
                    <a:pt x="6538193" y="3116463"/>
                  </a:lnTo>
                  <a:lnTo>
                    <a:pt x="6538966" y="3141865"/>
                  </a:lnTo>
                  <a:lnTo>
                    <a:pt x="6539702" y="3179966"/>
                  </a:lnTo>
                  <a:lnTo>
                    <a:pt x="6541161" y="3230769"/>
                  </a:lnTo>
                  <a:lnTo>
                    <a:pt x="6542582" y="3256171"/>
                  </a:lnTo>
                  <a:lnTo>
                    <a:pt x="6546015" y="3319677"/>
                  </a:lnTo>
                  <a:lnTo>
                    <a:pt x="6548002" y="3370480"/>
                  </a:lnTo>
                  <a:lnTo>
                    <a:pt x="6549318" y="3421283"/>
                  </a:lnTo>
                  <a:lnTo>
                    <a:pt x="6550065" y="3472084"/>
                  </a:lnTo>
                  <a:lnTo>
                    <a:pt x="6550271" y="3510184"/>
                  </a:lnTo>
                  <a:lnTo>
                    <a:pt x="6550243" y="3573684"/>
                  </a:lnTo>
                  <a:lnTo>
                    <a:pt x="6549875" y="3624484"/>
                  </a:lnTo>
                  <a:lnTo>
                    <a:pt x="6549335" y="3675283"/>
                  </a:lnTo>
                  <a:lnTo>
                    <a:pt x="6548137" y="3776881"/>
                  </a:lnTo>
                  <a:lnTo>
                    <a:pt x="6547679" y="3827680"/>
                  </a:lnTo>
                  <a:lnTo>
                    <a:pt x="6547505" y="3865780"/>
                  </a:lnTo>
                  <a:lnTo>
                    <a:pt x="6547436" y="3929280"/>
                  </a:lnTo>
                  <a:lnTo>
                    <a:pt x="6547567" y="3980081"/>
                  </a:lnTo>
                  <a:lnTo>
                    <a:pt x="6547823" y="4030881"/>
                  </a:lnTo>
                  <a:lnTo>
                    <a:pt x="6548188" y="4081682"/>
                  </a:lnTo>
                  <a:lnTo>
                    <a:pt x="6548648" y="4132483"/>
                  </a:lnTo>
                  <a:lnTo>
                    <a:pt x="6549185" y="4183284"/>
                  </a:lnTo>
                  <a:lnTo>
                    <a:pt x="6549521" y="4208684"/>
                  </a:lnTo>
                  <a:lnTo>
                    <a:pt x="6549007" y="4513484"/>
                  </a:lnTo>
                  <a:close/>
                </a:path>
                <a:path w="6550659" h="4513580">
                  <a:moveTo>
                    <a:pt x="1049828" y="59194"/>
                  </a:moveTo>
                  <a:lnTo>
                    <a:pt x="103787" y="57597"/>
                  </a:lnTo>
                  <a:lnTo>
                    <a:pt x="150058" y="44975"/>
                  </a:lnTo>
                  <a:lnTo>
                    <a:pt x="1100853" y="46580"/>
                  </a:lnTo>
                  <a:lnTo>
                    <a:pt x="1049828" y="59194"/>
                  </a:lnTo>
                  <a:close/>
                </a:path>
                <a:path w="6550659" h="4513580">
                  <a:moveTo>
                    <a:pt x="757091" y="71400"/>
                  </a:moveTo>
                  <a:lnTo>
                    <a:pt x="29406" y="70172"/>
                  </a:lnTo>
                  <a:lnTo>
                    <a:pt x="64292" y="57530"/>
                  </a:lnTo>
                  <a:lnTo>
                    <a:pt x="804751" y="58780"/>
                  </a:lnTo>
                  <a:lnTo>
                    <a:pt x="757091" y="71400"/>
                  </a:lnTo>
                  <a:close/>
                </a:path>
                <a:path w="6550659" h="4513580">
                  <a:moveTo>
                    <a:pt x="5994437" y="4474447"/>
                  </a:moveTo>
                  <a:lnTo>
                    <a:pt x="6663" y="4464340"/>
                  </a:lnTo>
                  <a:lnTo>
                    <a:pt x="2650" y="4451633"/>
                  </a:lnTo>
                  <a:lnTo>
                    <a:pt x="3772" y="4438935"/>
                  </a:lnTo>
                  <a:lnTo>
                    <a:pt x="11912" y="4400848"/>
                  </a:lnTo>
                  <a:lnTo>
                    <a:pt x="15315" y="4350054"/>
                  </a:lnTo>
                  <a:lnTo>
                    <a:pt x="15464" y="4299254"/>
                  </a:lnTo>
                  <a:lnTo>
                    <a:pt x="13859" y="4248451"/>
                  </a:lnTo>
                  <a:lnTo>
                    <a:pt x="12004" y="4197648"/>
                  </a:lnTo>
                  <a:lnTo>
                    <a:pt x="11261" y="4146847"/>
                  </a:lnTo>
                  <a:lnTo>
                    <a:pt x="10330" y="4096045"/>
                  </a:lnTo>
                  <a:lnTo>
                    <a:pt x="9281" y="4045243"/>
                  </a:lnTo>
                  <a:lnTo>
                    <a:pt x="7091" y="3956340"/>
                  </a:lnTo>
                  <a:lnTo>
                    <a:pt x="6113" y="3905538"/>
                  </a:lnTo>
                  <a:lnTo>
                    <a:pt x="5299" y="3854736"/>
                  </a:lnTo>
                  <a:lnTo>
                    <a:pt x="4720" y="3803935"/>
                  </a:lnTo>
                  <a:lnTo>
                    <a:pt x="4516" y="3765835"/>
                  </a:lnTo>
                  <a:lnTo>
                    <a:pt x="4529" y="3715035"/>
                  </a:lnTo>
                  <a:lnTo>
                    <a:pt x="5079" y="3664236"/>
                  </a:lnTo>
                  <a:lnTo>
                    <a:pt x="4853" y="3651535"/>
                  </a:lnTo>
                  <a:lnTo>
                    <a:pt x="4640" y="3626135"/>
                  </a:lnTo>
                  <a:lnTo>
                    <a:pt x="4400" y="3613434"/>
                  </a:lnTo>
                  <a:lnTo>
                    <a:pt x="3948" y="3562634"/>
                  </a:lnTo>
                  <a:lnTo>
                    <a:pt x="3500" y="3499133"/>
                  </a:lnTo>
                  <a:lnTo>
                    <a:pt x="2622" y="3346731"/>
                  </a:lnTo>
                  <a:lnTo>
                    <a:pt x="1455" y="3041929"/>
                  </a:lnTo>
                  <a:lnTo>
                    <a:pt x="852" y="2787927"/>
                  </a:lnTo>
                  <a:lnTo>
                    <a:pt x="352" y="2533926"/>
                  </a:lnTo>
                  <a:lnTo>
                    <a:pt x="66" y="2254525"/>
                  </a:lnTo>
                  <a:lnTo>
                    <a:pt x="0" y="2114825"/>
                  </a:lnTo>
                  <a:lnTo>
                    <a:pt x="1567" y="1136926"/>
                  </a:lnTo>
                  <a:lnTo>
                    <a:pt x="1959" y="1048027"/>
                  </a:lnTo>
                  <a:lnTo>
                    <a:pt x="2644" y="933728"/>
                  </a:lnTo>
                  <a:lnTo>
                    <a:pt x="3268" y="844829"/>
                  </a:lnTo>
                  <a:lnTo>
                    <a:pt x="3666" y="794029"/>
                  </a:lnTo>
                  <a:lnTo>
                    <a:pt x="4093" y="743230"/>
                  </a:lnTo>
                  <a:lnTo>
                    <a:pt x="4530" y="705131"/>
                  </a:lnTo>
                  <a:lnTo>
                    <a:pt x="5018" y="654331"/>
                  </a:lnTo>
                  <a:lnTo>
                    <a:pt x="5517" y="616232"/>
                  </a:lnTo>
                  <a:lnTo>
                    <a:pt x="6027" y="590833"/>
                  </a:lnTo>
                  <a:lnTo>
                    <a:pt x="6592" y="552734"/>
                  </a:lnTo>
                  <a:lnTo>
                    <a:pt x="7781" y="501936"/>
                  </a:lnTo>
                  <a:lnTo>
                    <a:pt x="9112" y="451138"/>
                  </a:lnTo>
                  <a:lnTo>
                    <a:pt x="10546" y="425740"/>
                  </a:lnTo>
                  <a:lnTo>
                    <a:pt x="11752" y="387642"/>
                  </a:lnTo>
                  <a:lnTo>
                    <a:pt x="12185" y="324143"/>
                  </a:lnTo>
                  <a:lnTo>
                    <a:pt x="13391" y="286045"/>
                  </a:lnTo>
                  <a:lnTo>
                    <a:pt x="15840" y="235249"/>
                  </a:lnTo>
                  <a:lnTo>
                    <a:pt x="21718" y="133659"/>
                  </a:lnTo>
                  <a:lnTo>
                    <a:pt x="24167" y="82863"/>
                  </a:lnTo>
                  <a:lnTo>
                    <a:pt x="24189" y="70163"/>
                  </a:lnTo>
                  <a:lnTo>
                    <a:pt x="454385" y="70889"/>
                  </a:lnTo>
                  <a:lnTo>
                    <a:pt x="402655" y="83502"/>
                  </a:lnTo>
                  <a:lnTo>
                    <a:pt x="147368" y="83071"/>
                  </a:lnTo>
                  <a:lnTo>
                    <a:pt x="97182" y="95686"/>
                  </a:lnTo>
                  <a:lnTo>
                    <a:pt x="63208" y="133729"/>
                  </a:lnTo>
                  <a:lnTo>
                    <a:pt x="61595" y="171826"/>
                  </a:lnTo>
                  <a:lnTo>
                    <a:pt x="59304" y="273422"/>
                  </a:lnTo>
                  <a:lnTo>
                    <a:pt x="57691" y="311520"/>
                  </a:lnTo>
                  <a:lnTo>
                    <a:pt x="56108" y="362317"/>
                  </a:lnTo>
                  <a:lnTo>
                    <a:pt x="54235" y="413114"/>
                  </a:lnTo>
                  <a:lnTo>
                    <a:pt x="50199" y="514707"/>
                  </a:lnTo>
                  <a:lnTo>
                    <a:pt x="48326" y="565504"/>
                  </a:lnTo>
                  <a:lnTo>
                    <a:pt x="46743" y="616302"/>
                  </a:lnTo>
                  <a:lnTo>
                    <a:pt x="46194" y="629001"/>
                  </a:lnTo>
                  <a:lnTo>
                    <a:pt x="45687" y="641700"/>
                  </a:lnTo>
                  <a:lnTo>
                    <a:pt x="44775" y="679798"/>
                  </a:lnTo>
                  <a:lnTo>
                    <a:pt x="43999" y="730597"/>
                  </a:lnTo>
                  <a:lnTo>
                    <a:pt x="43646" y="768697"/>
                  </a:lnTo>
                  <a:lnTo>
                    <a:pt x="43329" y="806796"/>
                  </a:lnTo>
                  <a:lnTo>
                    <a:pt x="43047" y="844896"/>
                  </a:lnTo>
                  <a:lnTo>
                    <a:pt x="42741" y="895695"/>
                  </a:lnTo>
                  <a:lnTo>
                    <a:pt x="42564" y="933795"/>
                  </a:lnTo>
                  <a:lnTo>
                    <a:pt x="42361" y="984595"/>
                  </a:lnTo>
                  <a:lnTo>
                    <a:pt x="42153" y="1048095"/>
                  </a:lnTo>
                  <a:lnTo>
                    <a:pt x="41695" y="1327494"/>
                  </a:lnTo>
                  <a:lnTo>
                    <a:pt x="41674" y="1492594"/>
                  </a:lnTo>
                  <a:lnTo>
                    <a:pt x="41703" y="1594195"/>
                  </a:lnTo>
                  <a:lnTo>
                    <a:pt x="41826" y="1733895"/>
                  </a:lnTo>
                  <a:lnTo>
                    <a:pt x="42271" y="2025996"/>
                  </a:lnTo>
                  <a:lnTo>
                    <a:pt x="42599" y="2165697"/>
                  </a:lnTo>
                  <a:lnTo>
                    <a:pt x="43378" y="2457799"/>
                  </a:lnTo>
                  <a:lnTo>
                    <a:pt x="43888" y="2610200"/>
                  </a:lnTo>
                  <a:lnTo>
                    <a:pt x="45407" y="2978503"/>
                  </a:lnTo>
                  <a:lnTo>
                    <a:pt x="46568" y="3181705"/>
                  </a:lnTo>
                  <a:lnTo>
                    <a:pt x="47154" y="3270606"/>
                  </a:lnTo>
                  <a:lnTo>
                    <a:pt x="48023" y="3384908"/>
                  </a:lnTo>
                  <a:lnTo>
                    <a:pt x="48882" y="3461109"/>
                  </a:lnTo>
                  <a:lnTo>
                    <a:pt x="49441" y="3486510"/>
                  </a:lnTo>
                  <a:lnTo>
                    <a:pt x="49701" y="3499211"/>
                  </a:lnTo>
                  <a:lnTo>
                    <a:pt x="49606" y="3613511"/>
                  </a:lnTo>
                  <a:lnTo>
                    <a:pt x="49650" y="3651611"/>
                  </a:lnTo>
                  <a:lnTo>
                    <a:pt x="49845" y="3702411"/>
                  </a:lnTo>
                  <a:lnTo>
                    <a:pt x="50223" y="3753212"/>
                  </a:lnTo>
                  <a:lnTo>
                    <a:pt x="50830" y="3804013"/>
                  </a:lnTo>
                  <a:lnTo>
                    <a:pt x="51731" y="3842115"/>
                  </a:lnTo>
                  <a:lnTo>
                    <a:pt x="52188" y="3892916"/>
                  </a:lnTo>
                  <a:lnTo>
                    <a:pt x="53396" y="3943718"/>
                  </a:lnTo>
                  <a:lnTo>
                    <a:pt x="54833" y="4007220"/>
                  </a:lnTo>
                  <a:lnTo>
                    <a:pt x="56041" y="4058022"/>
                  </a:lnTo>
                  <a:lnTo>
                    <a:pt x="56498" y="4108823"/>
                  </a:lnTo>
                  <a:lnTo>
                    <a:pt x="56333" y="4172323"/>
                  </a:lnTo>
                  <a:lnTo>
                    <a:pt x="56159" y="4210423"/>
                  </a:lnTo>
                  <a:lnTo>
                    <a:pt x="55656" y="4273922"/>
                  </a:lnTo>
                  <a:lnTo>
                    <a:pt x="54798" y="4324721"/>
                  </a:lnTo>
                  <a:lnTo>
                    <a:pt x="53439" y="4375518"/>
                  </a:lnTo>
                  <a:lnTo>
                    <a:pt x="53396" y="4400918"/>
                  </a:lnTo>
                  <a:lnTo>
                    <a:pt x="54883" y="4413621"/>
                  </a:lnTo>
                  <a:lnTo>
                    <a:pt x="59548" y="4426329"/>
                  </a:lnTo>
                  <a:lnTo>
                    <a:pt x="606341" y="4427252"/>
                  </a:lnTo>
                  <a:lnTo>
                    <a:pt x="658225" y="4440039"/>
                  </a:lnTo>
                  <a:lnTo>
                    <a:pt x="5489026" y="4448194"/>
                  </a:lnTo>
                  <a:lnTo>
                    <a:pt x="5590723" y="4461066"/>
                  </a:lnTo>
                  <a:lnTo>
                    <a:pt x="5944227" y="4461663"/>
                  </a:lnTo>
                  <a:lnTo>
                    <a:pt x="5994437" y="4474447"/>
                  </a:lnTo>
                  <a:close/>
                </a:path>
                <a:path w="6550659" h="4513580">
                  <a:moveTo>
                    <a:pt x="4705415" y="4446871"/>
                  </a:moveTo>
                  <a:lnTo>
                    <a:pt x="3403125" y="4444673"/>
                  </a:lnTo>
                  <a:lnTo>
                    <a:pt x="3675933" y="4432434"/>
                  </a:lnTo>
                  <a:lnTo>
                    <a:pt x="4658159" y="4434092"/>
                  </a:lnTo>
                  <a:lnTo>
                    <a:pt x="4705415" y="4446871"/>
                  </a:lnTo>
                  <a:close/>
                </a:path>
                <a:path w="6550659" h="4513580">
                  <a:moveTo>
                    <a:pt x="2024303" y="4493146"/>
                  </a:moveTo>
                  <a:lnTo>
                    <a:pt x="830601" y="4491130"/>
                  </a:lnTo>
                  <a:lnTo>
                    <a:pt x="668957" y="4478158"/>
                  </a:lnTo>
                  <a:lnTo>
                    <a:pt x="2217101" y="4480771"/>
                  </a:lnTo>
                  <a:lnTo>
                    <a:pt x="2024303" y="4493146"/>
                  </a:lnTo>
                  <a:close/>
                </a:path>
              </a:pathLst>
            </a:custGeom>
            <a:solidFill>
              <a:srgbClr val="1C1C1B"/>
            </a:solidFill>
          </p:spPr>
          <p:txBody>
            <a:bodyPr wrap="square" lIns="0" tIns="0" rIns="0" bIns="0" rtlCol="0"/>
            <a:lstStyle/>
            <a:p>
              <a:endParaRPr/>
            </a:p>
          </p:txBody>
        </p:sp>
        <p:sp>
          <p:nvSpPr>
            <p:cNvPr id="23" name="object 23"/>
            <p:cNvSpPr/>
            <p:nvPr/>
          </p:nvSpPr>
          <p:spPr>
            <a:xfrm>
              <a:off x="2053343" y="3964898"/>
              <a:ext cx="697230" cy="759460"/>
            </a:xfrm>
            <a:custGeom>
              <a:avLst/>
              <a:gdLst/>
              <a:ahLst/>
              <a:cxnLst/>
              <a:rect l="l" t="t" r="r" b="b"/>
              <a:pathLst>
                <a:path w="697230" h="759460">
                  <a:moveTo>
                    <a:pt x="697150" y="544947"/>
                  </a:moveTo>
                  <a:lnTo>
                    <a:pt x="206679" y="758837"/>
                  </a:lnTo>
                  <a:lnTo>
                    <a:pt x="207896" y="725805"/>
                  </a:lnTo>
                  <a:lnTo>
                    <a:pt x="215974" y="679667"/>
                  </a:lnTo>
                  <a:lnTo>
                    <a:pt x="235677" y="626325"/>
                  </a:lnTo>
                  <a:lnTo>
                    <a:pt x="271767" y="571682"/>
                  </a:lnTo>
                  <a:lnTo>
                    <a:pt x="515713" y="465300"/>
                  </a:lnTo>
                  <a:lnTo>
                    <a:pt x="580313" y="476032"/>
                  </a:lnTo>
                  <a:lnTo>
                    <a:pt x="632809" y="497889"/>
                  </a:lnTo>
                  <a:lnTo>
                    <a:pt x="672116" y="523363"/>
                  </a:lnTo>
                  <a:lnTo>
                    <a:pt x="697150" y="544947"/>
                  </a:lnTo>
                  <a:close/>
                </a:path>
                <a:path w="697230" h="759460">
                  <a:moveTo>
                    <a:pt x="499120" y="449781"/>
                  </a:moveTo>
                  <a:lnTo>
                    <a:pt x="271685" y="548963"/>
                  </a:lnTo>
                  <a:lnTo>
                    <a:pt x="199132" y="323001"/>
                  </a:lnTo>
                  <a:lnTo>
                    <a:pt x="382899" y="242862"/>
                  </a:lnTo>
                  <a:lnTo>
                    <a:pt x="499120" y="449781"/>
                  </a:lnTo>
                  <a:close/>
                </a:path>
                <a:path w="697230" h="759460">
                  <a:moveTo>
                    <a:pt x="380669" y="221092"/>
                  </a:moveTo>
                  <a:lnTo>
                    <a:pt x="184695" y="306554"/>
                  </a:lnTo>
                  <a:lnTo>
                    <a:pt x="138218" y="297748"/>
                  </a:lnTo>
                  <a:lnTo>
                    <a:pt x="95333" y="279915"/>
                  </a:lnTo>
                  <a:lnTo>
                    <a:pt x="57217" y="253883"/>
                  </a:lnTo>
                  <a:lnTo>
                    <a:pt x="25047" y="220479"/>
                  </a:lnTo>
                  <a:lnTo>
                    <a:pt x="0" y="180532"/>
                  </a:lnTo>
                  <a:lnTo>
                    <a:pt x="413980" y="0"/>
                  </a:lnTo>
                  <a:lnTo>
                    <a:pt x="426212" y="45535"/>
                  </a:lnTo>
                  <a:lnTo>
                    <a:pt x="428804" y="91837"/>
                  </a:lnTo>
                  <a:lnTo>
                    <a:pt x="421948" y="137481"/>
                  </a:lnTo>
                  <a:lnTo>
                    <a:pt x="405839" y="181041"/>
                  </a:lnTo>
                  <a:lnTo>
                    <a:pt x="380669" y="221092"/>
                  </a:lnTo>
                  <a:close/>
                </a:path>
              </a:pathLst>
            </a:custGeom>
            <a:solidFill>
              <a:srgbClr val="FD6120"/>
            </a:solidFill>
          </p:spPr>
          <p:txBody>
            <a:bodyPr wrap="square" lIns="0" tIns="0" rIns="0" bIns="0" rtlCol="0"/>
            <a:lstStyle/>
            <a:p>
              <a:endParaRPr/>
            </a:p>
          </p:txBody>
        </p:sp>
        <p:sp>
          <p:nvSpPr>
            <p:cNvPr id="24" name="object 24"/>
            <p:cNvSpPr/>
            <p:nvPr/>
          </p:nvSpPr>
          <p:spPr>
            <a:xfrm>
              <a:off x="2483602" y="4622817"/>
              <a:ext cx="176530" cy="312420"/>
            </a:xfrm>
            <a:custGeom>
              <a:avLst/>
              <a:gdLst/>
              <a:ahLst/>
              <a:cxnLst/>
              <a:rect l="l" t="t" r="r" b="b"/>
              <a:pathLst>
                <a:path w="176530" h="312420">
                  <a:moveTo>
                    <a:pt x="137415" y="312227"/>
                  </a:moveTo>
                  <a:lnTo>
                    <a:pt x="0" y="26160"/>
                  </a:lnTo>
                  <a:lnTo>
                    <a:pt x="59988" y="0"/>
                  </a:lnTo>
                  <a:lnTo>
                    <a:pt x="176118" y="295349"/>
                  </a:lnTo>
                  <a:lnTo>
                    <a:pt x="137415" y="312227"/>
                  </a:lnTo>
                  <a:close/>
                </a:path>
              </a:pathLst>
            </a:custGeom>
            <a:solidFill>
              <a:srgbClr val="FFFFFF"/>
            </a:solidFill>
          </p:spPr>
          <p:txBody>
            <a:bodyPr wrap="square" lIns="0" tIns="0" rIns="0" bIns="0" rtlCol="0"/>
            <a:lstStyle/>
            <a:p>
              <a:endParaRPr/>
            </a:p>
          </p:txBody>
        </p:sp>
        <p:sp>
          <p:nvSpPr>
            <p:cNvPr id="25" name="object 25"/>
            <p:cNvSpPr/>
            <p:nvPr/>
          </p:nvSpPr>
          <p:spPr>
            <a:xfrm>
              <a:off x="2027623" y="3939249"/>
              <a:ext cx="751840" cy="1004569"/>
            </a:xfrm>
            <a:custGeom>
              <a:avLst/>
              <a:gdLst/>
              <a:ahLst/>
              <a:cxnLst/>
              <a:rect l="l" t="t" r="r" b="b"/>
              <a:pathLst>
                <a:path w="751839" h="1004570">
                  <a:moveTo>
                    <a:pt x="574332" y="1004108"/>
                  </a:moveTo>
                  <a:lnTo>
                    <a:pt x="436916" y="718041"/>
                  </a:lnTo>
                  <a:lnTo>
                    <a:pt x="224122" y="810827"/>
                  </a:lnTo>
                  <a:lnTo>
                    <a:pt x="220710" y="810643"/>
                  </a:lnTo>
                  <a:lnTo>
                    <a:pt x="215019" y="807417"/>
                  </a:lnTo>
                  <a:lnTo>
                    <a:pt x="213094" y="804561"/>
                  </a:lnTo>
                  <a:lnTo>
                    <a:pt x="212664" y="801314"/>
                  </a:lnTo>
                  <a:lnTo>
                    <a:pt x="211545" y="786399"/>
                  </a:lnTo>
                  <a:lnTo>
                    <a:pt x="212442" y="751462"/>
                  </a:lnTo>
                  <a:lnTo>
                    <a:pt x="220570" y="702488"/>
                  </a:lnTo>
                  <a:lnTo>
                    <a:pt x="241140" y="645465"/>
                  </a:lnTo>
                  <a:lnTo>
                    <a:pt x="279362" y="586381"/>
                  </a:lnTo>
                  <a:lnTo>
                    <a:pt x="204303" y="352620"/>
                  </a:lnTo>
                  <a:lnTo>
                    <a:pt x="152555" y="341714"/>
                  </a:lnTo>
                  <a:lnTo>
                    <a:pt x="105093" y="320518"/>
                  </a:lnTo>
                  <a:lnTo>
                    <a:pt x="63304" y="290015"/>
                  </a:lnTo>
                  <a:lnTo>
                    <a:pt x="28577" y="251189"/>
                  </a:lnTo>
                  <a:lnTo>
                    <a:pt x="2299" y="205023"/>
                  </a:lnTo>
                  <a:lnTo>
                    <a:pt x="0" y="199749"/>
                  </a:lnTo>
                  <a:lnTo>
                    <a:pt x="2398" y="193609"/>
                  </a:lnTo>
                  <a:lnTo>
                    <a:pt x="446365" y="0"/>
                  </a:lnTo>
                  <a:lnTo>
                    <a:pt x="452487" y="2424"/>
                  </a:lnTo>
                  <a:lnTo>
                    <a:pt x="454787" y="7698"/>
                  </a:lnTo>
                  <a:lnTo>
                    <a:pt x="457935" y="17696"/>
                  </a:lnTo>
                  <a:lnTo>
                    <a:pt x="25720" y="206181"/>
                  </a:lnTo>
                  <a:lnTo>
                    <a:pt x="50767" y="246128"/>
                  </a:lnTo>
                  <a:lnTo>
                    <a:pt x="82937" y="279532"/>
                  </a:lnTo>
                  <a:lnTo>
                    <a:pt x="121053" y="305564"/>
                  </a:lnTo>
                  <a:lnTo>
                    <a:pt x="163938" y="323397"/>
                  </a:lnTo>
                  <a:lnTo>
                    <a:pt x="210415" y="332203"/>
                  </a:lnTo>
                  <a:lnTo>
                    <a:pt x="439944" y="232108"/>
                  </a:lnTo>
                  <a:lnTo>
                    <a:pt x="425510" y="256154"/>
                  </a:lnTo>
                  <a:lnTo>
                    <a:pt x="427762" y="260164"/>
                  </a:lnTo>
                  <a:lnTo>
                    <a:pt x="224852" y="348650"/>
                  </a:lnTo>
                  <a:lnTo>
                    <a:pt x="297410" y="574621"/>
                  </a:lnTo>
                  <a:lnTo>
                    <a:pt x="543987" y="467092"/>
                  </a:lnTo>
                  <a:lnTo>
                    <a:pt x="545742" y="470216"/>
                  </a:lnTo>
                  <a:lnTo>
                    <a:pt x="576550" y="475635"/>
                  </a:lnTo>
                  <a:lnTo>
                    <a:pt x="297488" y="597331"/>
                  </a:lnTo>
                  <a:lnTo>
                    <a:pt x="261395" y="651980"/>
                  </a:lnTo>
                  <a:lnTo>
                    <a:pt x="241693" y="705320"/>
                  </a:lnTo>
                  <a:lnTo>
                    <a:pt x="233616" y="751455"/>
                  </a:lnTo>
                  <a:lnTo>
                    <a:pt x="232399" y="784486"/>
                  </a:lnTo>
                  <a:lnTo>
                    <a:pt x="743204" y="561729"/>
                  </a:lnTo>
                  <a:lnTo>
                    <a:pt x="748631" y="567584"/>
                  </a:lnTo>
                  <a:lnTo>
                    <a:pt x="750722" y="570118"/>
                  </a:lnTo>
                  <a:lnTo>
                    <a:pt x="751501" y="573462"/>
                  </a:lnTo>
                  <a:lnTo>
                    <a:pt x="749997" y="579838"/>
                  </a:lnTo>
                  <a:lnTo>
                    <a:pt x="747816" y="582450"/>
                  </a:lnTo>
                  <a:lnTo>
                    <a:pt x="455975" y="709719"/>
                  </a:lnTo>
                  <a:lnTo>
                    <a:pt x="593395" y="995795"/>
                  </a:lnTo>
                  <a:lnTo>
                    <a:pt x="574332" y="1004108"/>
                  </a:lnTo>
                  <a:close/>
                </a:path>
                <a:path w="751839" h="1004570">
                  <a:moveTo>
                    <a:pt x="439944" y="232108"/>
                  </a:moveTo>
                  <a:lnTo>
                    <a:pt x="406389" y="246741"/>
                  </a:lnTo>
                  <a:lnTo>
                    <a:pt x="431559" y="206690"/>
                  </a:lnTo>
                  <a:lnTo>
                    <a:pt x="447668" y="163130"/>
                  </a:lnTo>
                  <a:lnTo>
                    <a:pt x="454524" y="117486"/>
                  </a:lnTo>
                  <a:lnTo>
                    <a:pt x="451932" y="71184"/>
                  </a:lnTo>
                  <a:lnTo>
                    <a:pt x="439700" y="25649"/>
                  </a:lnTo>
                  <a:lnTo>
                    <a:pt x="457935" y="17696"/>
                  </a:lnTo>
                  <a:lnTo>
                    <a:pt x="470740" y="58366"/>
                  </a:lnTo>
                  <a:lnTo>
                    <a:pt x="475565" y="110232"/>
                  </a:lnTo>
                  <a:lnTo>
                    <a:pt x="469487" y="161610"/>
                  </a:lnTo>
                  <a:lnTo>
                    <a:pt x="452728" y="210812"/>
                  </a:lnTo>
                  <a:lnTo>
                    <a:pt x="439944" y="232108"/>
                  </a:lnTo>
                  <a:close/>
                </a:path>
                <a:path w="751839" h="1004570">
                  <a:moveTo>
                    <a:pt x="543987" y="467092"/>
                  </a:moveTo>
                  <a:lnTo>
                    <a:pt x="524844" y="475440"/>
                  </a:lnTo>
                  <a:lnTo>
                    <a:pt x="408618" y="268512"/>
                  </a:lnTo>
                  <a:lnTo>
                    <a:pt x="427762" y="260164"/>
                  </a:lnTo>
                  <a:lnTo>
                    <a:pt x="543987" y="467092"/>
                  </a:lnTo>
                  <a:close/>
                </a:path>
                <a:path w="751839" h="1004570">
                  <a:moveTo>
                    <a:pt x="743204" y="561729"/>
                  </a:moveTo>
                  <a:lnTo>
                    <a:pt x="722880" y="570592"/>
                  </a:lnTo>
                  <a:lnTo>
                    <a:pt x="697845" y="549008"/>
                  </a:lnTo>
                  <a:lnTo>
                    <a:pt x="658534" y="523536"/>
                  </a:lnTo>
                  <a:lnTo>
                    <a:pt x="606033" y="501682"/>
                  </a:lnTo>
                  <a:lnTo>
                    <a:pt x="541433" y="490949"/>
                  </a:lnTo>
                  <a:lnTo>
                    <a:pt x="576550" y="475635"/>
                  </a:lnTo>
                  <a:lnTo>
                    <a:pt x="615057" y="482409"/>
                  </a:lnTo>
                  <a:lnTo>
                    <a:pt x="670841" y="506138"/>
                  </a:lnTo>
                  <a:lnTo>
                    <a:pt x="712258" y="533506"/>
                  </a:lnTo>
                  <a:lnTo>
                    <a:pt x="738468" y="556619"/>
                  </a:lnTo>
                  <a:lnTo>
                    <a:pt x="743204" y="561729"/>
                  </a:lnTo>
                  <a:close/>
                </a:path>
                <a:path w="751839" h="1004570">
                  <a:moveTo>
                    <a:pt x="632096" y="978917"/>
                  </a:moveTo>
                  <a:lnTo>
                    <a:pt x="515963" y="683558"/>
                  </a:lnTo>
                  <a:lnTo>
                    <a:pt x="747816" y="582450"/>
                  </a:lnTo>
                  <a:lnTo>
                    <a:pt x="535031" y="675254"/>
                  </a:lnTo>
                  <a:lnTo>
                    <a:pt x="651159" y="970605"/>
                  </a:lnTo>
                  <a:lnTo>
                    <a:pt x="632096" y="978917"/>
                  </a:lnTo>
                  <a:close/>
                </a:path>
                <a:path w="751839" h="1004570">
                  <a:moveTo>
                    <a:pt x="593395" y="995795"/>
                  </a:moveTo>
                  <a:lnTo>
                    <a:pt x="632096" y="978917"/>
                  </a:lnTo>
                  <a:lnTo>
                    <a:pt x="593395" y="995795"/>
                  </a:lnTo>
                  <a:close/>
                </a:path>
              </a:pathLst>
            </a:custGeom>
            <a:solidFill>
              <a:srgbClr val="1C1C1B"/>
            </a:solidFill>
          </p:spPr>
          <p:txBody>
            <a:bodyPr wrap="square" lIns="0" tIns="0" rIns="0" bIns="0" rtlCol="0"/>
            <a:lstStyle/>
            <a:p>
              <a:endParaRPr/>
            </a:p>
          </p:txBody>
        </p:sp>
      </p:grpSp>
      <p:grpSp>
        <p:nvGrpSpPr>
          <p:cNvPr id="26" name="object 26"/>
          <p:cNvGrpSpPr/>
          <p:nvPr/>
        </p:nvGrpSpPr>
        <p:grpSpPr>
          <a:xfrm>
            <a:off x="9396914" y="3615869"/>
            <a:ext cx="6379845" cy="5412105"/>
            <a:chOff x="9396914" y="3615869"/>
            <a:chExt cx="6379845" cy="5412105"/>
          </a:xfrm>
        </p:grpSpPr>
        <p:sp>
          <p:nvSpPr>
            <p:cNvPr id="27" name="object 27"/>
            <p:cNvSpPr/>
            <p:nvPr/>
          </p:nvSpPr>
          <p:spPr>
            <a:xfrm>
              <a:off x="9434830" y="4468753"/>
              <a:ext cx="6125210" cy="4552315"/>
            </a:xfrm>
            <a:custGeom>
              <a:avLst/>
              <a:gdLst/>
              <a:ahLst/>
              <a:cxnLst/>
              <a:rect l="l" t="t" r="r" b="b"/>
              <a:pathLst>
                <a:path w="6125209" h="4552315">
                  <a:moveTo>
                    <a:pt x="6124837" y="4445337"/>
                  </a:moveTo>
                  <a:lnTo>
                    <a:pt x="57815" y="4551983"/>
                  </a:lnTo>
                  <a:lnTo>
                    <a:pt x="0" y="1683885"/>
                  </a:lnTo>
                  <a:lnTo>
                    <a:pt x="5619" y="149455"/>
                  </a:lnTo>
                  <a:lnTo>
                    <a:pt x="2989167" y="50177"/>
                  </a:lnTo>
                  <a:lnTo>
                    <a:pt x="5996066" y="0"/>
                  </a:lnTo>
                  <a:lnTo>
                    <a:pt x="6124837" y="4445337"/>
                  </a:lnTo>
                  <a:close/>
                </a:path>
              </a:pathLst>
            </a:custGeom>
            <a:solidFill>
              <a:srgbClr val="FBC2CA"/>
            </a:solidFill>
          </p:spPr>
          <p:txBody>
            <a:bodyPr wrap="square" lIns="0" tIns="0" rIns="0" bIns="0" rtlCol="0"/>
            <a:lstStyle/>
            <a:p>
              <a:endParaRPr/>
            </a:p>
          </p:txBody>
        </p:sp>
        <p:sp>
          <p:nvSpPr>
            <p:cNvPr id="28" name="object 28"/>
            <p:cNvSpPr/>
            <p:nvPr/>
          </p:nvSpPr>
          <p:spPr>
            <a:xfrm>
              <a:off x="9396914" y="4437599"/>
              <a:ext cx="6189345" cy="4590415"/>
            </a:xfrm>
            <a:custGeom>
              <a:avLst/>
              <a:gdLst/>
              <a:ahLst/>
              <a:cxnLst/>
              <a:rect l="l" t="t" r="r" b="b"/>
              <a:pathLst>
                <a:path w="6189344" h="4590415">
                  <a:moveTo>
                    <a:pt x="5430510" y="11668"/>
                  </a:moveTo>
                  <a:lnTo>
                    <a:pt x="3284930" y="54919"/>
                  </a:lnTo>
                  <a:lnTo>
                    <a:pt x="3445172" y="38986"/>
                  </a:lnTo>
                  <a:lnTo>
                    <a:pt x="5379219" y="0"/>
                  </a:lnTo>
                  <a:lnTo>
                    <a:pt x="5430510" y="11668"/>
                  </a:lnTo>
                  <a:close/>
                </a:path>
                <a:path w="6189344" h="4590415">
                  <a:moveTo>
                    <a:pt x="5782887" y="17267"/>
                  </a:moveTo>
                  <a:lnTo>
                    <a:pt x="876174" y="116178"/>
                  </a:lnTo>
                  <a:lnTo>
                    <a:pt x="927562" y="102439"/>
                  </a:lnTo>
                  <a:lnTo>
                    <a:pt x="5732547" y="5580"/>
                  </a:lnTo>
                  <a:lnTo>
                    <a:pt x="5782887" y="17267"/>
                  </a:lnTo>
                  <a:close/>
                </a:path>
                <a:path w="6189344" h="4590415">
                  <a:moveTo>
                    <a:pt x="6002463" y="25544"/>
                  </a:moveTo>
                  <a:lnTo>
                    <a:pt x="616937" y="134106"/>
                  </a:lnTo>
                  <a:lnTo>
                    <a:pt x="669709" y="120340"/>
                  </a:lnTo>
                  <a:lnTo>
                    <a:pt x="5984164" y="13210"/>
                  </a:lnTo>
                  <a:lnTo>
                    <a:pt x="6002463" y="25544"/>
                  </a:lnTo>
                  <a:close/>
                </a:path>
                <a:path w="6189344" h="4590415">
                  <a:moveTo>
                    <a:pt x="3739274" y="83868"/>
                  </a:moveTo>
                  <a:lnTo>
                    <a:pt x="322864" y="152737"/>
                  </a:lnTo>
                  <a:lnTo>
                    <a:pt x="370275" y="139078"/>
                  </a:lnTo>
                  <a:lnTo>
                    <a:pt x="3811939" y="69701"/>
                  </a:lnTo>
                  <a:lnTo>
                    <a:pt x="3739274" y="83868"/>
                  </a:lnTo>
                  <a:close/>
                </a:path>
                <a:path w="6189344" h="4590415">
                  <a:moveTo>
                    <a:pt x="6189260" y="4493087"/>
                  </a:moveTo>
                  <a:lnTo>
                    <a:pt x="6089156" y="4495104"/>
                  </a:lnTo>
                  <a:lnTo>
                    <a:pt x="6001937" y="4484160"/>
                  </a:lnTo>
                  <a:lnTo>
                    <a:pt x="4693196" y="4510542"/>
                  </a:lnTo>
                  <a:lnTo>
                    <a:pt x="4643518" y="4498841"/>
                  </a:lnTo>
                  <a:lnTo>
                    <a:pt x="106319" y="4590302"/>
                  </a:lnTo>
                  <a:lnTo>
                    <a:pt x="93952" y="4577849"/>
                  </a:lnTo>
                  <a:lnTo>
                    <a:pt x="6144063" y="4455890"/>
                  </a:lnTo>
                  <a:lnTo>
                    <a:pt x="6145468" y="4430456"/>
                  </a:lnTo>
                  <a:lnTo>
                    <a:pt x="6146627" y="4405028"/>
                  </a:lnTo>
                  <a:lnTo>
                    <a:pt x="6147554" y="4392307"/>
                  </a:lnTo>
                  <a:lnTo>
                    <a:pt x="6147491" y="4366903"/>
                  </a:lnTo>
                  <a:lnTo>
                    <a:pt x="6144035" y="4265352"/>
                  </a:lnTo>
                  <a:lnTo>
                    <a:pt x="6142337" y="4214576"/>
                  </a:lnTo>
                  <a:lnTo>
                    <a:pt x="6140674" y="4163799"/>
                  </a:lnTo>
                  <a:lnTo>
                    <a:pt x="6139058" y="4113021"/>
                  </a:lnTo>
                  <a:lnTo>
                    <a:pt x="6137501" y="4062242"/>
                  </a:lnTo>
                  <a:lnTo>
                    <a:pt x="6136014" y="4011462"/>
                  </a:lnTo>
                  <a:lnTo>
                    <a:pt x="6134610" y="3960680"/>
                  </a:lnTo>
                  <a:lnTo>
                    <a:pt x="6133300" y="3909896"/>
                  </a:lnTo>
                  <a:lnTo>
                    <a:pt x="6130858" y="3795622"/>
                  </a:lnTo>
                  <a:lnTo>
                    <a:pt x="6130251" y="3744824"/>
                  </a:lnTo>
                  <a:lnTo>
                    <a:pt x="6130500" y="3643198"/>
                  </a:lnTo>
                  <a:lnTo>
                    <a:pt x="6129998" y="3592398"/>
                  </a:lnTo>
                  <a:lnTo>
                    <a:pt x="6128244" y="3541623"/>
                  </a:lnTo>
                  <a:lnTo>
                    <a:pt x="6126928" y="3490839"/>
                  </a:lnTo>
                  <a:lnTo>
                    <a:pt x="6125110" y="3440065"/>
                  </a:lnTo>
                  <a:lnTo>
                    <a:pt x="6122918" y="3389299"/>
                  </a:lnTo>
                  <a:lnTo>
                    <a:pt x="6120474" y="3338538"/>
                  </a:lnTo>
                  <a:lnTo>
                    <a:pt x="6117905" y="3287780"/>
                  </a:lnTo>
                  <a:lnTo>
                    <a:pt x="6115353" y="3249723"/>
                  </a:lnTo>
                  <a:lnTo>
                    <a:pt x="6113032" y="3198960"/>
                  </a:lnTo>
                  <a:lnTo>
                    <a:pt x="6111842" y="3173579"/>
                  </a:lnTo>
                  <a:lnTo>
                    <a:pt x="6108900" y="3097423"/>
                  </a:lnTo>
                  <a:lnTo>
                    <a:pt x="6107406" y="3059345"/>
                  </a:lnTo>
                  <a:lnTo>
                    <a:pt x="6105642" y="3008570"/>
                  </a:lnTo>
                  <a:lnTo>
                    <a:pt x="6104122" y="2970493"/>
                  </a:lnTo>
                  <a:lnTo>
                    <a:pt x="6102334" y="2919719"/>
                  </a:lnTo>
                  <a:lnTo>
                    <a:pt x="6100280" y="2856247"/>
                  </a:lnTo>
                  <a:lnTo>
                    <a:pt x="6098474" y="2805473"/>
                  </a:lnTo>
                  <a:lnTo>
                    <a:pt x="6094584" y="2691229"/>
                  </a:lnTo>
                  <a:lnTo>
                    <a:pt x="6090419" y="2564287"/>
                  </a:lnTo>
                  <a:lnTo>
                    <a:pt x="6085987" y="2424648"/>
                  </a:lnTo>
                  <a:lnTo>
                    <a:pt x="6081812" y="2297706"/>
                  </a:lnTo>
                  <a:lnTo>
                    <a:pt x="6077134" y="2145369"/>
                  </a:lnTo>
                  <a:lnTo>
                    <a:pt x="6070414" y="1929561"/>
                  </a:lnTo>
                  <a:lnTo>
                    <a:pt x="6063392" y="1701056"/>
                  </a:lnTo>
                  <a:lnTo>
                    <a:pt x="6055013" y="1421768"/>
                  </a:lnTo>
                  <a:lnTo>
                    <a:pt x="6047045" y="1155175"/>
                  </a:lnTo>
                  <a:lnTo>
                    <a:pt x="6038432" y="863189"/>
                  </a:lnTo>
                  <a:lnTo>
                    <a:pt x="6028716" y="520415"/>
                  </a:lnTo>
                  <a:lnTo>
                    <a:pt x="6026667" y="444241"/>
                  </a:lnTo>
                  <a:lnTo>
                    <a:pt x="6026389" y="431544"/>
                  </a:lnTo>
                  <a:lnTo>
                    <a:pt x="6007966" y="165161"/>
                  </a:lnTo>
                  <a:lnTo>
                    <a:pt x="6004332" y="114424"/>
                  </a:lnTo>
                  <a:lnTo>
                    <a:pt x="6001145" y="89083"/>
                  </a:lnTo>
                  <a:lnTo>
                    <a:pt x="5993905" y="76527"/>
                  </a:lnTo>
                  <a:lnTo>
                    <a:pt x="5978049" y="64144"/>
                  </a:lnTo>
                  <a:lnTo>
                    <a:pt x="5811031" y="67510"/>
                  </a:lnTo>
                  <a:lnTo>
                    <a:pt x="5759778" y="55841"/>
                  </a:lnTo>
                  <a:lnTo>
                    <a:pt x="5606949" y="58922"/>
                  </a:lnTo>
                  <a:lnTo>
                    <a:pt x="5556350" y="47239"/>
                  </a:lnTo>
                  <a:lnTo>
                    <a:pt x="5050200" y="57442"/>
                  </a:lnTo>
                  <a:lnTo>
                    <a:pt x="4897913" y="47809"/>
                  </a:lnTo>
                  <a:lnTo>
                    <a:pt x="6033857" y="24911"/>
                  </a:lnTo>
                  <a:lnTo>
                    <a:pt x="6035662" y="37577"/>
                  </a:lnTo>
                  <a:lnTo>
                    <a:pt x="6037234" y="62951"/>
                  </a:lnTo>
                  <a:lnTo>
                    <a:pt x="6038550" y="75627"/>
                  </a:lnTo>
                  <a:lnTo>
                    <a:pt x="6040356" y="88293"/>
                  </a:lnTo>
                  <a:lnTo>
                    <a:pt x="6044240" y="139025"/>
                  </a:lnTo>
                  <a:lnTo>
                    <a:pt x="6048004" y="202462"/>
                  </a:lnTo>
                  <a:lnTo>
                    <a:pt x="6051387" y="253204"/>
                  </a:lnTo>
                  <a:lnTo>
                    <a:pt x="6054895" y="303944"/>
                  </a:lnTo>
                  <a:lnTo>
                    <a:pt x="6059035" y="367373"/>
                  </a:lnTo>
                  <a:lnTo>
                    <a:pt x="6059315" y="380070"/>
                  </a:lnTo>
                  <a:lnTo>
                    <a:pt x="6065440" y="595890"/>
                  </a:lnTo>
                  <a:lnTo>
                    <a:pt x="6071090" y="786315"/>
                  </a:lnTo>
                  <a:lnTo>
                    <a:pt x="6078015" y="1014822"/>
                  </a:lnTo>
                  <a:lnTo>
                    <a:pt x="6085877" y="1268715"/>
                  </a:lnTo>
                  <a:lnTo>
                    <a:pt x="6092517" y="1484525"/>
                  </a:lnTo>
                  <a:lnTo>
                    <a:pt x="6099317" y="1700332"/>
                  </a:lnTo>
                  <a:lnTo>
                    <a:pt x="6106242" y="1916136"/>
                  </a:lnTo>
                  <a:lnTo>
                    <a:pt x="6110826" y="2055772"/>
                  </a:lnTo>
                  <a:lnTo>
                    <a:pt x="6120076" y="2335043"/>
                  </a:lnTo>
                  <a:lnTo>
                    <a:pt x="6124721" y="2474677"/>
                  </a:lnTo>
                  <a:lnTo>
                    <a:pt x="6129111" y="2601615"/>
                  </a:lnTo>
                  <a:lnTo>
                    <a:pt x="6131046" y="2652386"/>
                  </a:lnTo>
                  <a:lnTo>
                    <a:pt x="6135416" y="2779324"/>
                  </a:lnTo>
                  <a:lnTo>
                    <a:pt x="6141153" y="2931639"/>
                  </a:lnTo>
                  <a:lnTo>
                    <a:pt x="6142791" y="2969714"/>
                  </a:lnTo>
                  <a:lnTo>
                    <a:pt x="6144673" y="3020486"/>
                  </a:lnTo>
                  <a:lnTo>
                    <a:pt x="6147886" y="3096637"/>
                  </a:lnTo>
                  <a:lnTo>
                    <a:pt x="6149215" y="3122015"/>
                  </a:lnTo>
                  <a:lnTo>
                    <a:pt x="6150783" y="3160091"/>
                  </a:lnTo>
                  <a:lnTo>
                    <a:pt x="6153352" y="3210850"/>
                  </a:lnTo>
                  <a:lnTo>
                    <a:pt x="6155328" y="3236215"/>
                  </a:lnTo>
                  <a:lnTo>
                    <a:pt x="6160151" y="3299631"/>
                  </a:lnTo>
                  <a:lnTo>
                    <a:pt x="6163248" y="3350379"/>
                  </a:lnTo>
                  <a:lnTo>
                    <a:pt x="6165675" y="3401140"/>
                  </a:lnTo>
                  <a:lnTo>
                    <a:pt x="6167531" y="3451913"/>
                  </a:lnTo>
                  <a:lnTo>
                    <a:pt x="6168569" y="3490000"/>
                  </a:lnTo>
                  <a:lnTo>
                    <a:pt x="6169929" y="3553485"/>
                  </a:lnTo>
                  <a:lnTo>
                    <a:pt x="6170670" y="3604281"/>
                  </a:lnTo>
                  <a:lnTo>
                    <a:pt x="6171239" y="3655079"/>
                  </a:lnTo>
                  <a:lnTo>
                    <a:pt x="6172260" y="3756680"/>
                  </a:lnTo>
                  <a:lnTo>
                    <a:pt x="6172911" y="3807477"/>
                  </a:lnTo>
                  <a:lnTo>
                    <a:pt x="6173569" y="3845571"/>
                  </a:lnTo>
                  <a:lnTo>
                    <a:pt x="6174888" y="3909058"/>
                  </a:lnTo>
                  <a:lnTo>
                    <a:pt x="6176128" y="3959843"/>
                  </a:lnTo>
                  <a:lnTo>
                    <a:pt x="6177494" y="4010626"/>
                  </a:lnTo>
                  <a:lnTo>
                    <a:pt x="6178969" y="4061406"/>
                  </a:lnTo>
                  <a:lnTo>
                    <a:pt x="6180538" y="4112185"/>
                  </a:lnTo>
                  <a:lnTo>
                    <a:pt x="6182186" y="4162962"/>
                  </a:lnTo>
                  <a:lnTo>
                    <a:pt x="6183117" y="4188348"/>
                  </a:lnTo>
                  <a:lnTo>
                    <a:pt x="6189260" y="4493087"/>
                  </a:lnTo>
                  <a:close/>
                </a:path>
                <a:path w="6189344" h="4590415">
                  <a:moveTo>
                    <a:pt x="970881" y="152376"/>
                  </a:moveTo>
                  <a:lnTo>
                    <a:pt x="85045" y="170233"/>
                  </a:lnTo>
                  <a:lnTo>
                    <a:pt x="128930" y="156646"/>
                  </a:lnTo>
                  <a:lnTo>
                    <a:pt x="1022045" y="138642"/>
                  </a:lnTo>
                  <a:lnTo>
                    <a:pt x="970881" y="152376"/>
                  </a:lnTo>
                  <a:close/>
                </a:path>
                <a:path w="6189344" h="4590415">
                  <a:moveTo>
                    <a:pt x="657965" y="171387"/>
                  </a:moveTo>
                  <a:lnTo>
                    <a:pt x="12283" y="184402"/>
                  </a:lnTo>
                  <a:lnTo>
                    <a:pt x="46609" y="171008"/>
                  </a:lnTo>
                  <a:lnTo>
                    <a:pt x="709280" y="157650"/>
                  </a:lnTo>
                  <a:lnTo>
                    <a:pt x="657965" y="171387"/>
                  </a:lnTo>
                  <a:close/>
                </a:path>
                <a:path w="6189344" h="4590415">
                  <a:moveTo>
                    <a:pt x="5685369" y="4465136"/>
                  </a:moveTo>
                  <a:lnTo>
                    <a:pt x="85512" y="4578019"/>
                  </a:lnTo>
                  <a:lnTo>
                    <a:pt x="81219" y="4565403"/>
                  </a:lnTo>
                  <a:lnTo>
                    <a:pt x="82064" y="4552683"/>
                  </a:lnTo>
                  <a:lnTo>
                    <a:pt x="89375" y="4514428"/>
                  </a:lnTo>
                  <a:lnTo>
                    <a:pt x="91671" y="4463572"/>
                  </a:lnTo>
                  <a:lnTo>
                    <a:pt x="90710" y="4412781"/>
                  </a:lnTo>
                  <a:lnTo>
                    <a:pt x="87995" y="4362025"/>
                  </a:lnTo>
                  <a:lnTo>
                    <a:pt x="85030" y="4311275"/>
                  </a:lnTo>
                  <a:lnTo>
                    <a:pt x="83176" y="4260502"/>
                  </a:lnTo>
                  <a:lnTo>
                    <a:pt x="81135" y="4209732"/>
                  </a:lnTo>
                  <a:lnTo>
                    <a:pt x="78976" y="4158966"/>
                  </a:lnTo>
                  <a:lnTo>
                    <a:pt x="74843" y="4070131"/>
                  </a:lnTo>
                  <a:lnTo>
                    <a:pt x="72755" y="4019363"/>
                  </a:lnTo>
                  <a:lnTo>
                    <a:pt x="70831" y="3968591"/>
                  </a:lnTo>
                  <a:lnTo>
                    <a:pt x="69142" y="3917815"/>
                  </a:lnTo>
                  <a:lnTo>
                    <a:pt x="68105" y="3879728"/>
                  </a:lnTo>
                  <a:lnTo>
                    <a:pt x="67010" y="3828940"/>
                  </a:lnTo>
                  <a:lnTo>
                    <a:pt x="66450" y="3778141"/>
                  </a:lnTo>
                  <a:lnTo>
                    <a:pt x="65946" y="3765448"/>
                  </a:lnTo>
                  <a:lnTo>
                    <a:pt x="65179" y="3740059"/>
                  </a:lnTo>
                  <a:lnTo>
                    <a:pt x="64661" y="3727366"/>
                  </a:lnTo>
                  <a:lnTo>
                    <a:pt x="63099" y="3676588"/>
                  </a:lnTo>
                  <a:lnTo>
                    <a:pt x="61264" y="3613112"/>
                  </a:lnTo>
                  <a:lnTo>
                    <a:pt x="57057" y="3460766"/>
                  </a:lnTo>
                  <a:lnTo>
                    <a:pt x="49231" y="3156061"/>
                  </a:lnTo>
                  <a:lnTo>
                    <a:pt x="43080" y="2902134"/>
                  </a:lnTo>
                  <a:lnTo>
                    <a:pt x="37031" y="2648204"/>
                  </a:lnTo>
                  <a:lnTo>
                    <a:pt x="30643" y="2368876"/>
                  </a:lnTo>
                  <a:lnTo>
                    <a:pt x="27524" y="2229211"/>
                  </a:lnTo>
                  <a:lnTo>
                    <a:pt x="26415" y="2178423"/>
                  </a:lnTo>
                  <a:lnTo>
                    <a:pt x="8194" y="1276907"/>
                  </a:lnTo>
                  <a:lnTo>
                    <a:pt x="6183" y="1162624"/>
                  </a:lnTo>
                  <a:lnTo>
                    <a:pt x="4371" y="1048337"/>
                  </a:lnTo>
                  <a:lnTo>
                    <a:pt x="3054" y="959446"/>
                  </a:lnTo>
                  <a:lnTo>
                    <a:pt x="2342" y="908650"/>
                  </a:lnTo>
                  <a:lnTo>
                    <a:pt x="1660" y="857853"/>
                  </a:lnTo>
                  <a:lnTo>
                    <a:pt x="1265" y="819754"/>
                  </a:lnTo>
                  <a:lnTo>
                    <a:pt x="644" y="768956"/>
                  </a:lnTo>
                  <a:lnTo>
                    <a:pt x="311" y="730855"/>
                  </a:lnTo>
                  <a:lnTo>
                    <a:pt x="267" y="705450"/>
                  </a:lnTo>
                  <a:lnTo>
                    <a:pt x="0" y="667348"/>
                  </a:lnTo>
                  <a:lnTo>
                    <a:pt x="80" y="616536"/>
                  </a:lnTo>
                  <a:lnTo>
                    <a:pt x="301" y="565721"/>
                  </a:lnTo>
                  <a:lnTo>
                    <a:pt x="1181" y="540298"/>
                  </a:lnTo>
                  <a:lnTo>
                    <a:pt x="1555" y="502183"/>
                  </a:lnTo>
                  <a:lnTo>
                    <a:pt x="602" y="438689"/>
                  </a:lnTo>
                  <a:lnTo>
                    <a:pt x="976" y="400574"/>
                  </a:lnTo>
                  <a:lnTo>
                    <a:pt x="2317" y="349737"/>
                  </a:lnTo>
                  <a:lnTo>
                    <a:pt x="5978" y="248042"/>
                  </a:lnTo>
                  <a:lnTo>
                    <a:pt x="7319" y="197205"/>
                  </a:lnTo>
                  <a:lnTo>
                    <a:pt x="7063" y="184508"/>
                  </a:lnTo>
                  <a:lnTo>
                    <a:pt x="393781" y="176712"/>
                  </a:lnTo>
                  <a:lnTo>
                    <a:pt x="341144" y="190476"/>
                  </a:lnTo>
                  <a:lnTo>
                    <a:pt x="131916" y="194693"/>
                  </a:lnTo>
                  <a:lnTo>
                    <a:pt x="80647" y="208429"/>
                  </a:lnTo>
                  <a:lnTo>
                    <a:pt x="47488" y="247206"/>
                  </a:lnTo>
                  <a:lnTo>
                    <a:pt x="46707" y="285329"/>
                  </a:lnTo>
                  <a:lnTo>
                    <a:pt x="46634" y="386951"/>
                  </a:lnTo>
                  <a:lnTo>
                    <a:pt x="45852" y="425075"/>
                  </a:lnTo>
                  <a:lnTo>
                    <a:pt x="45378" y="475895"/>
                  </a:lnTo>
                  <a:lnTo>
                    <a:pt x="44614" y="526720"/>
                  </a:lnTo>
                  <a:lnTo>
                    <a:pt x="42795" y="628378"/>
                  </a:lnTo>
                  <a:lnTo>
                    <a:pt x="42031" y="679203"/>
                  </a:lnTo>
                  <a:lnTo>
                    <a:pt x="41557" y="730023"/>
                  </a:lnTo>
                  <a:lnTo>
                    <a:pt x="41285" y="742731"/>
                  </a:lnTo>
                  <a:lnTo>
                    <a:pt x="41055" y="755439"/>
                  </a:lnTo>
                  <a:lnTo>
                    <a:pt x="40867" y="768145"/>
                  </a:lnTo>
                  <a:lnTo>
                    <a:pt x="40975" y="793548"/>
                  </a:lnTo>
                  <a:lnTo>
                    <a:pt x="41122" y="818950"/>
                  </a:lnTo>
                  <a:lnTo>
                    <a:pt x="41787" y="882450"/>
                  </a:lnTo>
                  <a:lnTo>
                    <a:pt x="42302" y="920547"/>
                  </a:lnTo>
                  <a:lnTo>
                    <a:pt x="42853" y="958644"/>
                  </a:lnTo>
                  <a:lnTo>
                    <a:pt x="43656" y="1009438"/>
                  </a:lnTo>
                  <a:lnTo>
                    <a:pt x="44311" y="1047532"/>
                  </a:lnTo>
                  <a:lnTo>
                    <a:pt x="45217" y="1098324"/>
                  </a:lnTo>
                  <a:lnTo>
                    <a:pt x="46396" y="1161813"/>
                  </a:lnTo>
                  <a:lnTo>
                    <a:pt x="52041" y="1441156"/>
                  </a:lnTo>
                  <a:lnTo>
                    <a:pt x="55627" y="1606218"/>
                  </a:lnTo>
                  <a:lnTo>
                    <a:pt x="57874" y="1707793"/>
                  </a:lnTo>
                  <a:lnTo>
                    <a:pt x="61049" y="1847457"/>
                  </a:lnTo>
                  <a:lnTo>
                    <a:pt x="67875" y="2139479"/>
                  </a:lnTo>
                  <a:lnTo>
                    <a:pt x="71254" y="2279139"/>
                  </a:lnTo>
                  <a:lnTo>
                    <a:pt x="78414" y="2571154"/>
                  </a:lnTo>
                  <a:lnTo>
                    <a:pt x="82253" y="2723508"/>
                  </a:lnTo>
                  <a:lnTo>
                    <a:pt x="91817" y="3091690"/>
                  </a:lnTo>
                  <a:lnTo>
                    <a:pt x="97417" y="3294818"/>
                  </a:lnTo>
                  <a:lnTo>
                    <a:pt x="99946" y="3383685"/>
                  </a:lnTo>
                  <a:lnTo>
                    <a:pt x="103312" y="3497941"/>
                  </a:lnTo>
                  <a:lnTo>
                    <a:pt x="105835" y="3574105"/>
                  </a:lnTo>
                  <a:lnTo>
                    <a:pt x="106950" y="3599488"/>
                  </a:lnTo>
                  <a:lnTo>
                    <a:pt x="107488" y="3612180"/>
                  </a:lnTo>
                  <a:lnTo>
                    <a:pt x="109888" y="3726455"/>
                  </a:lnTo>
                  <a:lnTo>
                    <a:pt x="110765" y="3764545"/>
                  </a:lnTo>
                  <a:lnTo>
                    <a:pt x="112070" y="3815329"/>
                  </a:lnTo>
                  <a:lnTo>
                    <a:pt x="113558" y="3866109"/>
                  </a:lnTo>
                  <a:lnTo>
                    <a:pt x="115274" y="3916885"/>
                  </a:lnTo>
                  <a:lnTo>
                    <a:pt x="117008" y="3954958"/>
                  </a:lnTo>
                  <a:lnTo>
                    <a:pt x="118575" y="4005736"/>
                  </a:lnTo>
                  <a:lnTo>
                    <a:pt x="120893" y="4056500"/>
                  </a:lnTo>
                  <a:lnTo>
                    <a:pt x="123718" y="4119956"/>
                  </a:lnTo>
                  <a:lnTo>
                    <a:pt x="126036" y="4170720"/>
                  </a:lnTo>
                  <a:lnTo>
                    <a:pt x="127603" y="4221498"/>
                  </a:lnTo>
                  <a:lnTo>
                    <a:pt x="128825" y="4284987"/>
                  </a:lnTo>
                  <a:lnTo>
                    <a:pt x="129483" y="4323081"/>
                  </a:lnTo>
                  <a:lnTo>
                    <a:pt x="130367" y="4386576"/>
                  </a:lnTo>
                  <a:lnTo>
                    <a:pt x="130618" y="4437381"/>
                  </a:lnTo>
                  <a:lnTo>
                    <a:pt x="130368" y="4488197"/>
                  </a:lnTo>
                  <a:lnTo>
                    <a:pt x="130880" y="4513592"/>
                  </a:lnTo>
                  <a:lnTo>
                    <a:pt x="132645" y="4526259"/>
                  </a:lnTo>
                  <a:lnTo>
                    <a:pt x="137590" y="4538861"/>
                  </a:lnTo>
                  <a:lnTo>
                    <a:pt x="649129" y="4528550"/>
                  </a:lnTo>
                  <a:lnTo>
                    <a:pt x="697688" y="4540273"/>
                  </a:lnTo>
                  <a:lnTo>
                    <a:pt x="5213517" y="4449243"/>
                  </a:lnTo>
                  <a:lnTo>
                    <a:pt x="5267865" y="4460850"/>
                  </a:lnTo>
                  <a:lnTo>
                    <a:pt x="5634118" y="4453467"/>
                  </a:lnTo>
                  <a:lnTo>
                    <a:pt x="5685369" y="4465136"/>
                  </a:lnTo>
                  <a:close/>
                </a:path>
                <a:path w="6189344" h="4590415">
                  <a:moveTo>
                    <a:pt x="4490224" y="4463823"/>
                  </a:moveTo>
                  <a:lnTo>
                    <a:pt x="3269876" y="4488423"/>
                  </a:lnTo>
                  <a:lnTo>
                    <a:pt x="3475325" y="4471579"/>
                  </a:lnTo>
                  <a:lnTo>
                    <a:pt x="4437389" y="4452185"/>
                  </a:lnTo>
                  <a:lnTo>
                    <a:pt x="4490224" y="4463823"/>
                  </a:lnTo>
                  <a:close/>
                </a:path>
                <a:path w="6189344" h="4590415">
                  <a:moveTo>
                    <a:pt x="2112286" y="4562568"/>
                  </a:moveTo>
                  <a:lnTo>
                    <a:pt x="859205" y="4587828"/>
                  </a:lnTo>
                  <a:lnTo>
                    <a:pt x="708503" y="4578163"/>
                  </a:lnTo>
                  <a:lnTo>
                    <a:pt x="2971537" y="4532545"/>
                  </a:lnTo>
                  <a:lnTo>
                    <a:pt x="2112286" y="4562568"/>
                  </a:lnTo>
                  <a:close/>
                </a:path>
              </a:pathLst>
            </a:custGeom>
            <a:solidFill>
              <a:srgbClr val="1C1C1B"/>
            </a:solidFill>
          </p:spPr>
          <p:txBody>
            <a:bodyPr wrap="square" lIns="0" tIns="0" rIns="0" bIns="0" rtlCol="0"/>
            <a:lstStyle/>
            <a:p>
              <a:endParaRPr/>
            </a:p>
          </p:txBody>
        </p:sp>
        <p:sp>
          <p:nvSpPr>
            <p:cNvPr id="29" name="object 29"/>
            <p:cNvSpPr/>
            <p:nvPr/>
          </p:nvSpPr>
          <p:spPr>
            <a:xfrm>
              <a:off x="15059752" y="3641399"/>
              <a:ext cx="691515" cy="755650"/>
            </a:xfrm>
            <a:custGeom>
              <a:avLst/>
              <a:gdLst/>
              <a:ahLst/>
              <a:cxnLst/>
              <a:rect l="l" t="t" r="r" b="b"/>
              <a:pathLst>
                <a:path w="691515" h="755650">
                  <a:moveTo>
                    <a:pt x="493968" y="755280"/>
                  </a:moveTo>
                  <a:lnTo>
                    <a:pt x="0" y="549596"/>
                  </a:lnTo>
                  <a:lnTo>
                    <a:pt x="24671" y="527597"/>
                  </a:lnTo>
                  <a:lnTo>
                    <a:pt x="63548" y="501472"/>
                  </a:lnTo>
                  <a:lnTo>
                    <a:pt x="115672" y="478743"/>
                  </a:lnTo>
                  <a:lnTo>
                    <a:pt x="180084" y="466935"/>
                  </a:lnTo>
                  <a:lnTo>
                    <a:pt x="425769" y="569236"/>
                  </a:lnTo>
                  <a:lnTo>
                    <a:pt x="462766" y="623270"/>
                  </a:lnTo>
                  <a:lnTo>
                    <a:pt x="483355" y="676275"/>
                  </a:lnTo>
                  <a:lnTo>
                    <a:pt x="492201" y="722272"/>
                  </a:lnTo>
                  <a:lnTo>
                    <a:pt x="493968" y="755280"/>
                  </a:lnTo>
                  <a:close/>
                </a:path>
                <a:path w="691515" h="755650">
                  <a:moveTo>
                    <a:pt x="425472" y="546519"/>
                  </a:moveTo>
                  <a:lnTo>
                    <a:pt x="196417" y="451142"/>
                  </a:lnTo>
                  <a:lnTo>
                    <a:pt x="309173" y="242315"/>
                  </a:lnTo>
                  <a:lnTo>
                    <a:pt x="494250" y="319379"/>
                  </a:lnTo>
                  <a:lnTo>
                    <a:pt x="425472" y="546519"/>
                  </a:lnTo>
                  <a:close/>
                </a:path>
                <a:path w="691515" h="755650">
                  <a:moveTo>
                    <a:pt x="508410" y="302693"/>
                  </a:moveTo>
                  <a:lnTo>
                    <a:pt x="311039" y="220510"/>
                  </a:lnTo>
                  <a:lnTo>
                    <a:pt x="285204" y="180884"/>
                  </a:lnTo>
                  <a:lnTo>
                    <a:pt x="268368" y="137597"/>
                  </a:lnTo>
                  <a:lnTo>
                    <a:pt x="260750" y="92073"/>
                  </a:lnTo>
                  <a:lnTo>
                    <a:pt x="262567" y="45733"/>
                  </a:lnTo>
                  <a:lnTo>
                    <a:pt x="274037" y="0"/>
                  </a:lnTo>
                  <a:lnTo>
                    <a:pt x="690969" y="173606"/>
                  </a:lnTo>
                  <a:lnTo>
                    <a:pt x="666593" y="213966"/>
                  </a:lnTo>
                  <a:lnTo>
                    <a:pt x="634986" y="247902"/>
                  </a:lnTo>
                  <a:lnTo>
                    <a:pt x="597312" y="274567"/>
                  </a:lnTo>
                  <a:lnTo>
                    <a:pt x="554733" y="293113"/>
                  </a:lnTo>
                  <a:lnTo>
                    <a:pt x="508410" y="302693"/>
                  </a:lnTo>
                  <a:close/>
                </a:path>
              </a:pathLst>
            </a:custGeom>
            <a:solidFill>
              <a:srgbClr val="FEC300"/>
            </a:solidFill>
          </p:spPr>
          <p:txBody>
            <a:bodyPr wrap="square" lIns="0" tIns="0" rIns="0" bIns="0" rtlCol="0"/>
            <a:lstStyle/>
            <a:p>
              <a:endParaRPr/>
            </a:p>
          </p:txBody>
        </p:sp>
        <p:sp>
          <p:nvSpPr>
            <p:cNvPr id="30" name="object 30"/>
            <p:cNvSpPr/>
            <p:nvPr/>
          </p:nvSpPr>
          <p:spPr>
            <a:xfrm>
              <a:off x="15157325" y="4300506"/>
              <a:ext cx="172085" cy="313690"/>
            </a:xfrm>
            <a:custGeom>
              <a:avLst/>
              <a:gdLst/>
              <a:ahLst/>
              <a:cxnLst/>
              <a:rect l="l" t="t" r="r" b="b"/>
              <a:pathLst>
                <a:path w="172084" h="313689">
                  <a:moveTo>
                    <a:pt x="38978" y="313472"/>
                  </a:moveTo>
                  <a:lnTo>
                    <a:pt x="0" y="297242"/>
                  </a:lnTo>
                  <a:lnTo>
                    <a:pt x="111194" y="0"/>
                  </a:lnTo>
                  <a:lnTo>
                    <a:pt x="171610" y="25156"/>
                  </a:lnTo>
                  <a:lnTo>
                    <a:pt x="38978" y="313472"/>
                  </a:lnTo>
                  <a:close/>
                </a:path>
              </a:pathLst>
            </a:custGeom>
            <a:solidFill>
              <a:srgbClr val="FFFFFF"/>
            </a:solidFill>
          </p:spPr>
          <p:txBody>
            <a:bodyPr wrap="square" lIns="0" tIns="0" rIns="0" bIns="0" rtlCol="0"/>
            <a:lstStyle/>
            <a:p>
              <a:endParaRPr/>
            </a:p>
          </p:txBody>
        </p:sp>
        <p:sp>
          <p:nvSpPr>
            <p:cNvPr id="31" name="object 31"/>
            <p:cNvSpPr/>
            <p:nvPr/>
          </p:nvSpPr>
          <p:spPr>
            <a:xfrm>
              <a:off x="15031173" y="3615869"/>
              <a:ext cx="745490" cy="1006475"/>
            </a:xfrm>
            <a:custGeom>
              <a:avLst/>
              <a:gdLst/>
              <a:ahLst/>
              <a:cxnLst/>
              <a:rect l="l" t="t" r="r" b="b"/>
              <a:pathLst>
                <a:path w="745490" h="1006475">
                  <a:moveTo>
                    <a:pt x="165129" y="998110"/>
                  </a:moveTo>
                  <a:lnTo>
                    <a:pt x="106953" y="973886"/>
                  </a:lnTo>
                  <a:lnTo>
                    <a:pt x="218146" y="676642"/>
                  </a:lnTo>
                  <a:lnTo>
                    <a:pt x="3844" y="587398"/>
                  </a:lnTo>
                  <a:lnTo>
                    <a:pt x="1613" y="584809"/>
                  </a:lnTo>
                  <a:lnTo>
                    <a:pt x="0" y="578469"/>
                  </a:lnTo>
                  <a:lnTo>
                    <a:pt x="726" y="575102"/>
                  </a:lnTo>
                  <a:lnTo>
                    <a:pt x="38579" y="537859"/>
                  </a:lnTo>
                  <a:lnTo>
                    <a:pt x="79536" y="509805"/>
                  </a:lnTo>
                  <a:lnTo>
                    <a:pt x="134917" y="485153"/>
                  </a:lnTo>
                  <a:lnTo>
                    <a:pt x="204009" y="471807"/>
                  </a:lnTo>
                  <a:lnTo>
                    <a:pt x="320656" y="255770"/>
                  </a:lnTo>
                  <a:lnTo>
                    <a:pt x="292685" y="210888"/>
                  </a:lnTo>
                  <a:lnTo>
                    <a:pt x="275105" y="161971"/>
                  </a:lnTo>
                  <a:lnTo>
                    <a:pt x="268169" y="110701"/>
                  </a:lnTo>
                  <a:lnTo>
                    <a:pt x="272127" y="58761"/>
                  </a:lnTo>
                  <a:lnTo>
                    <a:pt x="287231" y="7833"/>
                  </a:lnTo>
                  <a:lnTo>
                    <a:pt x="289443" y="2521"/>
                  </a:lnTo>
                  <a:lnTo>
                    <a:pt x="295534" y="0"/>
                  </a:lnTo>
                  <a:lnTo>
                    <a:pt x="742666" y="186181"/>
                  </a:lnTo>
                  <a:lnTo>
                    <a:pt x="745157" y="192276"/>
                  </a:lnTo>
                  <a:lnTo>
                    <a:pt x="742946" y="197588"/>
                  </a:lnTo>
                  <a:lnTo>
                    <a:pt x="737913" y="206784"/>
                  </a:lnTo>
                  <a:lnTo>
                    <a:pt x="302615" y="25530"/>
                  </a:lnTo>
                  <a:lnTo>
                    <a:pt x="291145" y="71263"/>
                  </a:lnTo>
                  <a:lnTo>
                    <a:pt x="289328" y="117603"/>
                  </a:lnTo>
                  <a:lnTo>
                    <a:pt x="296946" y="163128"/>
                  </a:lnTo>
                  <a:lnTo>
                    <a:pt x="313782" y="206414"/>
                  </a:lnTo>
                  <a:lnTo>
                    <a:pt x="339617" y="246040"/>
                  </a:lnTo>
                  <a:lnTo>
                    <a:pt x="570783" y="342295"/>
                  </a:lnTo>
                  <a:lnTo>
                    <a:pt x="543440" y="348535"/>
                  </a:lnTo>
                  <a:lnTo>
                    <a:pt x="542107" y="352937"/>
                  </a:lnTo>
                  <a:lnTo>
                    <a:pt x="337751" y="267845"/>
                  </a:lnTo>
                  <a:lnTo>
                    <a:pt x="224991" y="476682"/>
                  </a:lnTo>
                  <a:lnTo>
                    <a:pt x="473326" y="580086"/>
                  </a:lnTo>
                  <a:lnTo>
                    <a:pt x="472288" y="583516"/>
                  </a:lnTo>
                  <a:lnTo>
                    <a:pt x="489715" y="609493"/>
                  </a:lnTo>
                  <a:lnTo>
                    <a:pt x="208663" y="492465"/>
                  </a:lnTo>
                  <a:lnTo>
                    <a:pt x="144245" y="504276"/>
                  </a:lnTo>
                  <a:lnTo>
                    <a:pt x="92122" y="527005"/>
                  </a:lnTo>
                  <a:lnTo>
                    <a:pt x="53248" y="553129"/>
                  </a:lnTo>
                  <a:lnTo>
                    <a:pt x="28578" y="575126"/>
                  </a:lnTo>
                  <a:lnTo>
                    <a:pt x="543025" y="789337"/>
                  </a:lnTo>
                  <a:lnTo>
                    <a:pt x="542560" y="797307"/>
                  </a:lnTo>
                  <a:lnTo>
                    <a:pt x="542180" y="800570"/>
                  </a:lnTo>
                  <a:lnTo>
                    <a:pt x="540307" y="803448"/>
                  </a:lnTo>
                  <a:lnTo>
                    <a:pt x="534666" y="806779"/>
                  </a:lnTo>
                  <a:lnTo>
                    <a:pt x="531271" y="807014"/>
                  </a:lnTo>
                  <a:lnTo>
                    <a:pt x="237349" y="684627"/>
                  </a:lnTo>
                  <a:lnTo>
                    <a:pt x="126151" y="981879"/>
                  </a:lnTo>
                  <a:lnTo>
                    <a:pt x="165129" y="998110"/>
                  </a:lnTo>
                  <a:close/>
                </a:path>
                <a:path w="745490" h="1006475">
                  <a:moveTo>
                    <a:pt x="570783" y="342295"/>
                  </a:moveTo>
                  <a:lnTo>
                    <a:pt x="536988" y="328223"/>
                  </a:lnTo>
                  <a:lnTo>
                    <a:pt x="583311" y="318643"/>
                  </a:lnTo>
                  <a:lnTo>
                    <a:pt x="625891" y="300097"/>
                  </a:lnTo>
                  <a:lnTo>
                    <a:pt x="663565" y="273432"/>
                  </a:lnTo>
                  <a:lnTo>
                    <a:pt x="695171" y="239496"/>
                  </a:lnTo>
                  <a:lnTo>
                    <a:pt x="719548" y="199137"/>
                  </a:lnTo>
                  <a:lnTo>
                    <a:pt x="737913" y="206784"/>
                  </a:lnTo>
                  <a:lnTo>
                    <a:pt x="717442" y="244186"/>
                  </a:lnTo>
                  <a:lnTo>
                    <a:pt x="683370" y="283587"/>
                  </a:lnTo>
                  <a:lnTo>
                    <a:pt x="642098" y="314783"/>
                  </a:lnTo>
                  <a:lnTo>
                    <a:pt x="594998" y="336769"/>
                  </a:lnTo>
                  <a:lnTo>
                    <a:pt x="570783" y="342295"/>
                  </a:lnTo>
                  <a:close/>
                </a:path>
                <a:path w="745490" h="1006475">
                  <a:moveTo>
                    <a:pt x="473326" y="580086"/>
                  </a:moveTo>
                  <a:lnTo>
                    <a:pt x="454047" y="572058"/>
                  </a:lnTo>
                  <a:lnTo>
                    <a:pt x="522827" y="344909"/>
                  </a:lnTo>
                  <a:lnTo>
                    <a:pt x="542107" y="352937"/>
                  </a:lnTo>
                  <a:lnTo>
                    <a:pt x="473326" y="580086"/>
                  </a:lnTo>
                  <a:close/>
                </a:path>
                <a:path w="745490" h="1006475">
                  <a:moveTo>
                    <a:pt x="543025" y="789337"/>
                  </a:moveTo>
                  <a:lnTo>
                    <a:pt x="522556" y="780814"/>
                  </a:lnTo>
                  <a:lnTo>
                    <a:pt x="520788" y="747806"/>
                  </a:lnTo>
                  <a:lnTo>
                    <a:pt x="511938" y="701808"/>
                  </a:lnTo>
                  <a:lnTo>
                    <a:pt x="491344" y="648800"/>
                  </a:lnTo>
                  <a:lnTo>
                    <a:pt x="454348" y="594766"/>
                  </a:lnTo>
                  <a:lnTo>
                    <a:pt x="489715" y="609493"/>
                  </a:lnTo>
                  <a:lnTo>
                    <a:pt x="511496" y="641962"/>
                  </a:lnTo>
                  <a:lnTo>
                    <a:pt x="533012" y="698637"/>
                  </a:lnTo>
                  <a:lnTo>
                    <a:pt x="541952" y="747467"/>
                  </a:lnTo>
                  <a:lnTo>
                    <a:pt x="543431" y="782381"/>
                  </a:lnTo>
                  <a:lnTo>
                    <a:pt x="543025" y="789337"/>
                  </a:lnTo>
                  <a:close/>
                </a:path>
                <a:path w="745490" h="1006475">
                  <a:moveTo>
                    <a:pt x="184327" y="1006103"/>
                  </a:moveTo>
                  <a:lnTo>
                    <a:pt x="165129" y="998110"/>
                  </a:lnTo>
                  <a:lnTo>
                    <a:pt x="297766" y="709784"/>
                  </a:lnTo>
                  <a:lnTo>
                    <a:pt x="531271" y="807014"/>
                  </a:lnTo>
                  <a:lnTo>
                    <a:pt x="316961" y="717788"/>
                  </a:lnTo>
                  <a:lnTo>
                    <a:pt x="184327" y="1006103"/>
                  </a:lnTo>
                  <a:close/>
                </a:path>
              </a:pathLst>
            </a:custGeom>
            <a:solidFill>
              <a:srgbClr val="1C1C1B"/>
            </a:solidFill>
          </p:spPr>
          <p:txBody>
            <a:bodyPr wrap="square" lIns="0" tIns="0" rIns="0" bIns="0" rtlCol="0"/>
            <a:lstStyle/>
            <a:p>
              <a:endParaRPr/>
            </a:p>
          </p:txBody>
        </p:sp>
      </p:grpSp>
      <p:sp>
        <p:nvSpPr>
          <p:cNvPr id="32" name="object 32"/>
          <p:cNvSpPr/>
          <p:nvPr/>
        </p:nvSpPr>
        <p:spPr>
          <a:xfrm>
            <a:off x="9115349" y="4001579"/>
            <a:ext cx="396875" cy="5298440"/>
          </a:xfrm>
          <a:custGeom>
            <a:avLst/>
            <a:gdLst/>
            <a:ahLst/>
            <a:cxnLst/>
            <a:rect l="l" t="t" r="r" b="b"/>
            <a:pathLst>
              <a:path w="396875" h="5298440">
                <a:moveTo>
                  <a:pt x="28575" y="5212537"/>
                </a:moveTo>
                <a:lnTo>
                  <a:pt x="0" y="5212537"/>
                </a:lnTo>
                <a:lnTo>
                  <a:pt x="0" y="5298211"/>
                </a:lnTo>
                <a:lnTo>
                  <a:pt x="28575" y="5298211"/>
                </a:lnTo>
                <a:lnTo>
                  <a:pt x="28575" y="5212537"/>
                </a:lnTo>
                <a:close/>
              </a:path>
              <a:path w="396875" h="5298440">
                <a:moveTo>
                  <a:pt x="28575" y="5098300"/>
                </a:moveTo>
                <a:lnTo>
                  <a:pt x="0" y="5098300"/>
                </a:lnTo>
                <a:lnTo>
                  <a:pt x="0" y="5183975"/>
                </a:lnTo>
                <a:lnTo>
                  <a:pt x="28575" y="5183975"/>
                </a:lnTo>
                <a:lnTo>
                  <a:pt x="28575" y="5098300"/>
                </a:lnTo>
                <a:close/>
              </a:path>
              <a:path w="396875" h="5298440">
                <a:moveTo>
                  <a:pt x="28575" y="4984064"/>
                </a:moveTo>
                <a:lnTo>
                  <a:pt x="0" y="4984064"/>
                </a:lnTo>
                <a:lnTo>
                  <a:pt x="0" y="5069751"/>
                </a:lnTo>
                <a:lnTo>
                  <a:pt x="28575" y="5069751"/>
                </a:lnTo>
                <a:lnTo>
                  <a:pt x="28575" y="4984064"/>
                </a:lnTo>
                <a:close/>
              </a:path>
              <a:path w="396875" h="5298440">
                <a:moveTo>
                  <a:pt x="28575" y="4869827"/>
                </a:moveTo>
                <a:lnTo>
                  <a:pt x="0" y="4869827"/>
                </a:lnTo>
                <a:lnTo>
                  <a:pt x="0" y="4955514"/>
                </a:lnTo>
                <a:lnTo>
                  <a:pt x="28575" y="4955514"/>
                </a:lnTo>
                <a:lnTo>
                  <a:pt x="28575" y="4869827"/>
                </a:lnTo>
                <a:close/>
              </a:path>
              <a:path w="396875" h="5298440">
                <a:moveTo>
                  <a:pt x="28575" y="4755591"/>
                </a:moveTo>
                <a:lnTo>
                  <a:pt x="0" y="4755591"/>
                </a:lnTo>
                <a:lnTo>
                  <a:pt x="0" y="4841278"/>
                </a:lnTo>
                <a:lnTo>
                  <a:pt x="28575" y="4841278"/>
                </a:lnTo>
                <a:lnTo>
                  <a:pt x="28575" y="4755591"/>
                </a:lnTo>
                <a:close/>
              </a:path>
              <a:path w="396875" h="5298440">
                <a:moveTo>
                  <a:pt x="28575" y="4641367"/>
                </a:moveTo>
                <a:lnTo>
                  <a:pt x="0" y="4641367"/>
                </a:lnTo>
                <a:lnTo>
                  <a:pt x="0" y="4727041"/>
                </a:lnTo>
                <a:lnTo>
                  <a:pt x="28575" y="4727041"/>
                </a:lnTo>
                <a:lnTo>
                  <a:pt x="28575" y="4641367"/>
                </a:lnTo>
                <a:close/>
              </a:path>
              <a:path w="396875" h="5298440">
                <a:moveTo>
                  <a:pt x="28575" y="4527131"/>
                </a:moveTo>
                <a:lnTo>
                  <a:pt x="0" y="4527131"/>
                </a:lnTo>
                <a:lnTo>
                  <a:pt x="0" y="4612805"/>
                </a:lnTo>
                <a:lnTo>
                  <a:pt x="28575" y="4612805"/>
                </a:lnTo>
                <a:lnTo>
                  <a:pt x="28575" y="4527131"/>
                </a:lnTo>
                <a:close/>
              </a:path>
              <a:path w="396875" h="5298440">
                <a:moveTo>
                  <a:pt x="28575" y="4412894"/>
                </a:moveTo>
                <a:lnTo>
                  <a:pt x="0" y="4412894"/>
                </a:lnTo>
                <a:lnTo>
                  <a:pt x="0" y="4498568"/>
                </a:lnTo>
                <a:lnTo>
                  <a:pt x="28575" y="4498568"/>
                </a:lnTo>
                <a:lnTo>
                  <a:pt x="28575" y="4412894"/>
                </a:lnTo>
                <a:close/>
              </a:path>
              <a:path w="396875" h="5298440">
                <a:moveTo>
                  <a:pt x="28575" y="4298658"/>
                </a:moveTo>
                <a:lnTo>
                  <a:pt x="0" y="4298658"/>
                </a:lnTo>
                <a:lnTo>
                  <a:pt x="0" y="4384332"/>
                </a:lnTo>
                <a:lnTo>
                  <a:pt x="28575" y="4384332"/>
                </a:lnTo>
                <a:lnTo>
                  <a:pt x="28575" y="4298658"/>
                </a:lnTo>
                <a:close/>
              </a:path>
              <a:path w="396875" h="5298440">
                <a:moveTo>
                  <a:pt x="28575" y="4184421"/>
                </a:moveTo>
                <a:lnTo>
                  <a:pt x="0" y="4184421"/>
                </a:lnTo>
                <a:lnTo>
                  <a:pt x="0" y="4270095"/>
                </a:lnTo>
                <a:lnTo>
                  <a:pt x="28575" y="4270095"/>
                </a:lnTo>
                <a:lnTo>
                  <a:pt x="28575" y="4184421"/>
                </a:lnTo>
                <a:close/>
              </a:path>
              <a:path w="396875" h="5298440">
                <a:moveTo>
                  <a:pt x="28575" y="4070185"/>
                </a:moveTo>
                <a:lnTo>
                  <a:pt x="0" y="4070185"/>
                </a:lnTo>
                <a:lnTo>
                  <a:pt x="0" y="4155859"/>
                </a:lnTo>
                <a:lnTo>
                  <a:pt x="28575" y="4155859"/>
                </a:lnTo>
                <a:lnTo>
                  <a:pt x="28575" y="4070185"/>
                </a:lnTo>
                <a:close/>
              </a:path>
              <a:path w="396875" h="5298440">
                <a:moveTo>
                  <a:pt x="28575" y="3955948"/>
                </a:moveTo>
                <a:lnTo>
                  <a:pt x="0" y="3955948"/>
                </a:lnTo>
                <a:lnTo>
                  <a:pt x="0" y="4041622"/>
                </a:lnTo>
                <a:lnTo>
                  <a:pt x="28575" y="4041622"/>
                </a:lnTo>
                <a:lnTo>
                  <a:pt x="28575" y="3955948"/>
                </a:lnTo>
                <a:close/>
              </a:path>
              <a:path w="396875" h="5298440">
                <a:moveTo>
                  <a:pt x="28575" y="3841712"/>
                </a:moveTo>
                <a:lnTo>
                  <a:pt x="0" y="3841712"/>
                </a:lnTo>
                <a:lnTo>
                  <a:pt x="0" y="3927386"/>
                </a:lnTo>
                <a:lnTo>
                  <a:pt x="28575" y="3927386"/>
                </a:lnTo>
                <a:lnTo>
                  <a:pt x="28575" y="3841712"/>
                </a:lnTo>
                <a:close/>
              </a:path>
              <a:path w="396875" h="5298440">
                <a:moveTo>
                  <a:pt x="28575" y="3727475"/>
                </a:moveTo>
                <a:lnTo>
                  <a:pt x="0" y="3727475"/>
                </a:lnTo>
                <a:lnTo>
                  <a:pt x="0" y="3813149"/>
                </a:lnTo>
                <a:lnTo>
                  <a:pt x="28575" y="3813149"/>
                </a:lnTo>
                <a:lnTo>
                  <a:pt x="28575" y="3727475"/>
                </a:lnTo>
                <a:close/>
              </a:path>
              <a:path w="396875" h="5298440">
                <a:moveTo>
                  <a:pt x="28575" y="3613239"/>
                </a:moveTo>
                <a:lnTo>
                  <a:pt x="0" y="3613239"/>
                </a:lnTo>
                <a:lnTo>
                  <a:pt x="0" y="3698925"/>
                </a:lnTo>
                <a:lnTo>
                  <a:pt x="28575" y="3698925"/>
                </a:lnTo>
                <a:lnTo>
                  <a:pt x="28575" y="3613239"/>
                </a:lnTo>
                <a:close/>
              </a:path>
              <a:path w="396875" h="5298440">
                <a:moveTo>
                  <a:pt x="28575" y="3499002"/>
                </a:moveTo>
                <a:lnTo>
                  <a:pt x="0" y="3499002"/>
                </a:lnTo>
                <a:lnTo>
                  <a:pt x="0" y="3584689"/>
                </a:lnTo>
                <a:lnTo>
                  <a:pt x="28575" y="3584689"/>
                </a:lnTo>
                <a:lnTo>
                  <a:pt x="28575" y="3499002"/>
                </a:lnTo>
                <a:close/>
              </a:path>
              <a:path w="396875" h="5298440">
                <a:moveTo>
                  <a:pt x="28575" y="3384778"/>
                </a:moveTo>
                <a:lnTo>
                  <a:pt x="0" y="3384778"/>
                </a:lnTo>
                <a:lnTo>
                  <a:pt x="0" y="3470452"/>
                </a:lnTo>
                <a:lnTo>
                  <a:pt x="28575" y="3470452"/>
                </a:lnTo>
                <a:lnTo>
                  <a:pt x="28575" y="3384778"/>
                </a:lnTo>
                <a:close/>
              </a:path>
              <a:path w="396875" h="5298440">
                <a:moveTo>
                  <a:pt x="28575" y="3270542"/>
                </a:moveTo>
                <a:lnTo>
                  <a:pt x="0" y="3270542"/>
                </a:lnTo>
                <a:lnTo>
                  <a:pt x="0" y="3356216"/>
                </a:lnTo>
                <a:lnTo>
                  <a:pt x="28575" y="3356216"/>
                </a:lnTo>
                <a:lnTo>
                  <a:pt x="28575" y="3270542"/>
                </a:lnTo>
                <a:close/>
              </a:path>
              <a:path w="396875" h="5298440">
                <a:moveTo>
                  <a:pt x="28575" y="3156305"/>
                </a:moveTo>
                <a:lnTo>
                  <a:pt x="0" y="3156305"/>
                </a:lnTo>
                <a:lnTo>
                  <a:pt x="0" y="3241979"/>
                </a:lnTo>
                <a:lnTo>
                  <a:pt x="28575" y="3241979"/>
                </a:lnTo>
                <a:lnTo>
                  <a:pt x="28575" y="3156305"/>
                </a:lnTo>
                <a:close/>
              </a:path>
              <a:path w="396875" h="5298440">
                <a:moveTo>
                  <a:pt x="28575" y="3042069"/>
                </a:moveTo>
                <a:lnTo>
                  <a:pt x="0" y="3042069"/>
                </a:lnTo>
                <a:lnTo>
                  <a:pt x="0" y="3127743"/>
                </a:lnTo>
                <a:lnTo>
                  <a:pt x="28575" y="3127743"/>
                </a:lnTo>
                <a:lnTo>
                  <a:pt x="28575" y="3042069"/>
                </a:lnTo>
                <a:close/>
              </a:path>
              <a:path w="396875" h="5298440">
                <a:moveTo>
                  <a:pt x="28575" y="2927832"/>
                </a:moveTo>
                <a:lnTo>
                  <a:pt x="0" y="2927832"/>
                </a:lnTo>
                <a:lnTo>
                  <a:pt x="0" y="3013506"/>
                </a:lnTo>
                <a:lnTo>
                  <a:pt x="28575" y="3013506"/>
                </a:lnTo>
                <a:lnTo>
                  <a:pt x="28575" y="2927832"/>
                </a:lnTo>
                <a:close/>
              </a:path>
              <a:path w="396875" h="5298440">
                <a:moveTo>
                  <a:pt x="28575" y="2813596"/>
                </a:moveTo>
                <a:lnTo>
                  <a:pt x="0" y="2813596"/>
                </a:lnTo>
                <a:lnTo>
                  <a:pt x="0" y="2899270"/>
                </a:lnTo>
                <a:lnTo>
                  <a:pt x="28575" y="2899270"/>
                </a:lnTo>
                <a:lnTo>
                  <a:pt x="28575" y="2813596"/>
                </a:lnTo>
                <a:close/>
              </a:path>
              <a:path w="396875" h="5298440">
                <a:moveTo>
                  <a:pt x="28575" y="2699359"/>
                </a:moveTo>
                <a:lnTo>
                  <a:pt x="0" y="2699359"/>
                </a:lnTo>
                <a:lnTo>
                  <a:pt x="0" y="2785033"/>
                </a:lnTo>
                <a:lnTo>
                  <a:pt x="28575" y="2785033"/>
                </a:lnTo>
                <a:lnTo>
                  <a:pt x="28575" y="2699359"/>
                </a:lnTo>
                <a:close/>
              </a:path>
              <a:path w="396875" h="5298440">
                <a:moveTo>
                  <a:pt x="28575" y="2585123"/>
                </a:moveTo>
                <a:lnTo>
                  <a:pt x="0" y="2585123"/>
                </a:lnTo>
                <a:lnTo>
                  <a:pt x="0" y="2670797"/>
                </a:lnTo>
                <a:lnTo>
                  <a:pt x="28575" y="2670797"/>
                </a:lnTo>
                <a:lnTo>
                  <a:pt x="28575" y="2585123"/>
                </a:lnTo>
                <a:close/>
              </a:path>
              <a:path w="396875" h="5298440">
                <a:moveTo>
                  <a:pt x="28575" y="2470886"/>
                </a:moveTo>
                <a:lnTo>
                  <a:pt x="0" y="2470886"/>
                </a:lnTo>
                <a:lnTo>
                  <a:pt x="0" y="2556560"/>
                </a:lnTo>
                <a:lnTo>
                  <a:pt x="28575" y="2556560"/>
                </a:lnTo>
                <a:lnTo>
                  <a:pt x="28575" y="2470886"/>
                </a:lnTo>
                <a:close/>
              </a:path>
              <a:path w="396875" h="5298440">
                <a:moveTo>
                  <a:pt x="28575" y="2356650"/>
                </a:moveTo>
                <a:lnTo>
                  <a:pt x="0" y="2356650"/>
                </a:lnTo>
                <a:lnTo>
                  <a:pt x="0" y="2442337"/>
                </a:lnTo>
                <a:lnTo>
                  <a:pt x="28575" y="2442337"/>
                </a:lnTo>
                <a:lnTo>
                  <a:pt x="28575" y="2356650"/>
                </a:lnTo>
                <a:close/>
              </a:path>
              <a:path w="396875" h="5298440">
                <a:moveTo>
                  <a:pt x="28575" y="2242413"/>
                </a:moveTo>
                <a:lnTo>
                  <a:pt x="0" y="2242413"/>
                </a:lnTo>
                <a:lnTo>
                  <a:pt x="0" y="2328100"/>
                </a:lnTo>
                <a:lnTo>
                  <a:pt x="28575" y="2328100"/>
                </a:lnTo>
                <a:lnTo>
                  <a:pt x="28575" y="2242413"/>
                </a:lnTo>
                <a:close/>
              </a:path>
              <a:path w="396875" h="5298440">
                <a:moveTo>
                  <a:pt x="28575" y="2128177"/>
                </a:moveTo>
                <a:lnTo>
                  <a:pt x="0" y="2128177"/>
                </a:lnTo>
                <a:lnTo>
                  <a:pt x="0" y="2213864"/>
                </a:lnTo>
                <a:lnTo>
                  <a:pt x="28575" y="2213864"/>
                </a:lnTo>
                <a:lnTo>
                  <a:pt x="28575" y="2128177"/>
                </a:lnTo>
                <a:close/>
              </a:path>
              <a:path w="396875" h="5298440">
                <a:moveTo>
                  <a:pt x="28575" y="2013953"/>
                </a:moveTo>
                <a:lnTo>
                  <a:pt x="0" y="2013953"/>
                </a:lnTo>
                <a:lnTo>
                  <a:pt x="0" y="2099627"/>
                </a:lnTo>
                <a:lnTo>
                  <a:pt x="28575" y="2099627"/>
                </a:lnTo>
                <a:lnTo>
                  <a:pt x="28575" y="2013953"/>
                </a:lnTo>
                <a:close/>
              </a:path>
              <a:path w="396875" h="5298440">
                <a:moveTo>
                  <a:pt x="28575" y="1899716"/>
                </a:moveTo>
                <a:lnTo>
                  <a:pt x="0" y="1899716"/>
                </a:lnTo>
                <a:lnTo>
                  <a:pt x="0" y="1985391"/>
                </a:lnTo>
                <a:lnTo>
                  <a:pt x="28575" y="1985391"/>
                </a:lnTo>
                <a:lnTo>
                  <a:pt x="28575" y="1899716"/>
                </a:lnTo>
                <a:close/>
              </a:path>
              <a:path w="396875" h="5298440">
                <a:moveTo>
                  <a:pt x="28575" y="1785480"/>
                </a:moveTo>
                <a:lnTo>
                  <a:pt x="0" y="1785480"/>
                </a:lnTo>
                <a:lnTo>
                  <a:pt x="0" y="1871154"/>
                </a:lnTo>
                <a:lnTo>
                  <a:pt x="28575" y="1871154"/>
                </a:lnTo>
                <a:lnTo>
                  <a:pt x="28575" y="1785480"/>
                </a:lnTo>
                <a:close/>
              </a:path>
              <a:path w="396875" h="5298440">
                <a:moveTo>
                  <a:pt x="28575" y="1671243"/>
                </a:moveTo>
                <a:lnTo>
                  <a:pt x="0" y="1671243"/>
                </a:lnTo>
                <a:lnTo>
                  <a:pt x="0" y="1756918"/>
                </a:lnTo>
                <a:lnTo>
                  <a:pt x="28575" y="1756918"/>
                </a:lnTo>
                <a:lnTo>
                  <a:pt x="28575" y="1671243"/>
                </a:lnTo>
                <a:close/>
              </a:path>
              <a:path w="396875" h="5298440">
                <a:moveTo>
                  <a:pt x="28575" y="1557007"/>
                </a:moveTo>
                <a:lnTo>
                  <a:pt x="0" y="1557007"/>
                </a:lnTo>
                <a:lnTo>
                  <a:pt x="0" y="1642681"/>
                </a:lnTo>
                <a:lnTo>
                  <a:pt x="28575" y="1642681"/>
                </a:lnTo>
                <a:lnTo>
                  <a:pt x="28575" y="1557007"/>
                </a:lnTo>
                <a:close/>
              </a:path>
              <a:path w="396875" h="5298440">
                <a:moveTo>
                  <a:pt x="28575" y="1442770"/>
                </a:moveTo>
                <a:lnTo>
                  <a:pt x="0" y="1442770"/>
                </a:lnTo>
                <a:lnTo>
                  <a:pt x="0" y="1528445"/>
                </a:lnTo>
                <a:lnTo>
                  <a:pt x="28575" y="1528445"/>
                </a:lnTo>
                <a:lnTo>
                  <a:pt x="28575" y="1442770"/>
                </a:lnTo>
                <a:close/>
              </a:path>
              <a:path w="396875" h="5298440">
                <a:moveTo>
                  <a:pt x="28575" y="1328534"/>
                </a:moveTo>
                <a:lnTo>
                  <a:pt x="0" y="1328534"/>
                </a:lnTo>
                <a:lnTo>
                  <a:pt x="0" y="1414208"/>
                </a:lnTo>
                <a:lnTo>
                  <a:pt x="28575" y="1414208"/>
                </a:lnTo>
                <a:lnTo>
                  <a:pt x="28575" y="1328534"/>
                </a:lnTo>
                <a:close/>
              </a:path>
              <a:path w="396875" h="5298440">
                <a:moveTo>
                  <a:pt x="28575" y="1214297"/>
                </a:moveTo>
                <a:lnTo>
                  <a:pt x="0" y="1214297"/>
                </a:lnTo>
                <a:lnTo>
                  <a:pt x="0" y="1299972"/>
                </a:lnTo>
                <a:lnTo>
                  <a:pt x="28575" y="1299972"/>
                </a:lnTo>
                <a:lnTo>
                  <a:pt x="28575" y="1214297"/>
                </a:lnTo>
                <a:close/>
              </a:path>
              <a:path w="396875" h="5298440">
                <a:moveTo>
                  <a:pt x="28575" y="1100061"/>
                </a:moveTo>
                <a:lnTo>
                  <a:pt x="0" y="1100061"/>
                </a:lnTo>
                <a:lnTo>
                  <a:pt x="0" y="1185735"/>
                </a:lnTo>
                <a:lnTo>
                  <a:pt x="28575" y="1185735"/>
                </a:lnTo>
                <a:lnTo>
                  <a:pt x="28575" y="1100061"/>
                </a:lnTo>
                <a:close/>
              </a:path>
              <a:path w="396875" h="5298440">
                <a:moveTo>
                  <a:pt x="28575" y="985824"/>
                </a:moveTo>
                <a:lnTo>
                  <a:pt x="0" y="985824"/>
                </a:lnTo>
                <a:lnTo>
                  <a:pt x="0" y="1071511"/>
                </a:lnTo>
                <a:lnTo>
                  <a:pt x="28575" y="1071511"/>
                </a:lnTo>
                <a:lnTo>
                  <a:pt x="28575" y="985824"/>
                </a:lnTo>
                <a:close/>
              </a:path>
              <a:path w="396875" h="5298440">
                <a:moveTo>
                  <a:pt x="28575" y="871588"/>
                </a:moveTo>
                <a:lnTo>
                  <a:pt x="0" y="871588"/>
                </a:lnTo>
                <a:lnTo>
                  <a:pt x="0" y="957275"/>
                </a:lnTo>
                <a:lnTo>
                  <a:pt x="28575" y="957275"/>
                </a:lnTo>
                <a:lnTo>
                  <a:pt x="28575" y="871588"/>
                </a:lnTo>
                <a:close/>
              </a:path>
              <a:path w="396875" h="5298440">
                <a:moveTo>
                  <a:pt x="28575" y="757364"/>
                </a:moveTo>
                <a:lnTo>
                  <a:pt x="0" y="757364"/>
                </a:lnTo>
                <a:lnTo>
                  <a:pt x="0" y="843038"/>
                </a:lnTo>
                <a:lnTo>
                  <a:pt x="28575" y="843038"/>
                </a:lnTo>
                <a:lnTo>
                  <a:pt x="28575" y="757364"/>
                </a:lnTo>
                <a:close/>
              </a:path>
              <a:path w="396875" h="5298440">
                <a:moveTo>
                  <a:pt x="28575" y="643128"/>
                </a:moveTo>
                <a:lnTo>
                  <a:pt x="0" y="643128"/>
                </a:lnTo>
                <a:lnTo>
                  <a:pt x="0" y="728802"/>
                </a:lnTo>
                <a:lnTo>
                  <a:pt x="28575" y="728802"/>
                </a:lnTo>
                <a:lnTo>
                  <a:pt x="28575" y="643128"/>
                </a:lnTo>
                <a:close/>
              </a:path>
              <a:path w="396875" h="5298440">
                <a:moveTo>
                  <a:pt x="28575" y="528891"/>
                </a:moveTo>
                <a:lnTo>
                  <a:pt x="0" y="528891"/>
                </a:lnTo>
                <a:lnTo>
                  <a:pt x="0" y="614565"/>
                </a:lnTo>
                <a:lnTo>
                  <a:pt x="28575" y="614565"/>
                </a:lnTo>
                <a:lnTo>
                  <a:pt x="28575" y="528891"/>
                </a:lnTo>
                <a:close/>
              </a:path>
              <a:path w="396875" h="5298440">
                <a:moveTo>
                  <a:pt x="28575" y="414655"/>
                </a:moveTo>
                <a:lnTo>
                  <a:pt x="0" y="414655"/>
                </a:lnTo>
                <a:lnTo>
                  <a:pt x="0" y="500329"/>
                </a:lnTo>
                <a:lnTo>
                  <a:pt x="28575" y="500329"/>
                </a:lnTo>
                <a:lnTo>
                  <a:pt x="28575" y="414655"/>
                </a:lnTo>
                <a:close/>
              </a:path>
              <a:path w="396875" h="5298440">
                <a:moveTo>
                  <a:pt x="337299" y="366382"/>
                </a:moveTo>
                <a:lnTo>
                  <a:pt x="336334" y="359232"/>
                </a:lnTo>
                <a:lnTo>
                  <a:pt x="331266" y="352005"/>
                </a:lnTo>
                <a:lnTo>
                  <a:pt x="319138" y="344043"/>
                </a:lnTo>
                <a:lnTo>
                  <a:pt x="296951" y="334683"/>
                </a:lnTo>
                <a:lnTo>
                  <a:pt x="274231" y="319582"/>
                </a:lnTo>
                <a:lnTo>
                  <a:pt x="274231" y="356273"/>
                </a:lnTo>
                <a:lnTo>
                  <a:pt x="271741" y="362064"/>
                </a:lnTo>
                <a:lnTo>
                  <a:pt x="266065" y="365861"/>
                </a:lnTo>
                <a:lnTo>
                  <a:pt x="231673" y="383336"/>
                </a:lnTo>
                <a:lnTo>
                  <a:pt x="207137" y="408571"/>
                </a:lnTo>
                <a:lnTo>
                  <a:pt x="189534" y="439305"/>
                </a:lnTo>
                <a:lnTo>
                  <a:pt x="175907" y="473202"/>
                </a:lnTo>
                <a:lnTo>
                  <a:pt x="171183" y="479120"/>
                </a:lnTo>
                <a:lnTo>
                  <a:pt x="164414" y="480872"/>
                </a:lnTo>
                <a:lnTo>
                  <a:pt x="157835" y="478561"/>
                </a:lnTo>
                <a:lnTo>
                  <a:pt x="153708" y="472287"/>
                </a:lnTo>
                <a:lnTo>
                  <a:pt x="139763" y="431838"/>
                </a:lnTo>
                <a:lnTo>
                  <a:pt x="119595" y="395401"/>
                </a:lnTo>
                <a:lnTo>
                  <a:pt x="92532" y="363270"/>
                </a:lnTo>
                <a:lnTo>
                  <a:pt x="57899" y="335737"/>
                </a:lnTo>
                <a:lnTo>
                  <a:pt x="53657" y="330809"/>
                </a:lnTo>
                <a:lnTo>
                  <a:pt x="52692" y="324802"/>
                </a:lnTo>
                <a:lnTo>
                  <a:pt x="54851" y="319151"/>
                </a:lnTo>
                <a:lnTo>
                  <a:pt x="59994" y="315252"/>
                </a:lnTo>
                <a:lnTo>
                  <a:pt x="62369" y="314337"/>
                </a:lnTo>
                <a:lnTo>
                  <a:pt x="64465" y="313423"/>
                </a:lnTo>
                <a:lnTo>
                  <a:pt x="66700" y="312254"/>
                </a:lnTo>
                <a:lnTo>
                  <a:pt x="90690" y="300647"/>
                </a:lnTo>
                <a:lnTo>
                  <a:pt x="101930" y="294017"/>
                </a:lnTo>
                <a:lnTo>
                  <a:pt x="136499" y="254863"/>
                </a:lnTo>
                <a:lnTo>
                  <a:pt x="156857" y="220687"/>
                </a:lnTo>
                <a:lnTo>
                  <a:pt x="175120" y="179349"/>
                </a:lnTo>
                <a:lnTo>
                  <a:pt x="180479" y="173278"/>
                </a:lnTo>
                <a:lnTo>
                  <a:pt x="187845" y="172173"/>
                </a:lnTo>
                <a:lnTo>
                  <a:pt x="194449" y="175564"/>
                </a:lnTo>
                <a:lnTo>
                  <a:pt x="197599" y="182994"/>
                </a:lnTo>
                <a:lnTo>
                  <a:pt x="198158" y="193624"/>
                </a:lnTo>
                <a:lnTo>
                  <a:pt x="198882" y="204368"/>
                </a:lnTo>
                <a:lnTo>
                  <a:pt x="207111" y="261531"/>
                </a:lnTo>
                <a:lnTo>
                  <a:pt x="239649" y="321970"/>
                </a:lnTo>
                <a:lnTo>
                  <a:pt x="268566" y="344995"/>
                </a:lnTo>
                <a:lnTo>
                  <a:pt x="273291" y="350088"/>
                </a:lnTo>
                <a:lnTo>
                  <a:pt x="274231" y="356273"/>
                </a:lnTo>
                <a:lnTo>
                  <a:pt x="274231" y="319582"/>
                </a:lnTo>
                <a:lnTo>
                  <a:pt x="262394" y="311708"/>
                </a:lnTo>
                <a:lnTo>
                  <a:pt x="238747" y="282143"/>
                </a:lnTo>
                <a:lnTo>
                  <a:pt x="225082" y="246926"/>
                </a:lnTo>
                <a:lnTo>
                  <a:pt x="220459" y="206997"/>
                </a:lnTo>
                <a:lnTo>
                  <a:pt x="220827" y="172173"/>
                </a:lnTo>
                <a:lnTo>
                  <a:pt x="220929" y="162471"/>
                </a:lnTo>
                <a:lnTo>
                  <a:pt x="222605" y="117906"/>
                </a:lnTo>
                <a:lnTo>
                  <a:pt x="224713" y="73355"/>
                </a:lnTo>
                <a:lnTo>
                  <a:pt x="226504" y="28829"/>
                </a:lnTo>
                <a:lnTo>
                  <a:pt x="227444" y="19900"/>
                </a:lnTo>
                <a:lnTo>
                  <a:pt x="227838" y="11328"/>
                </a:lnTo>
                <a:lnTo>
                  <a:pt x="225018" y="4305"/>
                </a:lnTo>
                <a:lnTo>
                  <a:pt x="216255" y="0"/>
                </a:lnTo>
                <a:lnTo>
                  <a:pt x="209384" y="495"/>
                </a:lnTo>
                <a:lnTo>
                  <a:pt x="204901" y="5905"/>
                </a:lnTo>
                <a:lnTo>
                  <a:pt x="201942" y="13906"/>
                </a:lnTo>
                <a:lnTo>
                  <a:pt x="199567" y="22174"/>
                </a:lnTo>
                <a:lnTo>
                  <a:pt x="191668" y="48006"/>
                </a:lnTo>
                <a:lnTo>
                  <a:pt x="184010" y="73901"/>
                </a:lnTo>
                <a:lnTo>
                  <a:pt x="176961" y="99923"/>
                </a:lnTo>
                <a:lnTo>
                  <a:pt x="170916" y="126123"/>
                </a:lnTo>
                <a:lnTo>
                  <a:pt x="159727" y="165328"/>
                </a:lnTo>
                <a:lnTo>
                  <a:pt x="143560" y="201853"/>
                </a:lnTo>
                <a:lnTo>
                  <a:pt x="123139" y="236156"/>
                </a:lnTo>
                <a:lnTo>
                  <a:pt x="99161" y="268693"/>
                </a:lnTo>
                <a:lnTo>
                  <a:pt x="54711" y="294716"/>
                </a:lnTo>
                <a:lnTo>
                  <a:pt x="28575" y="302285"/>
                </a:lnTo>
                <a:lnTo>
                  <a:pt x="28575" y="300418"/>
                </a:lnTo>
                <a:lnTo>
                  <a:pt x="0" y="300418"/>
                </a:lnTo>
                <a:lnTo>
                  <a:pt x="0" y="386092"/>
                </a:lnTo>
                <a:lnTo>
                  <a:pt x="28575" y="386092"/>
                </a:lnTo>
                <a:lnTo>
                  <a:pt x="28575" y="340804"/>
                </a:lnTo>
                <a:lnTo>
                  <a:pt x="53822" y="357898"/>
                </a:lnTo>
                <a:lnTo>
                  <a:pt x="87795" y="387845"/>
                </a:lnTo>
                <a:lnTo>
                  <a:pt x="112128" y="423354"/>
                </a:lnTo>
                <a:lnTo>
                  <a:pt x="128689" y="463296"/>
                </a:lnTo>
                <a:lnTo>
                  <a:pt x="139382" y="506590"/>
                </a:lnTo>
                <a:lnTo>
                  <a:pt x="147383" y="550354"/>
                </a:lnTo>
                <a:lnTo>
                  <a:pt x="151523" y="572858"/>
                </a:lnTo>
                <a:lnTo>
                  <a:pt x="170256" y="606209"/>
                </a:lnTo>
                <a:lnTo>
                  <a:pt x="177863" y="597395"/>
                </a:lnTo>
                <a:lnTo>
                  <a:pt x="181165" y="572858"/>
                </a:lnTo>
                <a:lnTo>
                  <a:pt x="184327" y="529678"/>
                </a:lnTo>
                <a:lnTo>
                  <a:pt x="194703" y="488937"/>
                </a:lnTo>
                <a:lnTo>
                  <a:pt x="198170" y="480872"/>
                </a:lnTo>
                <a:lnTo>
                  <a:pt x="211289" y="450278"/>
                </a:lnTo>
                <a:lnTo>
                  <a:pt x="233083" y="413334"/>
                </a:lnTo>
                <a:lnTo>
                  <a:pt x="269189" y="391693"/>
                </a:lnTo>
                <a:lnTo>
                  <a:pt x="323494" y="375907"/>
                </a:lnTo>
                <a:lnTo>
                  <a:pt x="328891" y="374205"/>
                </a:lnTo>
                <a:lnTo>
                  <a:pt x="336511" y="370293"/>
                </a:lnTo>
                <a:lnTo>
                  <a:pt x="337299" y="366382"/>
                </a:lnTo>
                <a:close/>
              </a:path>
              <a:path w="396875" h="5298440">
                <a:moveTo>
                  <a:pt x="396290" y="935647"/>
                </a:moveTo>
                <a:lnTo>
                  <a:pt x="377520" y="919149"/>
                </a:lnTo>
                <a:lnTo>
                  <a:pt x="350469" y="909853"/>
                </a:lnTo>
                <a:lnTo>
                  <a:pt x="344665" y="905268"/>
                </a:lnTo>
                <a:lnTo>
                  <a:pt x="344665" y="932713"/>
                </a:lnTo>
                <a:lnTo>
                  <a:pt x="326402" y="945540"/>
                </a:lnTo>
                <a:lnTo>
                  <a:pt x="311962" y="960158"/>
                </a:lnTo>
                <a:lnTo>
                  <a:pt x="301523" y="977188"/>
                </a:lnTo>
                <a:lnTo>
                  <a:pt x="295249" y="997280"/>
                </a:lnTo>
                <a:lnTo>
                  <a:pt x="284035" y="965708"/>
                </a:lnTo>
                <a:lnTo>
                  <a:pt x="270662" y="942568"/>
                </a:lnTo>
                <a:lnTo>
                  <a:pt x="259461" y="928306"/>
                </a:lnTo>
                <a:lnTo>
                  <a:pt x="254762" y="923455"/>
                </a:lnTo>
                <a:lnTo>
                  <a:pt x="268808" y="914298"/>
                </a:lnTo>
                <a:lnTo>
                  <a:pt x="286524" y="896721"/>
                </a:lnTo>
                <a:lnTo>
                  <a:pt x="301688" y="879614"/>
                </a:lnTo>
                <a:lnTo>
                  <a:pt x="308127" y="871931"/>
                </a:lnTo>
                <a:lnTo>
                  <a:pt x="311924" y="888415"/>
                </a:lnTo>
                <a:lnTo>
                  <a:pt x="318363" y="906487"/>
                </a:lnTo>
                <a:lnTo>
                  <a:pt x="328803" y="922464"/>
                </a:lnTo>
                <a:lnTo>
                  <a:pt x="344665" y="932713"/>
                </a:lnTo>
                <a:lnTo>
                  <a:pt x="344665" y="905268"/>
                </a:lnTo>
                <a:lnTo>
                  <a:pt x="333946" y="896797"/>
                </a:lnTo>
                <a:lnTo>
                  <a:pt x="326097" y="877316"/>
                </a:lnTo>
                <a:lnTo>
                  <a:pt x="325907" y="871931"/>
                </a:lnTo>
                <a:lnTo>
                  <a:pt x="325081" y="848715"/>
                </a:lnTo>
                <a:lnTo>
                  <a:pt x="326466" y="830275"/>
                </a:lnTo>
                <a:lnTo>
                  <a:pt x="328333" y="811872"/>
                </a:lnTo>
                <a:lnTo>
                  <a:pt x="330136" y="793470"/>
                </a:lnTo>
                <a:lnTo>
                  <a:pt x="331381" y="775017"/>
                </a:lnTo>
                <a:lnTo>
                  <a:pt x="330669" y="768921"/>
                </a:lnTo>
                <a:lnTo>
                  <a:pt x="328663" y="762749"/>
                </a:lnTo>
                <a:lnTo>
                  <a:pt x="326034" y="756373"/>
                </a:lnTo>
                <a:lnTo>
                  <a:pt x="323761" y="750366"/>
                </a:lnTo>
                <a:lnTo>
                  <a:pt x="317982" y="756373"/>
                </a:lnTo>
                <a:lnTo>
                  <a:pt x="308648" y="761453"/>
                </a:lnTo>
                <a:lnTo>
                  <a:pt x="306806" y="768502"/>
                </a:lnTo>
                <a:lnTo>
                  <a:pt x="302564" y="787412"/>
                </a:lnTo>
                <a:lnTo>
                  <a:pt x="298970" y="806488"/>
                </a:lnTo>
                <a:lnTo>
                  <a:pt x="295554" y="825614"/>
                </a:lnTo>
                <a:lnTo>
                  <a:pt x="291833" y="844677"/>
                </a:lnTo>
                <a:lnTo>
                  <a:pt x="283718" y="871042"/>
                </a:lnTo>
                <a:lnTo>
                  <a:pt x="271183" y="888085"/>
                </a:lnTo>
                <a:lnTo>
                  <a:pt x="252107" y="897775"/>
                </a:lnTo>
                <a:lnTo>
                  <a:pt x="224409" y="902068"/>
                </a:lnTo>
                <a:lnTo>
                  <a:pt x="212369" y="904341"/>
                </a:lnTo>
                <a:lnTo>
                  <a:pt x="205320" y="909662"/>
                </a:lnTo>
                <a:lnTo>
                  <a:pt x="206006" y="916292"/>
                </a:lnTo>
                <a:lnTo>
                  <a:pt x="217182" y="922540"/>
                </a:lnTo>
                <a:lnTo>
                  <a:pt x="246951" y="941641"/>
                </a:lnTo>
                <a:lnTo>
                  <a:pt x="274675" y="998093"/>
                </a:lnTo>
                <a:lnTo>
                  <a:pt x="281495" y="1044397"/>
                </a:lnTo>
                <a:lnTo>
                  <a:pt x="282663" y="1068133"/>
                </a:lnTo>
                <a:lnTo>
                  <a:pt x="283806" y="1081532"/>
                </a:lnTo>
                <a:lnTo>
                  <a:pt x="284734" y="1088136"/>
                </a:lnTo>
                <a:lnTo>
                  <a:pt x="286473" y="1096683"/>
                </a:lnTo>
                <a:lnTo>
                  <a:pt x="289242" y="1104074"/>
                </a:lnTo>
                <a:lnTo>
                  <a:pt x="293268" y="1107236"/>
                </a:lnTo>
                <a:lnTo>
                  <a:pt x="296773" y="1102931"/>
                </a:lnTo>
                <a:lnTo>
                  <a:pt x="299237" y="1093470"/>
                </a:lnTo>
                <a:lnTo>
                  <a:pt x="300685" y="1084008"/>
                </a:lnTo>
                <a:lnTo>
                  <a:pt x="301155" y="1079715"/>
                </a:lnTo>
                <a:lnTo>
                  <a:pt x="305943" y="1056106"/>
                </a:lnTo>
                <a:lnTo>
                  <a:pt x="315810" y="1009002"/>
                </a:lnTo>
                <a:lnTo>
                  <a:pt x="332562" y="967917"/>
                </a:lnTo>
                <a:lnTo>
                  <a:pt x="366064" y="947775"/>
                </a:lnTo>
                <a:lnTo>
                  <a:pt x="386981" y="943800"/>
                </a:lnTo>
                <a:lnTo>
                  <a:pt x="387108" y="943800"/>
                </a:lnTo>
                <a:lnTo>
                  <a:pt x="393128" y="940993"/>
                </a:lnTo>
                <a:lnTo>
                  <a:pt x="396290" y="935647"/>
                </a:lnTo>
                <a:close/>
              </a:path>
            </a:pathLst>
          </a:custGeom>
          <a:solidFill>
            <a:srgbClr val="1C1C1B"/>
          </a:solidFill>
        </p:spPr>
        <p:txBody>
          <a:bodyPr wrap="square" lIns="0" tIns="0" rIns="0" bIns="0" rtlCol="0"/>
          <a:lstStyle/>
          <a:p>
            <a:endParaRPr/>
          </a:p>
        </p:txBody>
      </p:sp>
      <p:pic>
        <p:nvPicPr>
          <p:cNvPr id="33" name="object 33"/>
          <p:cNvPicPr/>
          <p:nvPr/>
        </p:nvPicPr>
        <p:blipFill>
          <a:blip r:embed="rId4" cstate="print"/>
          <a:stretch>
            <a:fillRect/>
          </a:stretch>
        </p:blipFill>
        <p:spPr>
          <a:xfrm>
            <a:off x="14432151" y="7103605"/>
            <a:ext cx="3855847" cy="3183394"/>
          </a:xfrm>
          <a:prstGeom prst="rect">
            <a:avLst/>
          </a:prstGeom>
        </p:spPr>
      </p:pic>
      <p:pic>
        <p:nvPicPr>
          <p:cNvPr id="34" name="object 34"/>
          <p:cNvPicPr/>
          <p:nvPr/>
        </p:nvPicPr>
        <p:blipFill>
          <a:blip r:embed="rId5" cstate="print"/>
          <a:stretch>
            <a:fillRect/>
          </a:stretch>
        </p:blipFill>
        <p:spPr>
          <a:xfrm>
            <a:off x="0" y="7084140"/>
            <a:ext cx="3566195" cy="3202859"/>
          </a:xfrm>
          <a:prstGeom prst="rect">
            <a:avLst/>
          </a:prstGeom>
        </p:spPr>
      </p:pic>
      <p:sp>
        <p:nvSpPr>
          <p:cNvPr id="35" name="object 35"/>
          <p:cNvSpPr/>
          <p:nvPr/>
        </p:nvSpPr>
        <p:spPr>
          <a:xfrm>
            <a:off x="3252846" y="4648092"/>
            <a:ext cx="5207635" cy="641985"/>
          </a:xfrm>
          <a:custGeom>
            <a:avLst/>
            <a:gdLst/>
            <a:ahLst/>
            <a:cxnLst/>
            <a:rect l="l" t="t" r="r" b="b"/>
            <a:pathLst>
              <a:path w="5207634" h="641985">
                <a:moveTo>
                  <a:pt x="5168314" y="641653"/>
                </a:moveTo>
                <a:lnTo>
                  <a:pt x="37908" y="632992"/>
                </a:lnTo>
                <a:lnTo>
                  <a:pt x="2865" y="609487"/>
                </a:lnTo>
                <a:lnTo>
                  <a:pt x="0" y="594948"/>
                </a:lnTo>
                <a:lnTo>
                  <a:pt x="940" y="37915"/>
                </a:lnTo>
                <a:lnTo>
                  <a:pt x="24440" y="2866"/>
                </a:lnTo>
                <a:lnTo>
                  <a:pt x="38977" y="0"/>
                </a:lnTo>
                <a:lnTo>
                  <a:pt x="5169382" y="8660"/>
                </a:lnTo>
                <a:lnTo>
                  <a:pt x="5204426" y="32165"/>
                </a:lnTo>
                <a:lnTo>
                  <a:pt x="5207291" y="46704"/>
                </a:lnTo>
                <a:lnTo>
                  <a:pt x="5206351" y="603737"/>
                </a:lnTo>
                <a:lnTo>
                  <a:pt x="5182851" y="638786"/>
                </a:lnTo>
                <a:lnTo>
                  <a:pt x="5168314" y="641653"/>
                </a:lnTo>
                <a:close/>
              </a:path>
            </a:pathLst>
          </a:custGeom>
          <a:solidFill>
            <a:srgbClr val="FFFFFF">
              <a:alpha val="85879"/>
            </a:srgbClr>
          </a:solidFill>
        </p:spPr>
        <p:txBody>
          <a:bodyPr wrap="square" lIns="0" tIns="0" rIns="0" bIns="0" rtlCol="0"/>
          <a:lstStyle/>
          <a:p>
            <a:endParaRPr/>
          </a:p>
        </p:txBody>
      </p:sp>
      <p:sp>
        <p:nvSpPr>
          <p:cNvPr id="36" name="object 36"/>
          <p:cNvSpPr/>
          <p:nvPr/>
        </p:nvSpPr>
        <p:spPr>
          <a:xfrm>
            <a:off x="10005019" y="4662115"/>
            <a:ext cx="4634865" cy="724535"/>
          </a:xfrm>
          <a:custGeom>
            <a:avLst/>
            <a:gdLst/>
            <a:ahLst/>
            <a:cxnLst/>
            <a:rect l="l" t="t" r="r" b="b"/>
            <a:pathLst>
              <a:path w="4634865" h="724535">
                <a:moveTo>
                  <a:pt x="4597280" y="632864"/>
                </a:moveTo>
                <a:lnTo>
                  <a:pt x="49943" y="724530"/>
                </a:lnTo>
                <a:lnTo>
                  <a:pt x="42489" y="723944"/>
                </a:lnTo>
                <a:lnTo>
                  <a:pt x="35361" y="721933"/>
                </a:lnTo>
                <a:lnTo>
                  <a:pt x="11226" y="687323"/>
                </a:lnTo>
                <a:lnTo>
                  <a:pt x="0" y="130402"/>
                </a:lnTo>
                <a:lnTo>
                  <a:pt x="585" y="122945"/>
                </a:lnTo>
                <a:lnTo>
                  <a:pt x="29762" y="92552"/>
                </a:lnTo>
                <a:lnTo>
                  <a:pt x="4584522" y="0"/>
                </a:lnTo>
                <a:lnTo>
                  <a:pt x="4591976" y="586"/>
                </a:lnTo>
                <a:lnTo>
                  <a:pt x="4622353" y="29779"/>
                </a:lnTo>
                <a:lnTo>
                  <a:pt x="4634466" y="594128"/>
                </a:lnTo>
                <a:lnTo>
                  <a:pt x="4633880" y="601585"/>
                </a:lnTo>
                <a:lnTo>
                  <a:pt x="4604704" y="631978"/>
                </a:lnTo>
                <a:lnTo>
                  <a:pt x="4597280" y="632864"/>
                </a:lnTo>
                <a:close/>
              </a:path>
            </a:pathLst>
          </a:custGeom>
          <a:solidFill>
            <a:srgbClr val="FFFFFF">
              <a:alpha val="85879"/>
            </a:srgbClr>
          </a:solidFill>
        </p:spPr>
        <p:txBody>
          <a:bodyPr wrap="square" lIns="0" tIns="0" rIns="0" bIns="0" rtlCol="0"/>
          <a:lstStyle/>
          <a:p>
            <a:endParaRPr/>
          </a:p>
        </p:txBody>
      </p:sp>
      <p:sp>
        <p:nvSpPr>
          <p:cNvPr id="37" name="object 37"/>
          <p:cNvSpPr txBox="1"/>
          <p:nvPr/>
        </p:nvSpPr>
        <p:spPr>
          <a:xfrm rot="21540000">
            <a:off x="10185559" y="4819381"/>
            <a:ext cx="4277026" cy="406400"/>
          </a:xfrm>
          <a:prstGeom prst="rect">
            <a:avLst/>
          </a:prstGeom>
        </p:spPr>
        <p:txBody>
          <a:bodyPr vert="horz" wrap="square" lIns="0" tIns="0" rIns="0" bIns="0" rtlCol="0">
            <a:spAutoFit/>
          </a:bodyPr>
          <a:lstStyle/>
          <a:p>
            <a:pPr>
              <a:lnSpc>
                <a:spcPts val="3160"/>
              </a:lnSpc>
            </a:pPr>
            <a:r>
              <a:rPr sz="3200" spc="-300" dirty="0">
                <a:solidFill>
                  <a:srgbClr val="1C1C1B"/>
                </a:solidFill>
                <a:latin typeface="Trebuchet MS"/>
                <a:cs typeface="Trebuchet MS"/>
              </a:rPr>
              <a:t>R</a:t>
            </a:r>
            <a:r>
              <a:rPr sz="3200" spc="-340" dirty="0">
                <a:solidFill>
                  <a:srgbClr val="1C1C1B"/>
                </a:solidFill>
                <a:latin typeface="Trebuchet MS"/>
                <a:cs typeface="Trebuchet MS"/>
              </a:rPr>
              <a:t>E</a:t>
            </a:r>
            <a:r>
              <a:rPr sz="3200" spc="-355" dirty="0">
                <a:solidFill>
                  <a:srgbClr val="1C1C1B"/>
                </a:solidFill>
                <a:latin typeface="Trebuchet MS"/>
                <a:cs typeface="Trebuchet MS"/>
              </a:rPr>
              <a:t>V</a:t>
            </a:r>
            <a:r>
              <a:rPr sz="3200" spc="-320" dirty="0">
                <a:solidFill>
                  <a:srgbClr val="1C1C1B"/>
                </a:solidFill>
                <a:latin typeface="Trebuchet MS"/>
                <a:cs typeface="Trebuchet MS"/>
              </a:rPr>
              <a:t>A</a:t>
            </a:r>
            <a:r>
              <a:rPr sz="3200" spc="-265" dirty="0">
                <a:solidFill>
                  <a:srgbClr val="1C1C1B"/>
                </a:solidFill>
                <a:latin typeface="Trebuchet MS"/>
                <a:cs typeface="Trebuchet MS"/>
              </a:rPr>
              <a:t>L</a:t>
            </a:r>
            <a:r>
              <a:rPr sz="3200" spc="-600" dirty="0">
                <a:solidFill>
                  <a:srgbClr val="1C1C1B"/>
                </a:solidFill>
                <a:latin typeface="Trebuchet MS"/>
                <a:cs typeface="Trebuchet MS"/>
              </a:rPr>
              <a:t>O</a:t>
            </a:r>
            <a:r>
              <a:rPr sz="3200" spc="-300" dirty="0">
                <a:solidFill>
                  <a:srgbClr val="1C1C1B"/>
                </a:solidFill>
                <a:latin typeface="Trebuchet MS"/>
                <a:cs typeface="Trebuchet MS"/>
              </a:rPr>
              <a:t>R</a:t>
            </a:r>
            <a:r>
              <a:rPr sz="3200" spc="-140" dirty="0">
                <a:solidFill>
                  <a:srgbClr val="1C1C1B"/>
                </a:solidFill>
                <a:latin typeface="Trebuchet MS"/>
                <a:cs typeface="Trebuchet MS"/>
              </a:rPr>
              <a:t>I</a:t>
            </a:r>
            <a:r>
              <a:rPr sz="3200" spc="-459" dirty="0">
                <a:solidFill>
                  <a:srgbClr val="1C1C1B"/>
                </a:solidFill>
                <a:latin typeface="Trebuchet MS"/>
                <a:cs typeface="Trebuchet MS"/>
              </a:rPr>
              <a:t>Z</a:t>
            </a:r>
            <a:r>
              <a:rPr sz="3200" spc="-320" dirty="0">
                <a:solidFill>
                  <a:srgbClr val="1C1C1B"/>
                </a:solidFill>
                <a:latin typeface="Trebuchet MS"/>
                <a:cs typeface="Trebuchet MS"/>
              </a:rPr>
              <a:t>A</a:t>
            </a:r>
            <a:r>
              <a:rPr sz="3200" spc="-430" dirty="0">
                <a:solidFill>
                  <a:srgbClr val="1C1C1B"/>
                </a:solidFill>
                <a:latin typeface="Trebuchet MS"/>
                <a:cs typeface="Trebuchet MS"/>
              </a:rPr>
              <a:t>C</a:t>
            </a:r>
            <a:r>
              <a:rPr sz="3200" spc="-140" dirty="0">
                <a:solidFill>
                  <a:srgbClr val="1C1C1B"/>
                </a:solidFill>
                <a:latin typeface="Trebuchet MS"/>
                <a:cs typeface="Trebuchet MS"/>
              </a:rPr>
              <a:t>I</a:t>
            </a:r>
            <a:r>
              <a:rPr sz="3200" spc="-600" dirty="0">
                <a:solidFill>
                  <a:srgbClr val="1C1C1B"/>
                </a:solidFill>
                <a:latin typeface="Trebuchet MS"/>
                <a:cs typeface="Trebuchet MS"/>
              </a:rPr>
              <a:t>Ó</a:t>
            </a:r>
            <a:r>
              <a:rPr sz="3200" spc="-330" dirty="0">
                <a:solidFill>
                  <a:srgbClr val="1C1C1B"/>
                </a:solidFill>
                <a:latin typeface="Trebuchet MS"/>
                <a:cs typeface="Trebuchet MS"/>
              </a:rPr>
              <a:t>N</a:t>
            </a:r>
            <a:r>
              <a:rPr sz="3200" spc="-254" dirty="0">
                <a:solidFill>
                  <a:srgbClr val="1C1C1B"/>
                </a:solidFill>
                <a:latin typeface="Trebuchet MS"/>
                <a:cs typeface="Trebuchet MS"/>
              </a:rPr>
              <a:t> </a:t>
            </a:r>
            <a:r>
              <a:rPr sz="3200" spc="-340" dirty="0">
                <a:solidFill>
                  <a:srgbClr val="1C1C1B"/>
                </a:solidFill>
                <a:latin typeface="Trebuchet MS"/>
                <a:cs typeface="Trebuchet MS"/>
              </a:rPr>
              <a:t>E</a:t>
            </a:r>
            <a:r>
              <a:rPr sz="3200" spc="-390" dirty="0">
                <a:solidFill>
                  <a:srgbClr val="1C1C1B"/>
                </a:solidFill>
                <a:latin typeface="Trebuchet MS"/>
                <a:cs typeface="Trebuchet MS"/>
              </a:rPr>
              <a:t>D</a:t>
            </a:r>
            <a:r>
              <a:rPr sz="3200" spc="-450" dirty="0">
                <a:solidFill>
                  <a:srgbClr val="1C1C1B"/>
                </a:solidFill>
                <a:latin typeface="Trebuchet MS"/>
                <a:cs typeface="Trebuchet MS"/>
              </a:rPr>
              <a:t>U</a:t>
            </a:r>
            <a:r>
              <a:rPr sz="3200" spc="-430" dirty="0">
                <a:solidFill>
                  <a:srgbClr val="1C1C1B"/>
                </a:solidFill>
                <a:latin typeface="Trebuchet MS"/>
                <a:cs typeface="Trebuchet MS"/>
              </a:rPr>
              <a:t>C</a:t>
            </a:r>
            <a:r>
              <a:rPr sz="3200" spc="-320" dirty="0">
                <a:solidFill>
                  <a:srgbClr val="1C1C1B"/>
                </a:solidFill>
                <a:latin typeface="Trebuchet MS"/>
                <a:cs typeface="Trebuchet MS"/>
              </a:rPr>
              <a:t>A</a:t>
            </a:r>
            <a:r>
              <a:rPr sz="4800" spc="-630" baseline="1736" dirty="0">
                <a:solidFill>
                  <a:srgbClr val="1C1C1B"/>
                </a:solidFill>
                <a:latin typeface="Trebuchet MS"/>
                <a:cs typeface="Trebuchet MS"/>
              </a:rPr>
              <a:t>T</a:t>
            </a:r>
            <a:r>
              <a:rPr sz="4800" spc="-209" baseline="1736" dirty="0">
                <a:solidFill>
                  <a:srgbClr val="1C1C1B"/>
                </a:solidFill>
                <a:latin typeface="Trebuchet MS"/>
                <a:cs typeface="Trebuchet MS"/>
              </a:rPr>
              <a:t>I</a:t>
            </a:r>
            <a:r>
              <a:rPr sz="4800" spc="-532" baseline="1736" dirty="0">
                <a:solidFill>
                  <a:srgbClr val="1C1C1B"/>
                </a:solidFill>
                <a:latin typeface="Trebuchet MS"/>
                <a:cs typeface="Trebuchet MS"/>
              </a:rPr>
              <a:t>V</a:t>
            </a:r>
            <a:r>
              <a:rPr sz="4800" spc="-465" baseline="1736" dirty="0">
                <a:solidFill>
                  <a:srgbClr val="1C1C1B"/>
                </a:solidFill>
                <a:latin typeface="Trebuchet MS"/>
                <a:cs typeface="Trebuchet MS"/>
              </a:rPr>
              <a:t>A</a:t>
            </a:r>
            <a:endParaRPr sz="4800" baseline="1736">
              <a:latin typeface="Trebuchet MS"/>
              <a:cs typeface="Trebuchet MS"/>
            </a:endParaRPr>
          </a:p>
        </p:txBody>
      </p:sp>
      <p:sp>
        <p:nvSpPr>
          <p:cNvPr id="38" name="object 38"/>
          <p:cNvSpPr txBox="1"/>
          <p:nvPr/>
        </p:nvSpPr>
        <p:spPr>
          <a:xfrm rot="21540000">
            <a:off x="9590643" y="5582878"/>
            <a:ext cx="5211526" cy="355600"/>
          </a:xfrm>
          <a:prstGeom prst="rect">
            <a:avLst/>
          </a:prstGeom>
        </p:spPr>
        <p:txBody>
          <a:bodyPr vert="horz" wrap="square" lIns="0" tIns="0" rIns="0" bIns="0" rtlCol="0">
            <a:spAutoFit/>
          </a:bodyPr>
          <a:lstStyle/>
          <a:p>
            <a:pPr>
              <a:lnSpc>
                <a:spcPts val="2780"/>
              </a:lnSpc>
            </a:pPr>
            <a:r>
              <a:rPr sz="2800" spc="-120" dirty="0">
                <a:solidFill>
                  <a:srgbClr val="1C1C1B"/>
                </a:solidFill>
                <a:latin typeface="Trebuchet MS"/>
                <a:cs typeface="Trebuchet MS"/>
              </a:rPr>
              <a:t>S</a:t>
            </a:r>
            <a:r>
              <a:rPr sz="2800" spc="-355" dirty="0">
                <a:solidFill>
                  <a:srgbClr val="1C1C1B"/>
                </a:solidFill>
                <a:latin typeface="Trebuchet MS"/>
                <a:cs typeface="Trebuchet MS"/>
              </a:rPr>
              <a:t>e</a:t>
            </a:r>
            <a:r>
              <a:rPr sz="2800" spc="-190" dirty="0">
                <a:solidFill>
                  <a:srgbClr val="1C1C1B"/>
                </a:solidFill>
                <a:latin typeface="Trebuchet MS"/>
                <a:cs typeface="Trebuchet MS"/>
              </a:rPr>
              <a:t> </a:t>
            </a:r>
            <a:r>
              <a:rPr sz="2800" spc="-345" dirty="0">
                <a:solidFill>
                  <a:srgbClr val="1C1C1B"/>
                </a:solidFill>
                <a:latin typeface="Trebuchet MS"/>
                <a:cs typeface="Trebuchet MS"/>
              </a:rPr>
              <a:t>d</a:t>
            </a:r>
            <a:r>
              <a:rPr sz="2800" spc="-365" dirty="0">
                <a:solidFill>
                  <a:srgbClr val="1C1C1B"/>
                </a:solidFill>
                <a:latin typeface="Trebuchet MS"/>
                <a:cs typeface="Trebuchet MS"/>
              </a:rPr>
              <a:t>ebe</a:t>
            </a:r>
            <a:r>
              <a:rPr sz="2800" spc="-305" dirty="0">
                <a:solidFill>
                  <a:srgbClr val="1C1C1B"/>
                </a:solidFill>
                <a:latin typeface="Trebuchet MS"/>
                <a:cs typeface="Trebuchet MS"/>
              </a:rPr>
              <a:t>n</a:t>
            </a:r>
            <a:r>
              <a:rPr sz="2800" spc="-190" dirty="0">
                <a:solidFill>
                  <a:srgbClr val="1C1C1B"/>
                </a:solidFill>
                <a:latin typeface="Trebuchet MS"/>
                <a:cs typeface="Trebuchet MS"/>
              </a:rPr>
              <a:t> </a:t>
            </a:r>
            <a:r>
              <a:rPr sz="2800" spc="-335" dirty="0">
                <a:solidFill>
                  <a:srgbClr val="1C1C1B"/>
                </a:solidFill>
                <a:latin typeface="Trebuchet MS"/>
                <a:cs typeface="Trebuchet MS"/>
              </a:rPr>
              <a:t>a</a:t>
            </a:r>
            <a:r>
              <a:rPr sz="2800" spc="-190" dirty="0">
                <a:solidFill>
                  <a:srgbClr val="1C1C1B"/>
                </a:solidFill>
                <a:latin typeface="Trebuchet MS"/>
                <a:cs typeface="Trebuchet MS"/>
              </a:rPr>
              <a:t> </a:t>
            </a:r>
            <a:r>
              <a:rPr sz="2800" spc="-310" dirty="0">
                <a:solidFill>
                  <a:srgbClr val="1C1C1B"/>
                </a:solidFill>
                <a:latin typeface="Trebuchet MS"/>
                <a:cs typeface="Trebuchet MS"/>
              </a:rPr>
              <a:t>l</a:t>
            </a:r>
            <a:r>
              <a:rPr sz="2800" spc="-335" dirty="0">
                <a:solidFill>
                  <a:srgbClr val="1C1C1B"/>
                </a:solidFill>
                <a:latin typeface="Trebuchet MS"/>
                <a:cs typeface="Trebuchet MS"/>
              </a:rPr>
              <a:t>a</a:t>
            </a:r>
            <a:r>
              <a:rPr sz="2800" spc="-190" dirty="0">
                <a:solidFill>
                  <a:srgbClr val="1C1C1B"/>
                </a:solidFill>
                <a:latin typeface="Trebuchet MS"/>
                <a:cs typeface="Trebuchet MS"/>
              </a:rPr>
              <a:t> </a:t>
            </a:r>
            <a:r>
              <a:rPr sz="2800" spc="-450" dirty="0">
                <a:solidFill>
                  <a:srgbClr val="1C1C1B"/>
                </a:solidFill>
                <a:latin typeface="Trebuchet MS"/>
                <a:cs typeface="Trebuchet MS"/>
              </a:rPr>
              <a:t>m</a:t>
            </a:r>
            <a:r>
              <a:rPr sz="2800" spc="-290" dirty="0">
                <a:solidFill>
                  <a:srgbClr val="1C1C1B"/>
                </a:solidFill>
                <a:latin typeface="Trebuchet MS"/>
                <a:cs typeface="Trebuchet MS"/>
              </a:rPr>
              <a:t>o</a:t>
            </a:r>
            <a:r>
              <a:rPr sz="2800" spc="-345" dirty="0">
                <a:solidFill>
                  <a:srgbClr val="1C1C1B"/>
                </a:solidFill>
                <a:latin typeface="Trebuchet MS"/>
                <a:cs typeface="Trebuchet MS"/>
              </a:rPr>
              <a:t>d</a:t>
            </a:r>
            <a:r>
              <a:rPr sz="2800" spc="-365" dirty="0">
                <a:solidFill>
                  <a:srgbClr val="1C1C1B"/>
                </a:solidFill>
                <a:latin typeface="Trebuchet MS"/>
                <a:cs typeface="Trebuchet MS"/>
              </a:rPr>
              <a:t>e</a:t>
            </a:r>
            <a:r>
              <a:rPr sz="2800" spc="-280" dirty="0">
                <a:solidFill>
                  <a:srgbClr val="1C1C1B"/>
                </a:solidFill>
                <a:latin typeface="Trebuchet MS"/>
                <a:cs typeface="Trebuchet MS"/>
              </a:rPr>
              <a:t>r</a:t>
            </a:r>
            <a:r>
              <a:rPr sz="2800" spc="-315" dirty="0">
                <a:solidFill>
                  <a:srgbClr val="1C1C1B"/>
                </a:solidFill>
                <a:latin typeface="Trebuchet MS"/>
                <a:cs typeface="Trebuchet MS"/>
              </a:rPr>
              <a:t>n</a:t>
            </a:r>
            <a:r>
              <a:rPr sz="2800" spc="-285" dirty="0">
                <a:solidFill>
                  <a:srgbClr val="1C1C1B"/>
                </a:solidFill>
                <a:latin typeface="Trebuchet MS"/>
                <a:cs typeface="Trebuchet MS"/>
              </a:rPr>
              <a:t>i</a:t>
            </a:r>
            <a:r>
              <a:rPr sz="2800" spc="-345" dirty="0">
                <a:solidFill>
                  <a:srgbClr val="1C1C1B"/>
                </a:solidFill>
                <a:latin typeface="Trebuchet MS"/>
                <a:cs typeface="Trebuchet MS"/>
              </a:rPr>
              <a:t>da</a:t>
            </a:r>
            <a:r>
              <a:rPr sz="2800" spc="-335" dirty="0">
                <a:solidFill>
                  <a:srgbClr val="1C1C1B"/>
                </a:solidFill>
                <a:latin typeface="Trebuchet MS"/>
                <a:cs typeface="Trebuchet MS"/>
              </a:rPr>
              <a:t>d</a:t>
            </a:r>
            <a:r>
              <a:rPr sz="2800" spc="-190" dirty="0">
                <a:solidFill>
                  <a:srgbClr val="1C1C1B"/>
                </a:solidFill>
                <a:latin typeface="Trebuchet MS"/>
                <a:cs typeface="Trebuchet MS"/>
              </a:rPr>
              <a:t> </a:t>
            </a:r>
            <a:r>
              <a:rPr sz="2800" spc="-345" dirty="0">
                <a:solidFill>
                  <a:srgbClr val="1C1C1B"/>
                </a:solidFill>
                <a:latin typeface="Trebuchet MS"/>
                <a:cs typeface="Trebuchet MS"/>
              </a:rPr>
              <a:t>d</a:t>
            </a:r>
            <a:r>
              <a:rPr sz="2800" spc="-355" dirty="0">
                <a:solidFill>
                  <a:srgbClr val="1C1C1B"/>
                </a:solidFill>
                <a:latin typeface="Trebuchet MS"/>
                <a:cs typeface="Trebuchet MS"/>
              </a:rPr>
              <a:t>e</a:t>
            </a:r>
            <a:r>
              <a:rPr sz="2800" spc="-190" dirty="0">
                <a:solidFill>
                  <a:srgbClr val="1C1C1B"/>
                </a:solidFill>
                <a:latin typeface="Trebuchet MS"/>
                <a:cs typeface="Trebuchet MS"/>
              </a:rPr>
              <a:t> </a:t>
            </a:r>
            <a:r>
              <a:rPr sz="4200" spc="-465" baseline="1984" dirty="0">
                <a:solidFill>
                  <a:srgbClr val="1C1C1B"/>
                </a:solidFill>
                <a:latin typeface="Trebuchet MS"/>
                <a:cs typeface="Trebuchet MS"/>
              </a:rPr>
              <a:t>l</a:t>
            </a:r>
            <a:r>
              <a:rPr sz="4200" spc="-502" baseline="1984" dirty="0">
                <a:solidFill>
                  <a:srgbClr val="1C1C1B"/>
                </a:solidFill>
                <a:latin typeface="Trebuchet MS"/>
                <a:cs typeface="Trebuchet MS"/>
              </a:rPr>
              <a:t>a</a:t>
            </a:r>
            <a:r>
              <a:rPr sz="4200" spc="-284" baseline="1984" dirty="0">
                <a:solidFill>
                  <a:srgbClr val="1C1C1B"/>
                </a:solidFill>
                <a:latin typeface="Trebuchet MS"/>
                <a:cs typeface="Trebuchet MS"/>
              </a:rPr>
              <a:t> </a:t>
            </a:r>
            <a:r>
              <a:rPr sz="4200" spc="-367" baseline="1984" dirty="0">
                <a:solidFill>
                  <a:srgbClr val="1C1C1B"/>
                </a:solidFill>
                <a:latin typeface="Trebuchet MS"/>
                <a:cs typeface="Trebuchet MS"/>
              </a:rPr>
              <a:t>v</a:t>
            </a:r>
            <a:r>
              <a:rPr sz="4200" spc="-427" baseline="1984" dirty="0">
                <a:solidFill>
                  <a:srgbClr val="1C1C1B"/>
                </a:solidFill>
                <a:latin typeface="Trebuchet MS"/>
                <a:cs typeface="Trebuchet MS"/>
              </a:rPr>
              <a:t>i</a:t>
            </a:r>
            <a:r>
              <a:rPr sz="4200" spc="-150" baseline="1984" dirty="0">
                <a:solidFill>
                  <a:srgbClr val="1C1C1B"/>
                </a:solidFill>
                <a:latin typeface="Trebuchet MS"/>
                <a:cs typeface="Trebuchet MS"/>
              </a:rPr>
              <a:t>s</a:t>
            </a:r>
            <a:r>
              <a:rPr sz="4200" spc="-427" baseline="1984" dirty="0">
                <a:solidFill>
                  <a:srgbClr val="1C1C1B"/>
                </a:solidFill>
                <a:latin typeface="Trebuchet MS"/>
                <a:cs typeface="Trebuchet MS"/>
              </a:rPr>
              <a:t>i</a:t>
            </a:r>
            <a:r>
              <a:rPr sz="4200" spc="-434" baseline="1984" dirty="0">
                <a:solidFill>
                  <a:srgbClr val="1C1C1B"/>
                </a:solidFill>
                <a:latin typeface="Trebuchet MS"/>
                <a:cs typeface="Trebuchet MS"/>
              </a:rPr>
              <a:t>ó</a:t>
            </a:r>
            <a:r>
              <a:rPr sz="4200" spc="-457" baseline="1984" dirty="0">
                <a:solidFill>
                  <a:srgbClr val="1C1C1B"/>
                </a:solidFill>
                <a:latin typeface="Trebuchet MS"/>
                <a:cs typeface="Trebuchet MS"/>
              </a:rPr>
              <a:t>n</a:t>
            </a:r>
            <a:r>
              <a:rPr sz="4200" spc="-284" baseline="1984" dirty="0">
                <a:solidFill>
                  <a:srgbClr val="1C1C1B"/>
                </a:solidFill>
                <a:latin typeface="Trebuchet MS"/>
                <a:cs typeface="Trebuchet MS"/>
              </a:rPr>
              <a:t> </a:t>
            </a:r>
            <a:r>
              <a:rPr sz="4200" spc="-517" baseline="1984" dirty="0">
                <a:solidFill>
                  <a:srgbClr val="1C1C1B"/>
                </a:solidFill>
                <a:latin typeface="Trebuchet MS"/>
                <a:cs typeface="Trebuchet MS"/>
              </a:rPr>
              <a:t>d</a:t>
            </a:r>
            <a:r>
              <a:rPr sz="4200" spc="-547" baseline="1984" dirty="0">
                <a:solidFill>
                  <a:srgbClr val="1C1C1B"/>
                </a:solidFill>
                <a:latin typeface="Trebuchet MS"/>
                <a:cs typeface="Trebuchet MS"/>
              </a:rPr>
              <a:t>e</a:t>
            </a:r>
            <a:r>
              <a:rPr sz="4200" spc="-450" baseline="1984" dirty="0">
                <a:solidFill>
                  <a:srgbClr val="1C1C1B"/>
                </a:solidFill>
                <a:latin typeface="Trebuchet MS"/>
                <a:cs typeface="Trebuchet MS"/>
              </a:rPr>
              <a:t>l</a:t>
            </a:r>
            <a:endParaRPr sz="4200" baseline="1984">
              <a:latin typeface="Trebuchet MS"/>
              <a:cs typeface="Trebuchet MS"/>
            </a:endParaRPr>
          </a:p>
        </p:txBody>
      </p:sp>
      <p:sp>
        <p:nvSpPr>
          <p:cNvPr id="39" name="object 39"/>
          <p:cNvSpPr txBox="1"/>
          <p:nvPr/>
        </p:nvSpPr>
        <p:spPr>
          <a:xfrm rot="21540000">
            <a:off x="9598547" y="5972998"/>
            <a:ext cx="5243836" cy="355600"/>
          </a:xfrm>
          <a:prstGeom prst="rect">
            <a:avLst/>
          </a:prstGeom>
        </p:spPr>
        <p:txBody>
          <a:bodyPr vert="horz" wrap="square" lIns="0" tIns="0" rIns="0" bIns="0" rtlCol="0">
            <a:spAutoFit/>
          </a:bodyPr>
          <a:lstStyle/>
          <a:p>
            <a:pPr>
              <a:lnSpc>
                <a:spcPts val="2785"/>
              </a:lnSpc>
            </a:pPr>
            <a:r>
              <a:rPr sz="2800" spc="-345" dirty="0">
                <a:solidFill>
                  <a:srgbClr val="1C1C1B"/>
                </a:solidFill>
                <a:latin typeface="Trebuchet MS"/>
                <a:cs typeface="Trebuchet MS"/>
              </a:rPr>
              <a:t>hombre</a:t>
            </a:r>
            <a:r>
              <a:rPr sz="2800" spc="-190" dirty="0">
                <a:solidFill>
                  <a:srgbClr val="1C1C1B"/>
                </a:solidFill>
                <a:latin typeface="Trebuchet MS"/>
                <a:cs typeface="Trebuchet MS"/>
              </a:rPr>
              <a:t> </a:t>
            </a:r>
            <a:r>
              <a:rPr sz="2800" spc="-275" dirty="0">
                <a:solidFill>
                  <a:srgbClr val="1C1C1B"/>
                </a:solidFill>
                <a:latin typeface="Trebuchet MS"/>
                <a:cs typeface="Trebuchet MS"/>
              </a:rPr>
              <a:t>y</a:t>
            </a:r>
            <a:r>
              <a:rPr sz="2800" spc="-190" dirty="0">
                <a:solidFill>
                  <a:srgbClr val="1C1C1B"/>
                </a:solidFill>
                <a:latin typeface="Trebuchet MS"/>
                <a:cs typeface="Trebuchet MS"/>
              </a:rPr>
              <a:t> </a:t>
            </a:r>
            <a:r>
              <a:rPr sz="2800" spc="-335" dirty="0">
                <a:solidFill>
                  <a:srgbClr val="1C1C1B"/>
                </a:solidFill>
                <a:latin typeface="Trebuchet MS"/>
                <a:cs typeface="Trebuchet MS"/>
              </a:rPr>
              <a:t>el</a:t>
            </a:r>
            <a:r>
              <a:rPr sz="2800" spc="-190" dirty="0">
                <a:solidFill>
                  <a:srgbClr val="1C1C1B"/>
                </a:solidFill>
                <a:latin typeface="Trebuchet MS"/>
                <a:cs typeface="Trebuchet MS"/>
              </a:rPr>
              <a:t> </a:t>
            </a:r>
            <a:r>
              <a:rPr sz="2800" spc="-325" dirty="0">
                <a:solidFill>
                  <a:srgbClr val="1C1C1B"/>
                </a:solidFill>
                <a:latin typeface="Trebuchet MS"/>
                <a:cs typeface="Trebuchet MS"/>
              </a:rPr>
              <a:t>arte</a:t>
            </a:r>
            <a:r>
              <a:rPr sz="2800" spc="-190" dirty="0">
                <a:solidFill>
                  <a:srgbClr val="1C1C1B"/>
                </a:solidFill>
                <a:latin typeface="Trebuchet MS"/>
                <a:cs typeface="Trebuchet MS"/>
              </a:rPr>
              <a:t> </a:t>
            </a:r>
            <a:r>
              <a:rPr sz="2800" spc="-295" dirty="0">
                <a:solidFill>
                  <a:srgbClr val="1C1C1B"/>
                </a:solidFill>
                <a:latin typeface="Trebuchet MS"/>
                <a:cs typeface="Trebuchet MS"/>
              </a:rPr>
              <a:t>respecto</a:t>
            </a:r>
            <a:r>
              <a:rPr sz="2800" spc="-190" dirty="0">
                <a:solidFill>
                  <a:srgbClr val="1C1C1B"/>
                </a:solidFill>
                <a:latin typeface="Trebuchet MS"/>
                <a:cs typeface="Trebuchet MS"/>
              </a:rPr>
              <a:t> </a:t>
            </a:r>
            <a:r>
              <a:rPr sz="2800" spc="-325" dirty="0">
                <a:solidFill>
                  <a:srgbClr val="1C1C1B"/>
                </a:solidFill>
                <a:latin typeface="Trebuchet MS"/>
                <a:cs typeface="Trebuchet MS"/>
              </a:rPr>
              <a:t>al</a:t>
            </a:r>
            <a:r>
              <a:rPr sz="2800" spc="-190" dirty="0">
                <a:solidFill>
                  <a:srgbClr val="1C1C1B"/>
                </a:solidFill>
                <a:latin typeface="Trebuchet MS"/>
                <a:cs typeface="Trebuchet MS"/>
              </a:rPr>
              <a:t> </a:t>
            </a:r>
            <a:r>
              <a:rPr sz="4200" spc="-472" baseline="1984" dirty="0">
                <a:solidFill>
                  <a:srgbClr val="1C1C1B"/>
                </a:solidFill>
                <a:latin typeface="Trebuchet MS"/>
                <a:cs typeface="Trebuchet MS"/>
              </a:rPr>
              <a:t>pensamiento</a:t>
            </a:r>
            <a:endParaRPr sz="4200" baseline="1984">
              <a:latin typeface="Trebuchet MS"/>
              <a:cs typeface="Trebuchet MS"/>
            </a:endParaRPr>
          </a:p>
        </p:txBody>
      </p:sp>
      <p:sp>
        <p:nvSpPr>
          <p:cNvPr id="40" name="object 40"/>
          <p:cNvSpPr txBox="1"/>
          <p:nvPr/>
        </p:nvSpPr>
        <p:spPr>
          <a:xfrm rot="21540000">
            <a:off x="9589511" y="6402741"/>
            <a:ext cx="1378258" cy="355600"/>
          </a:xfrm>
          <a:prstGeom prst="rect">
            <a:avLst/>
          </a:prstGeom>
        </p:spPr>
        <p:txBody>
          <a:bodyPr vert="horz" wrap="square" lIns="0" tIns="0" rIns="0" bIns="0" rtlCol="0">
            <a:spAutoFit/>
          </a:bodyPr>
          <a:lstStyle/>
          <a:p>
            <a:pPr>
              <a:lnSpc>
                <a:spcPts val="2740"/>
              </a:lnSpc>
            </a:pPr>
            <a:r>
              <a:rPr sz="2800" spc="-290" dirty="0">
                <a:solidFill>
                  <a:srgbClr val="1C1C1B"/>
                </a:solidFill>
                <a:latin typeface="Trebuchet MS"/>
                <a:cs typeface="Trebuchet MS"/>
              </a:rPr>
              <a:t>positivista.</a:t>
            </a:r>
            <a:endParaRPr sz="2800">
              <a:latin typeface="Trebuchet MS"/>
              <a:cs typeface="Trebuchet MS"/>
            </a:endParaRPr>
          </a:p>
        </p:txBody>
      </p:sp>
      <p:sp>
        <p:nvSpPr>
          <p:cNvPr id="41" name="object 41"/>
          <p:cNvSpPr txBox="1"/>
          <p:nvPr/>
        </p:nvSpPr>
        <p:spPr>
          <a:xfrm rot="21540000">
            <a:off x="9614254" y="6754219"/>
            <a:ext cx="5210892" cy="355600"/>
          </a:xfrm>
          <a:prstGeom prst="rect">
            <a:avLst/>
          </a:prstGeom>
        </p:spPr>
        <p:txBody>
          <a:bodyPr vert="horz" wrap="square" lIns="0" tIns="0" rIns="0" bIns="0" rtlCol="0">
            <a:spAutoFit/>
          </a:bodyPr>
          <a:lstStyle/>
          <a:p>
            <a:pPr>
              <a:lnSpc>
                <a:spcPts val="2780"/>
              </a:lnSpc>
            </a:pPr>
            <a:r>
              <a:rPr sz="2800" spc="-270" dirty="0">
                <a:solidFill>
                  <a:srgbClr val="1C1C1B"/>
                </a:solidFill>
                <a:latin typeface="Trebuchet MS"/>
                <a:cs typeface="Trebuchet MS"/>
              </a:rPr>
              <a:t>Esta</a:t>
            </a:r>
            <a:r>
              <a:rPr sz="2800" spc="-190" dirty="0">
                <a:solidFill>
                  <a:srgbClr val="1C1C1B"/>
                </a:solidFill>
                <a:latin typeface="Trebuchet MS"/>
                <a:cs typeface="Trebuchet MS"/>
              </a:rPr>
              <a:t> </a:t>
            </a:r>
            <a:r>
              <a:rPr sz="2800" spc="-315" dirty="0">
                <a:solidFill>
                  <a:srgbClr val="1C1C1B"/>
                </a:solidFill>
                <a:latin typeface="Trebuchet MS"/>
                <a:cs typeface="Trebuchet MS"/>
              </a:rPr>
              <a:t>nueva</a:t>
            </a:r>
            <a:r>
              <a:rPr sz="2800" spc="-190" dirty="0">
                <a:solidFill>
                  <a:srgbClr val="1C1C1B"/>
                </a:solidFill>
                <a:latin typeface="Trebuchet MS"/>
                <a:cs typeface="Trebuchet MS"/>
              </a:rPr>
              <a:t> </a:t>
            </a:r>
            <a:r>
              <a:rPr sz="2800" spc="-250" dirty="0">
                <a:solidFill>
                  <a:srgbClr val="1C1C1B"/>
                </a:solidFill>
                <a:latin typeface="Trebuchet MS"/>
                <a:cs typeface="Trebuchet MS"/>
              </a:rPr>
              <a:t>visión</a:t>
            </a:r>
            <a:r>
              <a:rPr sz="2800" spc="-185" dirty="0">
                <a:solidFill>
                  <a:srgbClr val="1C1C1B"/>
                </a:solidFill>
                <a:latin typeface="Trebuchet MS"/>
                <a:cs typeface="Trebuchet MS"/>
              </a:rPr>
              <a:t> </a:t>
            </a:r>
            <a:r>
              <a:rPr sz="2800" spc="-300" dirty="0">
                <a:solidFill>
                  <a:srgbClr val="1C1C1B"/>
                </a:solidFill>
                <a:latin typeface="Trebuchet MS"/>
                <a:cs typeface="Trebuchet MS"/>
              </a:rPr>
              <a:t>relegó</a:t>
            </a:r>
            <a:r>
              <a:rPr sz="2800" spc="-190" dirty="0">
                <a:solidFill>
                  <a:srgbClr val="1C1C1B"/>
                </a:solidFill>
                <a:latin typeface="Trebuchet MS"/>
                <a:cs typeface="Trebuchet MS"/>
              </a:rPr>
              <a:t> </a:t>
            </a:r>
            <a:r>
              <a:rPr sz="2800" spc="-320" dirty="0">
                <a:solidFill>
                  <a:srgbClr val="1C1C1B"/>
                </a:solidFill>
                <a:latin typeface="Trebuchet MS"/>
                <a:cs typeface="Trebuchet MS"/>
              </a:rPr>
              <a:t>obje</a:t>
            </a:r>
            <a:r>
              <a:rPr sz="4200" spc="-480" baseline="1984" dirty="0">
                <a:solidFill>
                  <a:srgbClr val="1C1C1B"/>
                </a:solidFill>
                <a:latin typeface="Trebuchet MS"/>
                <a:cs typeface="Trebuchet MS"/>
              </a:rPr>
              <a:t>tos</a:t>
            </a:r>
            <a:r>
              <a:rPr sz="4200" spc="-277" baseline="1984" dirty="0">
                <a:solidFill>
                  <a:srgbClr val="1C1C1B"/>
                </a:solidFill>
                <a:latin typeface="Trebuchet MS"/>
                <a:cs typeface="Trebuchet MS"/>
              </a:rPr>
              <a:t> </a:t>
            </a:r>
            <a:r>
              <a:rPr sz="4200" spc="-525" baseline="1984" dirty="0">
                <a:solidFill>
                  <a:srgbClr val="1C1C1B"/>
                </a:solidFill>
                <a:latin typeface="Trebuchet MS"/>
                <a:cs typeface="Trebuchet MS"/>
              </a:rPr>
              <a:t>de</a:t>
            </a:r>
            <a:r>
              <a:rPr sz="4200" spc="-284" baseline="1984" dirty="0">
                <a:solidFill>
                  <a:srgbClr val="1C1C1B"/>
                </a:solidFill>
                <a:latin typeface="Trebuchet MS"/>
                <a:cs typeface="Trebuchet MS"/>
              </a:rPr>
              <a:t> </a:t>
            </a:r>
            <a:r>
              <a:rPr sz="4200" spc="-434" baseline="1984" dirty="0">
                <a:solidFill>
                  <a:srgbClr val="1C1C1B"/>
                </a:solidFill>
                <a:latin typeface="Trebuchet MS"/>
                <a:cs typeface="Trebuchet MS"/>
              </a:rPr>
              <a:t>saber</a:t>
            </a:r>
            <a:endParaRPr sz="4200" baseline="1984">
              <a:latin typeface="Trebuchet MS"/>
              <a:cs typeface="Trebuchet MS"/>
            </a:endParaRPr>
          </a:p>
        </p:txBody>
      </p:sp>
      <p:sp>
        <p:nvSpPr>
          <p:cNvPr id="42" name="object 42"/>
          <p:cNvSpPr txBox="1"/>
          <p:nvPr/>
        </p:nvSpPr>
        <p:spPr>
          <a:xfrm rot="21540000">
            <a:off x="9622043" y="7145421"/>
            <a:ext cx="5136139" cy="355600"/>
          </a:xfrm>
          <a:prstGeom prst="rect">
            <a:avLst/>
          </a:prstGeom>
        </p:spPr>
        <p:txBody>
          <a:bodyPr vert="horz" wrap="square" lIns="0" tIns="0" rIns="0" bIns="0" rtlCol="0">
            <a:spAutoFit/>
          </a:bodyPr>
          <a:lstStyle/>
          <a:p>
            <a:pPr>
              <a:lnSpc>
                <a:spcPts val="2780"/>
              </a:lnSpc>
            </a:pPr>
            <a:r>
              <a:rPr sz="2800" spc="-330" dirty="0">
                <a:solidFill>
                  <a:srgbClr val="1C1C1B"/>
                </a:solidFill>
                <a:latin typeface="Trebuchet MS"/>
                <a:cs typeface="Trebuchet MS"/>
              </a:rPr>
              <a:t>como</a:t>
            </a:r>
            <a:r>
              <a:rPr sz="2800" spc="-185" dirty="0">
                <a:solidFill>
                  <a:srgbClr val="1C1C1B"/>
                </a:solidFill>
                <a:latin typeface="Trebuchet MS"/>
                <a:cs typeface="Trebuchet MS"/>
              </a:rPr>
              <a:t> </a:t>
            </a:r>
            <a:r>
              <a:rPr sz="2800" spc="-254" dirty="0">
                <a:solidFill>
                  <a:srgbClr val="1C1C1B"/>
                </a:solidFill>
                <a:latin typeface="Trebuchet MS"/>
                <a:cs typeface="Trebuchet MS"/>
              </a:rPr>
              <a:t>procesos</a:t>
            </a:r>
            <a:r>
              <a:rPr sz="2800" spc="-180" dirty="0">
                <a:solidFill>
                  <a:srgbClr val="1C1C1B"/>
                </a:solidFill>
                <a:latin typeface="Trebuchet MS"/>
                <a:cs typeface="Trebuchet MS"/>
              </a:rPr>
              <a:t> </a:t>
            </a:r>
            <a:r>
              <a:rPr sz="2800" spc="-280" dirty="0">
                <a:solidFill>
                  <a:srgbClr val="1C1C1B"/>
                </a:solidFill>
                <a:latin typeface="Trebuchet MS"/>
                <a:cs typeface="Trebuchet MS"/>
              </a:rPr>
              <a:t>psicológicos,</a:t>
            </a:r>
            <a:r>
              <a:rPr sz="2800" spc="-185" dirty="0">
                <a:solidFill>
                  <a:srgbClr val="1C1C1B"/>
                </a:solidFill>
                <a:latin typeface="Trebuchet MS"/>
                <a:cs typeface="Trebuchet MS"/>
              </a:rPr>
              <a:t> </a:t>
            </a:r>
            <a:r>
              <a:rPr sz="4200" spc="-450" baseline="1984" dirty="0">
                <a:solidFill>
                  <a:srgbClr val="1C1C1B"/>
                </a:solidFill>
                <a:latin typeface="Trebuchet MS"/>
                <a:cs typeface="Trebuchet MS"/>
              </a:rPr>
              <a:t>ideológicos,</a:t>
            </a:r>
            <a:endParaRPr sz="4200" baseline="1984">
              <a:latin typeface="Trebuchet MS"/>
              <a:cs typeface="Trebuchet MS"/>
            </a:endParaRPr>
          </a:p>
        </p:txBody>
      </p:sp>
      <p:sp>
        <p:nvSpPr>
          <p:cNvPr id="43" name="object 43"/>
          <p:cNvSpPr txBox="1"/>
          <p:nvPr/>
        </p:nvSpPr>
        <p:spPr>
          <a:xfrm rot="21540000">
            <a:off x="9629474" y="7539592"/>
            <a:ext cx="4767525" cy="355600"/>
          </a:xfrm>
          <a:prstGeom prst="rect">
            <a:avLst/>
          </a:prstGeom>
        </p:spPr>
        <p:txBody>
          <a:bodyPr vert="horz" wrap="square" lIns="0" tIns="0" rIns="0" bIns="0" rtlCol="0">
            <a:spAutoFit/>
          </a:bodyPr>
          <a:lstStyle/>
          <a:p>
            <a:pPr>
              <a:lnSpc>
                <a:spcPts val="2780"/>
              </a:lnSpc>
            </a:pPr>
            <a:r>
              <a:rPr sz="2800" spc="-295" dirty="0">
                <a:solidFill>
                  <a:srgbClr val="1C1C1B"/>
                </a:solidFill>
                <a:latin typeface="Trebuchet MS"/>
                <a:cs typeface="Trebuchet MS"/>
              </a:rPr>
              <a:t>c</a:t>
            </a:r>
            <a:r>
              <a:rPr sz="2800" spc="-310" dirty="0">
                <a:solidFill>
                  <a:srgbClr val="1C1C1B"/>
                </a:solidFill>
                <a:latin typeface="Trebuchet MS"/>
                <a:cs typeface="Trebuchet MS"/>
              </a:rPr>
              <a:t>ul</a:t>
            </a:r>
            <a:r>
              <a:rPr sz="2800" spc="-315" dirty="0">
                <a:solidFill>
                  <a:srgbClr val="1C1C1B"/>
                </a:solidFill>
                <a:latin typeface="Trebuchet MS"/>
                <a:cs typeface="Trebuchet MS"/>
              </a:rPr>
              <a:t>t</a:t>
            </a:r>
            <a:r>
              <a:rPr sz="2800" spc="-310" dirty="0">
                <a:solidFill>
                  <a:srgbClr val="1C1C1B"/>
                </a:solidFill>
                <a:latin typeface="Trebuchet MS"/>
                <a:cs typeface="Trebuchet MS"/>
              </a:rPr>
              <a:t>u</a:t>
            </a:r>
            <a:r>
              <a:rPr sz="2800" spc="-280" dirty="0">
                <a:solidFill>
                  <a:srgbClr val="1C1C1B"/>
                </a:solidFill>
                <a:latin typeface="Trebuchet MS"/>
                <a:cs typeface="Trebuchet MS"/>
              </a:rPr>
              <a:t>r</a:t>
            </a:r>
            <a:r>
              <a:rPr sz="2800" spc="-345" dirty="0">
                <a:solidFill>
                  <a:srgbClr val="1C1C1B"/>
                </a:solidFill>
                <a:latin typeface="Trebuchet MS"/>
                <a:cs typeface="Trebuchet MS"/>
              </a:rPr>
              <a:t>a</a:t>
            </a:r>
            <a:r>
              <a:rPr sz="2800" spc="-310" dirty="0">
                <a:solidFill>
                  <a:srgbClr val="1C1C1B"/>
                </a:solidFill>
                <a:latin typeface="Trebuchet MS"/>
                <a:cs typeface="Trebuchet MS"/>
              </a:rPr>
              <a:t>l</a:t>
            </a:r>
            <a:r>
              <a:rPr sz="2800" spc="-365" dirty="0">
                <a:solidFill>
                  <a:srgbClr val="1C1C1B"/>
                </a:solidFill>
                <a:latin typeface="Trebuchet MS"/>
                <a:cs typeface="Trebuchet MS"/>
              </a:rPr>
              <a:t>e</a:t>
            </a:r>
            <a:r>
              <a:rPr sz="2800" spc="-100" dirty="0">
                <a:solidFill>
                  <a:srgbClr val="1C1C1B"/>
                </a:solidFill>
                <a:latin typeface="Trebuchet MS"/>
                <a:cs typeface="Trebuchet MS"/>
              </a:rPr>
              <a:t>s</a:t>
            </a:r>
            <a:r>
              <a:rPr sz="2800" spc="-530" dirty="0">
                <a:solidFill>
                  <a:srgbClr val="1C1C1B"/>
                </a:solidFill>
                <a:latin typeface="Trebuchet MS"/>
                <a:cs typeface="Trebuchet MS"/>
              </a:rPr>
              <a:t>,</a:t>
            </a:r>
            <a:r>
              <a:rPr sz="2800" spc="-190" dirty="0">
                <a:solidFill>
                  <a:srgbClr val="1C1C1B"/>
                </a:solidFill>
                <a:latin typeface="Trebuchet MS"/>
                <a:cs typeface="Trebuchet MS"/>
              </a:rPr>
              <a:t> </a:t>
            </a:r>
            <a:r>
              <a:rPr sz="2800" spc="-100" dirty="0">
                <a:solidFill>
                  <a:srgbClr val="1C1C1B"/>
                </a:solidFill>
                <a:latin typeface="Trebuchet MS"/>
                <a:cs typeface="Trebuchet MS"/>
              </a:rPr>
              <a:t>s</a:t>
            </a:r>
            <a:r>
              <a:rPr sz="2800" spc="-290" dirty="0">
                <a:solidFill>
                  <a:srgbClr val="1C1C1B"/>
                </a:solidFill>
                <a:latin typeface="Trebuchet MS"/>
                <a:cs typeface="Trebuchet MS"/>
              </a:rPr>
              <a:t>o</a:t>
            </a:r>
            <a:r>
              <a:rPr sz="2800" spc="-295" dirty="0">
                <a:solidFill>
                  <a:srgbClr val="1C1C1B"/>
                </a:solidFill>
                <a:latin typeface="Trebuchet MS"/>
                <a:cs typeface="Trebuchet MS"/>
              </a:rPr>
              <a:t>c</a:t>
            </a:r>
            <a:r>
              <a:rPr sz="2800" spc="-285" dirty="0">
                <a:solidFill>
                  <a:srgbClr val="1C1C1B"/>
                </a:solidFill>
                <a:latin typeface="Trebuchet MS"/>
                <a:cs typeface="Trebuchet MS"/>
              </a:rPr>
              <a:t>i</a:t>
            </a:r>
            <a:r>
              <a:rPr sz="2800" spc="-345" dirty="0">
                <a:solidFill>
                  <a:srgbClr val="1C1C1B"/>
                </a:solidFill>
                <a:latin typeface="Trebuchet MS"/>
                <a:cs typeface="Trebuchet MS"/>
              </a:rPr>
              <a:t>a</a:t>
            </a:r>
            <a:r>
              <a:rPr sz="2800" spc="-310" dirty="0">
                <a:solidFill>
                  <a:srgbClr val="1C1C1B"/>
                </a:solidFill>
                <a:latin typeface="Trebuchet MS"/>
                <a:cs typeface="Trebuchet MS"/>
              </a:rPr>
              <a:t>l</a:t>
            </a:r>
            <a:r>
              <a:rPr sz="2800" spc="-365" dirty="0">
                <a:solidFill>
                  <a:srgbClr val="1C1C1B"/>
                </a:solidFill>
                <a:latin typeface="Trebuchet MS"/>
                <a:cs typeface="Trebuchet MS"/>
              </a:rPr>
              <a:t>e</a:t>
            </a:r>
            <a:r>
              <a:rPr sz="2800" spc="-100" dirty="0">
                <a:solidFill>
                  <a:srgbClr val="1C1C1B"/>
                </a:solidFill>
                <a:latin typeface="Trebuchet MS"/>
                <a:cs typeface="Trebuchet MS"/>
              </a:rPr>
              <a:t>s</a:t>
            </a:r>
            <a:r>
              <a:rPr sz="2800" spc="-530" dirty="0">
                <a:solidFill>
                  <a:srgbClr val="1C1C1B"/>
                </a:solidFill>
                <a:latin typeface="Trebuchet MS"/>
                <a:cs typeface="Trebuchet MS"/>
              </a:rPr>
              <a:t>,</a:t>
            </a:r>
            <a:r>
              <a:rPr sz="2800" spc="-190" dirty="0">
                <a:solidFill>
                  <a:srgbClr val="1C1C1B"/>
                </a:solidFill>
                <a:latin typeface="Trebuchet MS"/>
                <a:cs typeface="Trebuchet MS"/>
              </a:rPr>
              <a:t> </a:t>
            </a:r>
            <a:r>
              <a:rPr sz="2800" spc="-345" dirty="0">
                <a:solidFill>
                  <a:srgbClr val="1C1C1B"/>
                </a:solidFill>
                <a:latin typeface="Trebuchet MS"/>
                <a:cs typeface="Trebuchet MS"/>
              </a:rPr>
              <a:t>q</a:t>
            </a:r>
            <a:r>
              <a:rPr sz="2800" spc="-310" dirty="0">
                <a:solidFill>
                  <a:srgbClr val="1C1C1B"/>
                </a:solidFill>
                <a:latin typeface="Trebuchet MS"/>
                <a:cs typeface="Trebuchet MS"/>
              </a:rPr>
              <a:t>u</a:t>
            </a:r>
            <a:r>
              <a:rPr sz="2800" spc="-355" dirty="0">
                <a:solidFill>
                  <a:srgbClr val="1C1C1B"/>
                </a:solidFill>
                <a:latin typeface="Trebuchet MS"/>
                <a:cs typeface="Trebuchet MS"/>
              </a:rPr>
              <a:t>e</a:t>
            </a:r>
            <a:r>
              <a:rPr sz="2800" spc="-190" dirty="0">
                <a:solidFill>
                  <a:srgbClr val="1C1C1B"/>
                </a:solidFill>
                <a:latin typeface="Trebuchet MS"/>
                <a:cs typeface="Trebuchet MS"/>
              </a:rPr>
              <a:t> </a:t>
            </a:r>
            <a:r>
              <a:rPr sz="2800" spc="-315" dirty="0">
                <a:solidFill>
                  <a:srgbClr val="1C1C1B"/>
                </a:solidFill>
                <a:latin typeface="Trebuchet MS"/>
                <a:cs typeface="Trebuchet MS"/>
              </a:rPr>
              <a:t>n</a:t>
            </a:r>
            <a:r>
              <a:rPr sz="2800" spc="-280" dirty="0">
                <a:solidFill>
                  <a:srgbClr val="1C1C1B"/>
                </a:solidFill>
                <a:latin typeface="Trebuchet MS"/>
                <a:cs typeface="Trebuchet MS"/>
              </a:rPr>
              <a:t>o</a:t>
            </a:r>
            <a:r>
              <a:rPr sz="2800" spc="-190" dirty="0">
                <a:solidFill>
                  <a:srgbClr val="1C1C1B"/>
                </a:solidFill>
                <a:latin typeface="Trebuchet MS"/>
                <a:cs typeface="Trebuchet MS"/>
              </a:rPr>
              <a:t> </a:t>
            </a:r>
            <a:r>
              <a:rPr sz="2800" spc="-340" dirty="0">
                <a:solidFill>
                  <a:srgbClr val="1C1C1B"/>
                </a:solidFill>
                <a:latin typeface="Trebuchet MS"/>
                <a:cs typeface="Trebuchet MS"/>
              </a:rPr>
              <a:t>p</a:t>
            </a:r>
            <a:r>
              <a:rPr sz="4200" spc="-434" baseline="1984" dirty="0">
                <a:solidFill>
                  <a:srgbClr val="1C1C1B"/>
                </a:solidFill>
                <a:latin typeface="Trebuchet MS"/>
                <a:cs typeface="Trebuchet MS"/>
              </a:rPr>
              <a:t>o</a:t>
            </a:r>
            <a:r>
              <a:rPr sz="4200" spc="-517" baseline="1984" dirty="0">
                <a:solidFill>
                  <a:srgbClr val="1C1C1B"/>
                </a:solidFill>
                <a:latin typeface="Trebuchet MS"/>
                <a:cs typeface="Trebuchet MS"/>
              </a:rPr>
              <a:t>d</a:t>
            </a:r>
            <a:r>
              <a:rPr sz="4200" spc="-427" baseline="1984" dirty="0">
                <a:solidFill>
                  <a:srgbClr val="1C1C1B"/>
                </a:solidFill>
                <a:latin typeface="Trebuchet MS"/>
                <a:cs typeface="Trebuchet MS"/>
              </a:rPr>
              <a:t>i</a:t>
            </a:r>
            <a:r>
              <a:rPr sz="4200" spc="-517" baseline="1984" dirty="0">
                <a:solidFill>
                  <a:srgbClr val="1C1C1B"/>
                </a:solidFill>
                <a:latin typeface="Trebuchet MS"/>
                <a:cs typeface="Trebuchet MS"/>
              </a:rPr>
              <a:t>a</a:t>
            </a:r>
            <a:r>
              <a:rPr sz="4200" spc="-457" baseline="1984" dirty="0">
                <a:solidFill>
                  <a:srgbClr val="1C1C1B"/>
                </a:solidFill>
                <a:latin typeface="Trebuchet MS"/>
                <a:cs typeface="Trebuchet MS"/>
              </a:rPr>
              <a:t>n</a:t>
            </a:r>
            <a:r>
              <a:rPr sz="4200" spc="-284" baseline="1984" dirty="0">
                <a:solidFill>
                  <a:srgbClr val="1C1C1B"/>
                </a:solidFill>
                <a:latin typeface="Trebuchet MS"/>
                <a:cs typeface="Trebuchet MS"/>
              </a:rPr>
              <a:t> </a:t>
            </a:r>
            <a:r>
              <a:rPr sz="4200" spc="-150" baseline="1984" dirty="0">
                <a:solidFill>
                  <a:srgbClr val="1C1C1B"/>
                </a:solidFill>
                <a:latin typeface="Trebuchet MS"/>
                <a:cs typeface="Trebuchet MS"/>
              </a:rPr>
              <a:t>s</a:t>
            </a:r>
            <a:r>
              <a:rPr sz="4200" spc="-547" baseline="1984" dirty="0">
                <a:solidFill>
                  <a:srgbClr val="1C1C1B"/>
                </a:solidFill>
                <a:latin typeface="Trebuchet MS"/>
                <a:cs typeface="Trebuchet MS"/>
              </a:rPr>
              <a:t>e</a:t>
            </a:r>
            <a:r>
              <a:rPr sz="4200" spc="-405" baseline="1984" dirty="0">
                <a:solidFill>
                  <a:srgbClr val="1C1C1B"/>
                </a:solidFill>
                <a:latin typeface="Trebuchet MS"/>
                <a:cs typeface="Trebuchet MS"/>
              </a:rPr>
              <a:t>r</a:t>
            </a:r>
            <a:endParaRPr sz="4200" baseline="1984">
              <a:latin typeface="Trebuchet MS"/>
              <a:cs typeface="Trebuchet MS"/>
            </a:endParaRPr>
          </a:p>
        </p:txBody>
      </p:sp>
      <p:sp>
        <p:nvSpPr>
          <p:cNvPr id="44" name="object 44"/>
          <p:cNvSpPr txBox="1"/>
          <p:nvPr/>
        </p:nvSpPr>
        <p:spPr>
          <a:xfrm rot="21540000">
            <a:off x="9637405" y="7929558"/>
            <a:ext cx="4815018" cy="355600"/>
          </a:xfrm>
          <a:prstGeom prst="rect">
            <a:avLst/>
          </a:prstGeom>
        </p:spPr>
        <p:txBody>
          <a:bodyPr vert="horz" wrap="square" lIns="0" tIns="0" rIns="0" bIns="0" rtlCol="0">
            <a:spAutoFit/>
          </a:bodyPr>
          <a:lstStyle/>
          <a:p>
            <a:pPr>
              <a:lnSpc>
                <a:spcPts val="2780"/>
              </a:lnSpc>
            </a:pPr>
            <a:r>
              <a:rPr sz="2800" spc="-315" dirty="0">
                <a:solidFill>
                  <a:srgbClr val="1C1C1B"/>
                </a:solidFill>
                <a:latin typeface="Trebuchet MS"/>
                <a:cs typeface="Trebuchet MS"/>
              </a:rPr>
              <a:t>t</a:t>
            </a:r>
            <a:r>
              <a:rPr sz="2800" spc="-290" dirty="0">
                <a:solidFill>
                  <a:srgbClr val="1C1C1B"/>
                </a:solidFill>
                <a:latin typeface="Trebuchet MS"/>
                <a:cs typeface="Trebuchet MS"/>
              </a:rPr>
              <a:t>o</a:t>
            </a:r>
            <a:r>
              <a:rPr sz="2800" spc="-315" dirty="0">
                <a:solidFill>
                  <a:srgbClr val="1C1C1B"/>
                </a:solidFill>
                <a:latin typeface="Trebuchet MS"/>
                <a:cs typeface="Trebuchet MS"/>
              </a:rPr>
              <a:t>t</a:t>
            </a:r>
            <a:r>
              <a:rPr sz="2800" spc="-345" dirty="0">
                <a:solidFill>
                  <a:srgbClr val="1C1C1B"/>
                </a:solidFill>
                <a:latin typeface="Trebuchet MS"/>
                <a:cs typeface="Trebuchet MS"/>
              </a:rPr>
              <a:t>a</a:t>
            </a:r>
            <a:r>
              <a:rPr sz="2800" spc="-310" dirty="0">
                <a:solidFill>
                  <a:srgbClr val="1C1C1B"/>
                </a:solidFill>
                <a:latin typeface="Trebuchet MS"/>
                <a:cs typeface="Trebuchet MS"/>
              </a:rPr>
              <a:t>l</a:t>
            </a:r>
            <a:r>
              <a:rPr sz="2800" spc="-450" dirty="0">
                <a:solidFill>
                  <a:srgbClr val="1C1C1B"/>
                </a:solidFill>
                <a:latin typeface="Trebuchet MS"/>
                <a:cs typeface="Trebuchet MS"/>
              </a:rPr>
              <a:t>m</a:t>
            </a:r>
            <a:r>
              <a:rPr sz="2800" spc="-365" dirty="0">
                <a:solidFill>
                  <a:srgbClr val="1C1C1B"/>
                </a:solidFill>
                <a:latin typeface="Trebuchet MS"/>
                <a:cs typeface="Trebuchet MS"/>
              </a:rPr>
              <a:t>e</a:t>
            </a:r>
            <a:r>
              <a:rPr sz="2800" spc="-315" dirty="0">
                <a:solidFill>
                  <a:srgbClr val="1C1C1B"/>
                </a:solidFill>
                <a:latin typeface="Trebuchet MS"/>
                <a:cs typeface="Trebuchet MS"/>
              </a:rPr>
              <a:t>nt</a:t>
            </a:r>
            <a:r>
              <a:rPr sz="2800" spc="-355" dirty="0">
                <a:solidFill>
                  <a:srgbClr val="1C1C1B"/>
                </a:solidFill>
                <a:latin typeface="Trebuchet MS"/>
                <a:cs typeface="Trebuchet MS"/>
              </a:rPr>
              <a:t>e</a:t>
            </a:r>
            <a:r>
              <a:rPr sz="2800" spc="-190" dirty="0">
                <a:solidFill>
                  <a:srgbClr val="1C1C1B"/>
                </a:solidFill>
                <a:latin typeface="Trebuchet MS"/>
                <a:cs typeface="Trebuchet MS"/>
              </a:rPr>
              <a:t> </a:t>
            </a:r>
            <a:r>
              <a:rPr sz="2800" spc="-290" dirty="0">
                <a:solidFill>
                  <a:srgbClr val="1C1C1B"/>
                </a:solidFill>
                <a:latin typeface="Trebuchet MS"/>
                <a:cs typeface="Trebuchet MS"/>
              </a:rPr>
              <a:t>o</a:t>
            </a:r>
            <a:r>
              <a:rPr sz="2800" spc="-365" dirty="0">
                <a:solidFill>
                  <a:srgbClr val="1C1C1B"/>
                </a:solidFill>
                <a:latin typeface="Trebuchet MS"/>
                <a:cs typeface="Trebuchet MS"/>
              </a:rPr>
              <a:t>b</a:t>
            </a:r>
            <a:r>
              <a:rPr sz="2800" spc="-100" dirty="0">
                <a:solidFill>
                  <a:srgbClr val="1C1C1B"/>
                </a:solidFill>
                <a:latin typeface="Trebuchet MS"/>
                <a:cs typeface="Trebuchet MS"/>
              </a:rPr>
              <a:t>s</a:t>
            </a:r>
            <a:r>
              <a:rPr sz="2800" spc="-365" dirty="0">
                <a:solidFill>
                  <a:srgbClr val="1C1C1B"/>
                </a:solidFill>
                <a:latin typeface="Trebuchet MS"/>
                <a:cs typeface="Trebuchet MS"/>
              </a:rPr>
              <a:t>e</a:t>
            </a:r>
            <a:r>
              <a:rPr sz="2800" spc="-280" dirty="0">
                <a:solidFill>
                  <a:srgbClr val="1C1C1B"/>
                </a:solidFill>
                <a:latin typeface="Trebuchet MS"/>
                <a:cs typeface="Trebuchet MS"/>
              </a:rPr>
              <a:t>r</a:t>
            </a:r>
            <a:r>
              <a:rPr sz="2800" spc="-245" dirty="0">
                <a:solidFill>
                  <a:srgbClr val="1C1C1B"/>
                </a:solidFill>
                <a:latin typeface="Trebuchet MS"/>
                <a:cs typeface="Trebuchet MS"/>
              </a:rPr>
              <a:t>v</a:t>
            </a:r>
            <a:r>
              <a:rPr sz="2800" spc="-345" dirty="0">
                <a:solidFill>
                  <a:srgbClr val="1C1C1B"/>
                </a:solidFill>
                <a:latin typeface="Trebuchet MS"/>
                <a:cs typeface="Trebuchet MS"/>
              </a:rPr>
              <a:t>ad</a:t>
            </a:r>
            <a:r>
              <a:rPr sz="2800" spc="-290" dirty="0">
                <a:solidFill>
                  <a:srgbClr val="1C1C1B"/>
                </a:solidFill>
                <a:latin typeface="Trebuchet MS"/>
                <a:cs typeface="Trebuchet MS"/>
              </a:rPr>
              <a:t>o</a:t>
            </a:r>
            <a:r>
              <a:rPr sz="2800" spc="-90" dirty="0">
                <a:solidFill>
                  <a:srgbClr val="1C1C1B"/>
                </a:solidFill>
                <a:latin typeface="Trebuchet MS"/>
                <a:cs typeface="Trebuchet MS"/>
              </a:rPr>
              <a:t>s</a:t>
            </a:r>
            <a:r>
              <a:rPr sz="2800" spc="-190" dirty="0">
                <a:solidFill>
                  <a:srgbClr val="1C1C1B"/>
                </a:solidFill>
                <a:latin typeface="Trebuchet MS"/>
                <a:cs typeface="Trebuchet MS"/>
              </a:rPr>
              <a:t> </a:t>
            </a:r>
            <a:r>
              <a:rPr sz="2800" spc="-315" dirty="0">
                <a:solidFill>
                  <a:srgbClr val="1C1C1B"/>
                </a:solidFill>
                <a:latin typeface="Trebuchet MS"/>
                <a:cs typeface="Trebuchet MS"/>
              </a:rPr>
              <a:t>n</a:t>
            </a:r>
            <a:r>
              <a:rPr sz="2800" spc="-275" dirty="0">
                <a:solidFill>
                  <a:srgbClr val="1C1C1B"/>
                </a:solidFill>
                <a:latin typeface="Trebuchet MS"/>
                <a:cs typeface="Trebuchet MS"/>
              </a:rPr>
              <a:t>i</a:t>
            </a:r>
            <a:r>
              <a:rPr sz="2800" spc="-190" dirty="0">
                <a:solidFill>
                  <a:srgbClr val="1C1C1B"/>
                </a:solidFill>
                <a:latin typeface="Trebuchet MS"/>
                <a:cs typeface="Trebuchet MS"/>
              </a:rPr>
              <a:t> </a:t>
            </a:r>
            <a:r>
              <a:rPr sz="2800" spc="-295" dirty="0">
                <a:solidFill>
                  <a:srgbClr val="1C1C1B"/>
                </a:solidFill>
                <a:latin typeface="Trebuchet MS"/>
                <a:cs typeface="Trebuchet MS"/>
              </a:rPr>
              <a:t>c</a:t>
            </a:r>
            <a:r>
              <a:rPr sz="2800" spc="-290" dirty="0">
                <a:solidFill>
                  <a:srgbClr val="1C1C1B"/>
                </a:solidFill>
                <a:latin typeface="Trebuchet MS"/>
                <a:cs typeface="Trebuchet MS"/>
              </a:rPr>
              <a:t>o</a:t>
            </a:r>
            <a:r>
              <a:rPr sz="4200" spc="-472" baseline="1984" dirty="0">
                <a:solidFill>
                  <a:srgbClr val="1C1C1B"/>
                </a:solidFill>
                <a:latin typeface="Trebuchet MS"/>
                <a:cs typeface="Trebuchet MS"/>
              </a:rPr>
              <a:t>nt</a:t>
            </a:r>
            <a:r>
              <a:rPr sz="4200" spc="-419" baseline="1984" dirty="0">
                <a:solidFill>
                  <a:srgbClr val="1C1C1B"/>
                </a:solidFill>
                <a:latin typeface="Trebuchet MS"/>
                <a:cs typeface="Trebuchet MS"/>
              </a:rPr>
              <a:t>r</a:t>
            </a:r>
            <a:r>
              <a:rPr sz="4200" spc="-434" baseline="1984" dirty="0">
                <a:solidFill>
                  <a:srgbClr val="1C1C1B"/>
                </a:solidFill>
                <a:latin typeface="Trebuchet MS"/>
                <a:cs typeface="Trebuchet MS"/>
              </a:rPr>
              <a:t>o</a:t>
            </a:r>
            <a:r>
              <a:rPr sz="4200" spc="-465" baseline="1984" dirty="0">
                <a:solidFill>
                  <a:srgbClr val="1C1C1B"/>
                </a:solidFill>
                <a:latin typeface="Trebuchet MS"/>
                <a:cs typeface="Trebuchet MS"/>
              </a:rPr>
              <a:t>l</a:t>
            </a:r>
            <a:r>
              <a:rPr sz="4200" spc="-517" baseline="1984" dirty="0">
                <a:solidFill>
                  <a:srgbClr val="1C1C1B"/>
                </a:solidFill>
                <a:latin typeface="Trebuchet MS"/>
                <a:cs typeface="Trebuchet MS"/>
              </a:rPr>
              <a:t>ad</a:t>
            </a:r>
            <a:r>
              <a:rPr sz="4200" spc="-434" baseline="1984" dirty="0">
                <a:solidFill>
                  <a:srgbClr val="1C1C1B"/>
                </a:solidFill>
                <a:latin typeface="Trebuchet MS"/>
                <a:cs typeface="Trebuchet MS"/>
              </a:rPr>
              <a:t>o</a:t>
            </a:r>
            <a:r>
              <a:rPr sz="4200" spc="-150" baseline="1984" dirty="0">
                <a:solidFill>
                  <a:srgbClr val="1C1C1B"/>
                </a:solidFill>
                <a:latin typeface="Trebuchet MS"/>
                <a:cs typeface="Trebuchet MS"/>
              </a:rPr>
              <a:t>s</a:t>
            </a:r>
            <a:r>
              <a:rPr sz="4200" spc="-855" baseline="1984" dirty="0">
                <a:solidFill>
                  <a:srgbClr val="1C1C1B"/>
                </a:solidFill>
                <a:latin typeface="Trebuchet MS"/>
                <a:cs typeface="Trebuchet MS"/>
              </a:rPr>
              <a:t>.</a:t>
            </a:r>
            <a:endParaRPr sz="4200" baseline="1984">
              <a:latin typeface="Trebuchet MS"/>
              <a:cs typeface="Trebuchet MS"/>
            </a:endParaRPr>
          </a:p>
        </p:txBody>
      </p:sp>
      <p:sp>
        <p:nvSpPr>
          <p:cNvPr id="45" name="object 45"/>
          <p:cNvSpPr txBox="1">
            <a:spLocks noGrp="1"/>
          </p:cNvSpPr>
          <p:nvPr>
            <p:ph type="title"/>
          </p:nvPr>
        </p:nvSpPr>
        <p:spPr>
          <a:xfrm>
            <a:off x="14009275" y="796059"/>
            <a:ext cx="2251710" cy="543560"/>
          </a:xfrm>
          <a:prstGeom prst="rect">
            <a:avLst/>
          </a:prstGeom>
        </p:spPr>
        <p:txBody>
          <a:bodyPr vert="horz" wrap="square" lIns="0" tIns="12700" rIns="0" bIns="0" rtlCol="0">
            <a:spAutoFit/>
          </a:bodyPr>
          <a:lstStyle/>
          <a:p>
            <a:pPr marL="12700">
              <a:lnSpc>
                <a:spcPct val="100000"/>
              </a:lnSpc>
              <a:spcBef>
                <a:spcPts val="100"/>
              </a:spcBef>
            </a:pPr>
            <a:r>
              <a:rPr sz="3400" spc="-420" dirty="0"/>
              <a:t>D</a:t>
            </a:r>
            <a:r>
              <a:rPr sz="3400" spc="-409" dirty="0"/>
              <a:t>a</a:t>
            </a:r>
            <a:r>
              <a:rPr sz="3400" spc="-375" dirty="0"/>
              <a:t>n</a:t>
            </a:r>
            <a:r>
              <a:rPr sz="3400" spc="-335" dirty="0"/>
              <a:t>i</a:t>
            </a:r>
            <a:r>
              <a:rPr sz="3400" spc="-434" dirty="0"/>
              <a:t>e</a:t>
            </a:r>
            <a:r>
              <a:rPr sz="3400" spc="-365" dirty="0"/>
              <a:t>l</a:t>
            </a:r>
            <a:r>
              <a:rPr sz="3400" spc="-405" dirty="0"/>
              <a:t>a</a:t>
            </a:r>
            <a:r>
              <a:rPr sz="3400" spc="-220" dirty="0"/>
              <a:t> </a:t>
            </a:r>
            <a:r>
              <a:rPr sz="3400" spc="-445" dirty="0"/>
              <a:t>T</a:t>
            </a:r>
            <a:r>
              <a:rPr sz="3400" spc="-330" dirty="0"/>
              <a:t>r</a:t>
            </a:r>
            <a:r>
              <a:rPr sz="3400" spc="-365" dirty="0"/>
              <a:t>u</a:t>
            </a:r>
            <a:r>
              <a:rPr sz="3400" spc="-605" dirty="0"/>
              <a:t>j</a:t>
            </a:r>
            <a:r>
              <a:rPr sz="3400" spc="-335" dirty="0"/>
              <a:t>i</a:t>
            </a:r>
            <a:r>
              <a:rPr sz="3400" spc="-365" dirty="0"/>
              <a:t>ll</a:t>
            </a:r>
            <a:r>
              <a:rPr sz="3400" spc="-340" dirty="0"/>
              <a:t>o</a:t>
            </a:r>
            <a:endParaRPr sz="3400"/>
          </a:p>
        </p:txBody>
      </p:sp>
      <p:sp>
        <p:nvSpPr>
          <p:cNvPr id="46" name="object 46"/>
          <p:cNvSpPr txBox="1"/>
          <p:nvPr/>
        </p:nvSpPr>
        <p:spPr>
          <a:xfrm>
            <a:off x="3095268" y="4768872"/>
            <a:ext cx="11193780" cy="3993401"/>
          </a:xfrm>
          <a:prstGeom prst="rect">
            <a:avLst/>
          </a:prstGeom>
        </p:spPr>
        <p:txBody>
          <a:bodyPr vert="horz" wrap="square" lIns="0" tIns="12700" rIns="0" bIns="0" rtlCol="0">
            <a:spAutoFit/>
          </a:bodyPr>
          <a:lstStyle/>
          <a:p>
            <a:pPr marL="209550">
              <a:lnSpc>
                <a:spcPct val="100000"/>
              </a:lnSpc>
              <a:spcBef>
                <a:spcPts val="6335"/>
              </a:spcBef>
            </a:pPr>
            <a:r>
              <a:rPr sz="3200" spc="-265" dirty="0">
                <a:solidFill>
                  <a:srgbClr val="1C1C1B"/>
                </a:solidFill>
                <a:latin typeface="Trebuchet MS"/>
                <a:cs typeface="Trebuchet MS"/>
              </a:rPr>
              <a:t>ARTES=DISCIPLINA</a:t>
            </a:r>
            <a:r>
              <a:rPr sz="3200" spc="-250" dirty="0">
                <a:solidFill>
                  <a:srgbClr val="1C1C1B"/>
                </a:solidFill>
                <a:latin typeface="Trebuchet MS"/>
                <a:cs typeface="Trebuchet MS"/>
              </a:rPr>
              <a:t> </a:t>
            </a:r>
            <a:r>
              <a:rPr sz="3200" spc="-335" dirty="0">
                <a:solidFill>
                  <a:srgbClr val="1C1C1B"/>
                </a:solidFill>
                <a:latin typeface="Trebuchet MS"/>
                <a:cs typeface="Trebuchet MS"/>
              </a:rPr>
              <a:t>TRADICIONAL</a:t>
            </a:r>
            <a:endParaRPr sz="3200" dirty="0">
              <a:latin typeface="Trebuchet MS"/>
              <a:cs typeface="Trebuchet MS"/>
            </a:endParaRPr>
          </a:p>
          <a:p>
            <a:pPr marL="41910" marR="5935980" indent="635">
              <a:lnSpc>
                <a:spcPts val="3050"/>
              </a:lnSpc>
              <a:spcBef>
                <a:spcPts val="2600"/>
              </a:spcBef>
            </a:pPr>
            <a:r>
              <a:rPr sz="2800" spc="-250" dirty="0">
                <a:solidFill>
                  <a:srgbClr val="1C1C1B"/>
                </a:solidFill>
                <a:latin typeface="Trebuchet MS"/>
                <a:cs typeface="Trebuchet MS"/>
              </a:rPr>
              <a:t>L</a:t>
            </a:r>
            <a:r>
              <a:rPr sz="2800" spc="-345" dirty="0">
                <a:solidFill>
                  <a:srgbClr val="1C1C1B"/>
                </a:solidFill>
                <a:latin typeface="Trebuchet MS"/>
                <a:cs typeface="Trebuchet MS"/>
              </a:rPr>
              <a:t>a</a:t>
            </a:r>
            <a:r>
              <a:rPr sz="2800" spc="-90" dirty="0">
                <a:solidFill>
                  <a:srgbClr val="1C1C1B"/>
                </a:solidFill>
                <a:latin typeface="Trebuchet MS"/>
                <a:cs typeface="Trebuchet MS"/>
              </a:rPr>
              <a:t>s</a:t>
            </a:r>
            <a:r>
              <a:rPr sz="2800" spc="-185" dirty="0">
                <a:solidFill>
                  <a:srgbClr val="1C1C1B"/>
                </a:solidFill>
                <a:latin typeface="Trebuchet MS"/>
                <a:cs typeface="Trebuchet MS"/>
              </a:rPr>
              <a:t> </a:t>
            </a:r>
            <a:r>
              <a:rPr sz="2800" spc="-345" dirty="0">
                <a:solidFill>
                  <a:srgbClr val="1C1C1B"/>
                </a:solidFill>
                <a:latin typeface="Trebuchet MS"/>
                <a:cs typeface="Trebuchet MS"/>
              </a:rPr>
              <a:t>a</a:t>
            </a:r>
            <a:r>
              <a:rPr sz="2800" spc="-280" dirty="0">
                <a:solidFill>
                  <a:srgbClr val="1C1C1B"/>
                </a:solidFill>
                <a:latin typeface="Trebuchet MS"/>
                <a:cs typeface="Trebuchet MS"/>
              </a:rPr>
              <a:t>r</a:t>
            </a:r>
            <a:r>
              <a:rPr sz="2800" spc="-315" dirty="0">
                <a:solidFill>
                  <a:srgbClr val="1C1C1B"/>
                </a:solidFill>
                <a:latin typeface="Trebuchet MS"/>
                <a:cs typeface="Trebuchet MS"/>
              </a:rPr>
              <a:t>t</a:t>
            </a:r>
            <a:r>
              <a:rPr sz="2800" spc="-365" dirty="0">
                <a:solidFill>
                  <a:srgbClr val="1C1C1B"/>
                </a:solidFill>
                <a:latin typeface="Trebuchet MS"/>
                <a:cs typeface="Trebuchet MS"/>
              </a:rPr>
              <a:t>e</a:t>
            </a:r>
            <a:r>
              <a:rPr sz="2800" spc="-90" dirty="0">
                <a:solidFill>
                  <a:srgbClr val="1C1C1B"/>
                </a:solidFill>
                <a:latin typeface="Trebuchet MS"/>
                <a:cs typeface="Trebuchet MS"/>
              </a:rPr>
              <a:t>s</a:t>
            </a:r>
            <a:r>
              <a:rPr sz="2800" spc="-185" dirty="0">
                <a:solidFill>
                  <a:srgbClr val="1C1C1B"/>
                </a:solidFill>
                <a:latin typeface="Trebuchet MS"/>
                <a:cs typeface="Trebuchet MS"/>
              </a:rPr>
              <a:t> </a:t>
            </a:r>
            <a:r>
              <a:rPr sz="2800" spc="-290" dirty="0">
                <a:solidFill>
                  <a:srgbClr val="1C1C1B"/>
                </a:solidFill>
                <a:latin typeface="Trebuchet MS"/>
                <a:cs typeface="Trebuchet MS"/>
              </a:rPr>
              <a:t>o</a:t>
            </a:r>
            <a:r>
              <a:rPr sz="2800" spc="-295" dirty="0">
                <a:solidFill>
                  <a:srgbClr val="1C1C1B"/>
                </a:solidFill>
                <a:latin typeface="Trebuchet MS"/>
                <a:cs typeface="Trebuchet MS"/>
              </a:rPr>
              <a:t>c</a:t>
            </a:r>
            <a:r>
              <a:rPr sz="2800" spc="-310" dirty="0">
                <a:solidFill>
                  <a:srgbClr val="1C1C1B"/>
                </a:solidFill>
                <a:latin typeface="Trebuchet MS"/>
                <a:cs typeface="Trebuchet MS"/>
              </a:rPr>
              <a:t>u</a:t>
            </a:r>
            <a:r>
              <a:rPr sz="2800" spc="-340" dirty="0">
                <a:solidFill>
                  <a:srgbClr val="1C1C1B"/>
                </a:solidFill>
                <a:latin typeface="Trebuchet MS"/>
                <a:cs typeface="Trebuchet MS"/>
              </a:rPr>
              <a:t>p</a:t>
            </a:r>
            <a:r>
              <a:rPr sz="2800" spc="-345" dirty="0">
                <a:solidFill>
                  <a:srgbClr val="1C1C1B"/>
                </a:solidFill>
                <a:latin typeface="Trebuchet MS"/>
                <a:cs typeface="Trebuchet MS"/>
              </a:rPr>
              <a:t>a</a:t>
            </a:r>
            <a:r>
              <a:rPr sz="2800" spc="-305" dirty="0">
                <a:solidFill>
                  <a:srgbClr val="1C1C1B"/>
                </a:solidFill>
                <a:latin typeface="Trebuchet MS"/>
                <a:cs typeface="Trebuchet MS"/>
              </a:rPr>
              <a:t>n</a:t>
            </a:r>
            <a:r>
              <a:rPr sz="2800" spc="-185" dirty="0">
                <a:solidFill>
                  <a:srgbClr val="1C1C1B"/>
                </a:solidFill>
                <a:latin typeface="Trebuchet MS"/>
                <a:cs typeface="Trebuchet MS"/>
              </a:rPr>
              <a:t> </a:t>
            </a:r>
            <a:r>
              <a:rPr sz="2800" spc="-310" dirty="0">
                <a:solidFill>
                  <a:srgbClr val="1C1C1B"/>
                </a:solidFill>
                <a:latin typeface="Trebuchet MS"/>
                <a:cs typeface="Trebuchet MS"/>
              </a:rPr>
              <a:t>u</a:t>
            </a:r>
            <a:r>
              <a:rPr sz="2800" spc="-305" dirty="0">
                <a:solidFill>
                  <a:srgbClr val="1C1C1B"/>
                </a:solidFill>
                <a:latin typeface="Trebuchet MS"/>
                <a:cs typeface="Trebuchet MS"/>
              </a:rPr>
              <a:t>n</a:t>
            </a:r>
            <a:r>
              <a:rPr sz="2800" spc="-185" dirty="0">
                <a:solidFill>
                  <a:srgbClr val="1C1C1B"/>
                </a:solidFill>
                <a:latin typeface="Trebuchet MS"/>
                <a:cs typeface="Trebuchet MS"/>
              </a:rPr>
              <a:t> </a:t>
            </a:r>
            <a:r>
              <a:rPr sz="2800" spc="-365" dirty="0">
                <a:solidFill>
                  <a:srgbClr val="1C1C1B"/>
                </a:solidFill>
                <a:latin typeface="Trebuchet MS"/>
                <a:cs typeface="Trebuchet MS"/>
              </a:rPr>
              <a:t>e</a:t>
            </a:r>
            <a:r>
              <a:rPr sz="2800" spc="-100" dirty="0">
                <a:solidFill>
                  <a:srgbClr val="1C1C1B"/>
                </a:solidFill>
                <a:latin typeface="Trebuchet MS"/>
                <a:cs typeface="Trebuchet MS"/>
              </a:rPr>
              <a:t>s</a:t>
            </a:r>
            <a:r>
              <a:rPr sz="2800" spc="-340" dirty="0">
                <a:solidFill>
                  <a:srgbClr val="1C1C1B"/>
                </a:solidFill>
                <a:latin typeface="Trebuchet MS"/>
                <a:cs typeface="Trebuchet MS"/>
              </a:rPr>
              <a:t>p</a:t>
            </a:r>
            <a:r>
              <a:rPr sz="2800" spc="-345" dirty="0">
                <a:solidFill>
                  <a:srgbClr val="1C1C1B"/>
                </a:solidFill>
                <a:latin typeface="Trebuchet MS"/>
                <a:cs typeface="Trebuchet MS"/>
              </a:rPr>
              <a:t>a</a:t>
            </a:r>
            <a:r>
              <a:rPr sz="2800" spc="-295" dirty="0">
                <a:solidFill>
                  <a:srgbClr val="1C1C1B"/>
                </a:solidFill>
                <a:latin typeface="Trebuchet MS"/>
                <a:cs typeface="Trebuchet MS"/>
              </a:rPr>
              <a:t>c</a:t>
            </a:r>
            <a:r>
              <a:rPr sz="2800" spc="-285" dirty="0">
                <a:solidFill>
                  <a:srgbClr val="1C1C1B"/>
                </a:solidFill>
                <a:latin typeface="Trebuchet MS"/>
                <a:cs typeface="Trebuchet MS"/>
              </a:rPr>
              <a:t>i</a:t>
            </a:r>
            <a:r>
              <a:rPr sz="2800" spc="-280" dirty="0">
                <a:solidFill>
                  <a:srgbClr val="1C1C1B"/>
                </a:solidFill>
                <a:latin typeface="Trebuchet MS"/>
                <a:cs typeface="Trebuchet MS"/>
              </a:rPr>
              <a:t>o</a:t>
            </a:r>
            <a:r>
              <a:rPr sz="2800" spc="-185" dirty="0">
                <a:solidFill>
                  <a:srgbClr val="1C1C1B"/>
                </a:solidFill>
                <a:latin typeface="Trebuchet MS"/>
                <a:cs typeface="Trebuchet MS"/>
              </a:rPr>
              <a:t> </a:t>
            </a:r>
            <a:r>
              <a:rPr sz="2800" spc="-280" dirty="0">
                <a:solidFill>
                  <a:srgbClr val="1C1C1B"/>
                </a:solidFill>
                <a:latin typeface="Trebuchet MS"/>
                <a:cs typeface="Trebuchet MS"/>
              </a:rPr>
              <a:t>r</a:t>
            </a:r>
            <a:r>
              <a:rPr sz="2800" spc="-365" dirty="0">
                <a:solidFill>
                  <a:srgbClr val="1C1C1B"/>
                </a:solidFill>
                <a:latin typeface="Trebuchet MS"/>
                <a:cs typeface="Trebuchet MS"/>
              </a:rPr>
              <a:t>e</a:t>
            </a:r>
            <a:r>
              <a:rPr sz="2800" spc="-310" dirty="0">
                <a:solidFill>
                  <a:srgbClr val="1C1C1B"/>
                </a:solidFill>
                <a:latin typeface="Trebuchet MS"/>
                <a:cs typeface="Trebuchet MS"/>
              </a:rPr>
              <a:t>l</a:t>
            </a:r>
            <a:r>
              <a:rPr sz="2800" spc="-365" dirty="0">
                <a:solidFill>
                  <a:srgbClr val="1C1C1B"/>
                </a:solidFill>
                <a:latin typeface="Trebuchet MS"/>
                <a:cs typeface="Trebuchet MS"/>
              </a:rPr>
              <a:t>e</a:t>
            </a:r>
            <a:r>
              <a:rPr sz="2800" spc="-245" dirty="0">
                <a:solidFill>
                  <a:srgbClr val="1C1C1B"/>
                </a:solidFill>
                <a:latin typeface="Trebuchet MS"/>
                <a:cs typeface="Trebuchet MS"/>
              </a:rPr>
              <a:t>v</a:t>
            </a:r>
            <a:r>
              <a:rPr sz="2800" spc="-345" dirty="0">
                <a:solidFill>
                  <a:srgbClr val="1C1C1B"/>
                </a:solidFill>
                <a:latin typeface="Trebuchet MS"/>
                <a:cs typeface="Trebuchet MS"/>
              </a:rPr>
              <a:t>a</a:t>
            </a:r>
            <a:r>
              <a:rPr sz="2800" spc="-315" dirty="0">
                <a:solidFill>
                  <a:srgbClr val="1C1C1B"/>
                </a:solidFill>
                <a:latin typeface="Trebuchet MS"/>
                <a:cs typeface="Trebuchet MS"/>
              </a:rPr>
              <a:t>nt</a:t>
            </a:r>
            <a:r>
              <a:rPr sz="2800" spc="-355" dirty="0">
                <a:solidFill>
                  <a:srgbClr val="1C1C1B"/>
                </a:solidFill>
                <a:latin typeface="Trebuchet MS"/>
                <a:cs typeface="Trebuchet MS"/>
              </a:rPr>
              <a:t>e</a:t>
            </a:r>
            <a:r>
              <a:rPr sz="2800" spc="-185" dirty="0">
                <a:solidFill>
                  <a:srgbClr val="1C1C1B"/>
                </a:solidFill>
                <a:latin typeface="Trebuchet MS"/>
                <a:cs typeface="Trebuchet MS"/>
              </a:rPr>
              <a:t> </a:t>
            </a:r>
            <a:r>
              <a:rPr sz="2800" spc="-365" dirty="0">
                <a:solidFill>
                  <a:srgbClr val="1C1C1B"/>
                </a:solidFill>
                <a:latin typeface="Trebuchet MS"/>
                <a:cs typeface="Trebuchet MS"/>
              </a:rPr>
              <a:t>e</a:t>
            </a:r>
            <a:r>
              <a:rPr sz="2800" spc="-215" dirty="0">
                <a:solidFill>
                  <a:srgbClr val="1C1C1B"/>
                </a:solidFill>
                <a:latin typeface="Trebuchet MS"/>
                <a:cs typeface="Trebuchet MS"/>
              </a:rPr>
              <a:t>n  </a:t>
            </a:r>
            <a:r>
              <a:rPr sz="2800" spc="-310" dirty="0">
                <a:solidFill>
                  <a:srgbClr val="1C1C1B"/>
                </a:solidFill>
                <a:latin typeface="Trebuchet MS"/>
                <a:cs typeface="Trebuchet MS"/>
              </a:rPr>
              <a:t>l</a:t>
            </a:r>
            <a:r>
              <a:rPr sz="2800" spc="-335" dirty="0">
                <a:solidFill>
                  <a:srgbClr val="1C1C1B"/>
                </a:solidFill>
                <a:latin typeface="Trebuchet MS"/>
                <a:cs typeface="Trebuchet MS"/>
              </a:rPr>
              <a:t>a</a:t>
            </a:r>
            <a:r>
              <a:rPr sz="2800" spc="-185" dirty="0">
                <a:solidFill>
                  <a:srgbClr val="1C1C1B"/>
                </a:solidFill>
                <a:latin typeface="Trebuchet MS"/>
                <a:cs typeface="Trebuchet MS"/>
              </a:rPr>
              <a:t> </a:t>
            </a:r>
            <a:r>
              <a:rPr sz="2800" spc="-365" dirty="0">
                <a:solidFill>
                  <a:srgbClr val="1C1C1B"/>
                </a:solidFill>
                <a:latin typeface="Trebuchet MS"/>
                <a:cs typeface="Trebuchet MS"/>
              </a:rPr>
              <a:t>e</a:t>
            </a:r>
            <a:r>
              <a:rPr sz="2800" spc="-345" dirty="0">
                <a:solidFill>
                  <a:srgbClr val="1C1C1B"/>
                </a:solidFill>
                <a:latin typeface="Trebuchet MS"/>
                <a:cs typeface="Trebuchet MS"/>
              </a:rPr>
              <a:t>d</a:t>
            </a:r>
            <a:r>
              <a:rPr sz="2800" spc="-310" dirty="0">
                <a:solidFill>
                  <a:srgbClr val="1C1C1B"/>
                </a:solidFill>
                <a:latin typeface="Trebuchet MS"/>
                <a:cs typeface="Trebuchet MS"/>
              </a:rPr>
              <a:t>u</a:t>
            </a:r>
            <a:r>
              <a:rPr sz="2800" spc="-295" dirty="0">
                <a:solidFill>
                  <a:srgbClr val="1C1C1B"/>
                </a:solidFill>
                <a:latin typeface="Trebuchet MS"/>
                <a:cs typeface="Trebuchet MS"/>
              </a:rPr>
              <a:t>c</a:t>
            </a:r>
            <a:r>
              <a:rPr sz="2800" spc="-345" dirty="0">
                <a:solidFill>
                  <a:srgbClr val="1C1C1B"/>
                </a:solidFill>
                <a:latin typeface="Trebuchet MS"/>
                <a:cs typeface="Trebuchet MS"/>
              </a:rPr>
              <a:t>a</a:t>
            </a:r>
            <a:r>
              <a:rPr sz="2800" spc="-295" dirty="0">
                <a:solidFill>
                  <a:srgbClr val="1C1C1B"/>
                </a:solidFill>
                <a:latin typeface="Trebuchet MS"/>
                <a:cs typeface="Trebuchet MS"/>
              </a:rPr>
              <a:t>c</a:t>
            </a:r>
            <a:r>
              <a:rPr sz="2800" spc="-285" dirty="0">
                <a:solidFill>
                  <a:srgbClr val="1C1C1B"/>
                </a:solidFill>
                <a:latin typeface="Trebuchet MS"/>
                <a:cs typeface="Trebuchet MS"/>
              </a:rPr>
              <a:t>i</a:t>
            </a:r>
            <a:r>
              <a:rPr sz="2800" spc="-290" dirty="0">
                <a:solidFill>
                  <a:srgbClr val="1C1C1B"/>
                </a:solidFill>
                <a:latin typeface="Trebuchet MS"/>
                <a:cs typeface="Trebuchet MS"/>
              </a:rPr>
              <a:t>ó</a:t>
            </a:r>
            <a:r>
              <a:rPr sz="2800" spc="-305" dirty="0">
                <a:solidFill>
                  <a:srgbClr val="1C1C1B"/>
                </a:solidFill>
                <a:latin typeface="Trebuchet MS"/>
                <a:cs typeface="Trebuchet MS"/>
              </a:rPr>
              <a:t>n</a:t>
            </a:r>
            <a:r>
              <a:rPr sz="2800" spc="-185" dirty="0">
                <a:solidFill>
                  <a:srgbClr val="1C1C1B"/>
                </a:solidFill>
                <a:latin typeface="Trebuchet MS"/>
                <a:cs typeface="Trebuchet MS"/>
              </a:rPr>
              <a:t> </a:t>
            </a:r>
            <a:r>
              <a:rPr sz="2800" spc="-345" dirty="0">
                <a:solidFill>
                  <a:srgbClr val="1C1C1B"/>
                </a:solidFill>
                <a:latin typeface="Trebuchet MS"/>
                <a:cs typeface="Trebuchet MS"/>
              </a:rPr>
              <a:t>d</a:t>
            </a:r>
            <a:r>
              <a:rPr sz="2800" spc="-365" dirty="0">
                <a:solidFill>
                  <a:srgbClr val="1C1C1B"/>
                </a:solidFill>
                <a:latin typeface="Trebuchet MS"/>
                <a:cs typeface="Trebuchet MS"/>
              </a:rPr>
              <a:t>e</a:t>
            </a:r>
            <a:r>
              <a:rPr sz="2800" spc="-300" dirty="0">
                <a:solidFill>
                  <a:srgbClr val="1C1C1B"/>
                </a:solidFill>
                <a:latin typeface="Trebuchet MS"/>
                <a:cs typeface="Trebuchet MS"/>
              </a:rPr>
              <a:t>l</a:t>
            </a:r>
            <a:r>
              <a:rPr sz="2800" spc="-185" dirty="0">
                <a:solidFill>
                  <a:srgbClr val="1C1C1B"/>
                </a:solidFill>
                <a:latin typeface="Trebuchet MS"/>
                <a:cs typeface="Trebuchet MS"/>
              </a:rPr>
              <a:t> </a:t>
            </a:r>
            <a:r>
              <a:rPr sz="2800" spc="-320" dirty="0">
                <a:solidFill>
                  <a:srgbClr val="1C1C1B"/>
                </a:solidFill>
                <a:latin typeface="Trebuchet MS"/>
                <a:cs typeface="Trebuchet MS"/>
              </a:rPr>
              <a:t>h</a:t>
            </a:r>
            <a:r>
              <a:rPr sz="2800" spc="-290" dirty="0">
                <a:solidFill>
                  <a:srgbClr val="1C1C1B"/>
                </a:solidFill>
                <a:latin typeface="Trebuchet MS"/>
                <a:cs typeface="Trebuchet MS"/>
              </a:rPr>
              <a:t>o</a:t>
            </a:r>
            <a:r>
              <a:rPr sz="2800" spc="-450" dirty="0">
                <a:solidFill>
                  <a:srgbClr val="1C1C1B"/>
                </a:solidFill>
                <a:latin typeface="Trebuchet MS"/>
                <a:cs typeface="Trebuchet MS"/>
              </a:rPr>
              <a:t>m</a:t>
            </a:r>
            <a:r>
              <a:rPr sz="2800" spc="-365" dirty="0">
                <a:solidFill>
                  <a:srgbClr val="1C1C1B"/>
                </a:solidFill>
                <a:latin typeface="Trebuchet MS"/>
                <a:cs typeface="Trebuchet MS"/>
              </a:rPr>
              <a:t>b</a:t>
            </a:r>
            <a:r>
              <a:rPr sz="2800" spc="-280" dirty="0">
                <a:solidFill>
                  <a:srgbClr val="1C1C1B"/>
                </a:solidFill>
                <a:latin typeface="Trebuchet MS"/>
                <a:cs typeface="Trebuchet MS"/>
              </a:rPr>
              <a:t>r</a:t>
            </a:r>
            <a:r>
              <a:rPr sz="2800" spc="-365" dirty="0">
                <a:solidFill>
                  <a:srgbClr val="1C1C1B"/>
                </a:solidFill>
                <a:latin typeface="Trebuchet MS"/>
                <a:cs typeface="Trebuchet MS"/>
              </a:rPr>
              <a:t>e</a:t>
            </a:r>
            <a:r>
              <a:rPr sz="2800" spc="-570" dirty="0">
                <a:solidFill>
                  <a:srgbClr val="1C1C1B"/>
                </a:solidFill>
                <a:latin typeface="Trebuchet MS"/>
                <a:cs typeface="Trebuchet MS"/>
              </a:rPr>
              <a:t>.</a:t>
            </a:r>
            <a:endParaRPr sz="2800" dirty="0">
              <a:latin typeface="Trebuchet MS"/>
              <a:cs typeface="Trebuchet MS"/>
            </a:endParaRPr>
          </a:p>
          <a:p>
            <a:pPr marL="41275">
              <a:lnSpc>
                <a:spcPts val="2895"/>
              </a:lnSpc>
            </a:pPr>
            <a:r>
              <a:rPr sz="2800" spc="-350" dirty="0">
                <a:solidFill>
                  <a:srgbClr val="1C1C1B"/>
                </a:solidFill>
                <a:latin typeface="Trebuchet MS"/>
                <a:cs typeface="Trebuchet MS"/>
              </a:rPr>
              <a:t>D</a:t>
            </a:r>
            <a:r>
              <a:rPr sz="2800" spc="-310" dirty="0">
                <a:solidFill>
                  <a:srgbClr val="1C1C1B"/>
                </a:solidFill>
                <a:latin typeface="Trebuchet MS"/>
                <a:cs typeface="Trebuchet MS"/>
              </a:rPr>
              <a:t>u</a:t>
            </a:r>
            <a:r>
              <a:rPr sz="2800" spc="-280" dirty="0">
                <a:solidFill>
                  <a:srgbClr val="1C1C1B"/>
                </a:solidFill>
                <a:latin typeface="Trebuchet MS"/>
                <a:cs typeface="Trebuchet MS"/>
              </a:rPr>
              <a:t>r</a:t>
            </a:r>
            <a:r>
              <a:rPr sz="2800" spc="-345" dirty="0">
                <a:solidFill>
                  <a:srgbClr val="1C1C1B"/>
                </a:solidFill>
                <a:latin typeface="Trebuchet MS"/>
                <a:cs typeface="Trebuchet MS"/>
              </a:rPr>
              <a:t>a</a:t>
            </a:r>
            <a:r>
              <a:rPr sz="2800" spc="-315" dirty="0">
                <a:solidFill>
                  <a:srgbClr val="1C1C1B"/>
                </a:solidFill>
                <a:latin typeface="Trebuchet MS"/>
                <a:cs typeface="Trebuchet MS"/>
              </a:rPr>
              <a:t>nt</a:t>
            </a:r>
            <a:r>
              <a:rPr sz="2800" spc="-355" dirty="0">
                <a:solidFill>
                  <a:srgbClr val="1C1C1B"/>
                </a:solidFill>
                <a:latin typeface="Trebuchet MS"/>
                <a:cs typeface="Trebuchet MS"/>
              </a:rPr>
              <a:t>e</a:t>
            </a:r>
            <a:r>
              <a:rPr sz="2800" spc="-185" dirty="0">
                <a:solidFill>
                  <a:srgbClr val="1C1C1B"/>
                </a:solidFill>
                <a:latin typeface="Trebuchet MS"/>
                <a:cs typeface="Trebuchet MS"/>
              </a:rPr>
              <a:t> </a:t>
            </a:r>
            <a:r>
              <a:rPr sz="2800" spc="-450" dirty="0">
                <a:solidFill>
                  <a:srgbClr val="1C1C1B"/>
                </a:solidFill>
                <a:latin typeface="Trebuchet MS"/>
                <a:cs typeface="Trebuchet MS"/>
              </a:rPr>
              <a:t>m</a:t>
            </a:r>
            <a:r>
              <a:rPr sz="2800" spc="-310" dirty="0">
                <a:solidFill>
                  <a:srgbClr val="1C1C1B"/>
                </a:solidFill>
                <a:latin typeface="Trebuchet MS"/>
                <a:cs typeface="Trebuchet MS"/>
              </a:rPr>
              <a:t>u</a:t>
            </a:r>
            <a:r>
              <a:rPr sz="2800" spc="-295" dirty="0">
                <a:solidFill>
                  <a:srgbClr val="1C1C1B"/>
                </a:solidFill>
                <a:latin typeface="Trebuchet MS"/>
                <a:cs typeface="Trebuchet MS"/>
              </a:rPr>
              <a:t>c</a:t>
            </a:r>
            <a:r>
              <a:rPr sz="2800" spc="-320" dirty="0">
                <a:solidFill>
                  <a:srgbClr val="1C1C1B"/>
                </a:solidFill>
                <a:latin typeface="Trebuchet MS"/>
                <a:cs typeface="Trebuchet MS"/>
              </a:rPr>
              <a:t>h</a:t>
            </a:r>
            <a:r>
              <a:rPr sz="2800" spc="-280" dirty="0">
                <a:solidFill>
                  <a:srgbClr val="1C1C1B"/>
                </a:solidFill>
                <a:latin typeface="Trebuchet MS"/>
                <a:cs typeface="Trebuchet MS"/>
              </a:rPr>
              <a:t>o</a:t>
            </a:r>
            <a:r>
              <a:rPr sz="2800" spc="-185" dirty="0">
                <a:solidFill>
                  <a:srgbClr val="1C1C1B"/>
                </a:solidFill>
                <a:latin typeface="Trebuchet MS"/>
                <a:cs typeface="Trebuchet MS"/>
              </a:rPr>
              <a:t> </a:t>
            </a:r>
            <a:r>
              <a:rPr sz="2800" spc="-315" dirty="0">
                <a:solidFill>
                  <a:srgbClr val="1C1C1B"/>
                </a:solidFill>
                <a:latin typeface="Trebuchet MS"/>
                <a:cs typeface="Trebuchet MS"/>
              </a:rPr>
              <a:t>t</a:t>
            </a:r>
            <a:r>
              <a:rPr sz="2800" spc="-285" dirty="0">
                <a:solidFill>
                  <a:srgbClr val="1C1C1B"/>
                </a:solidFill>
                <a:latin typeface="Trebuchet MS"/>
                <a:cs typeface="Trebuchet MS"/>
              </a:rPr>
              <a:t>i</a:t>
            </a:r>
            <a:r>
              <a:rPr sz="2800" spc="-365" dirty="0">
                <a:solidFill>
                  <a:srgbClr val="1C1C1B"/>
                </a:solidFill>
                <a:latin typeface="Trebuchet MS"/>
                <a:cs typeface="Trebuchet MS"/>
              </a:rPr>
              <a:t>e</a:t>
            </a:r>
            <a:r>
              <a:rPr sz="2800" spc="-450" dirty="0">
                <a:solidFill>
                  <a:srgbClr val="1C1C1B"/>
                </a:solidFill>
                <a:latin typeface="Trebuchet MS"/>
                <a:cs typeface="Trebuchet MS"/>
              </a:rPr>
              <a:t>m</a:t>
            </a:r>
            <a:r>
              <a:rPr sz="2800" spc="-340" dirty="0">
                <a:solidFill>
                  <a:srgbClr val="1C1C1B"/>
                </a:solidFill>
                <a:latin typeface="Trebuchet MS"/>
                <a:cs typeface="Trebuchet MS"/>
              </a:rPr>
              <a:t>p</a:t>
            </a:r>
            <a:r>
              <a:rPr sz="2800" spc="-290" dirty="0">
                <a:solidFill>
                  <a:srgbClr val="1C1C1B"/>
                </a:solidFill>
                <a:latin typeface="Trebuchet MS"/>
                <a:cs typeface="Trebuchet MS"/>
              </a:rPr>
              <a:t>o</a:t>
            </a:r>
            <a:r>
              <a:rPr sz="2800" spc="-530" dirty="0">
                <a:solidFill>
                  <a:srgbClr val="1C1C1B"/>
                </a:solidFill>
                <a:latin typeface="Trebuchet MS"/>
                <a:cs typeface="Trebuchet MS"/>
              </a:rPr>
              <a:t>,</a:t>
            </a:r>
            <a:r>
              <a:rPr sz="2800" spc="-185" dirty="0">
                <a:solidFill>
                  <a:srgbClr val="1C1C1B"/>
                </a:solidFill>
                <a:latin typeface="Trebuchet MS"/>
                <a:cs typeface="Trebuchet MS"/>
              </a:rPr>
              <a:t> </a:t>
            </a:r>
            <a:r>
              <a:rPr sz="2800" spc="-365" dirty="0">
                <a:solidFill>
                  <a:srgbClr val="1C1C1B"/>
                </a:solidFill>
                <a:latin typeface="Trebuchet MS"/>
                <a:cs typeface="Trebuchet MS"/>
              </a:rPr>
              <a:t>e</a:t>
            </a:r>
            <a:r>
              <a:rPr sz="2800" spc="-300" dirty="0">
                <a:solidFill>
                  <a:srgbClr val="1C1C1B"/>
                </a:solidFill>
                <a:latin typeface="Trebuchet MS"/>
                <a:cs typeface="Trebuchet MS"/>
              </a:rPr>
              <a:t>l</a:t>
            </a:r>
            <a:r>
              <a:rPr sz="2800" spc="-185" dirty="0">
                <a:solidFill>
                  <a:srgbClr val="1C1C1B"/>
                </a:solidFill>
                <a:latin typeface="Trebuchet MS"/>
                <a:cs typeface="Trebuchet MS"/>
              </a:rPr>
              <a:t> </a:t>
            </a:r>
            <a:r>
              <a:rPr sz="2800" spc="-305" dirty="0">
                <a:solidFill>
                  <a:srgbClr val="1C1C1B"/>
                </a:solidFill>
                <a:latin typeface="Trebuchet MS"/>
                <a:cs typeface="Trebuchet MS"/>
              </a:rPr>
              <a:t>A</a:t>
            </a:r>
            <a:r>
              <a:rPr sz="2800" spc="-280" dirty="0">
                <a:solidFill>
                  <a:srgbClr val="1C1C1B"/>
                </a:solidFill>
                <a:latin typeface="Trebuchet MS"/>
                <a:cs typeface="Trebuchet MS"/>
              </a:rPr>
              <a:t>r</a:t>
            </a:r>
            <a:r>
              <a:rPr sz="2800" spc="-315" dirty="0">
                <a:solidFill>
                  <a:srgbClr val="1C1C1B"/>
                </a:solidFill>
                <a:latin typeface="Trebuchet MS"/>
                <a:cs typeface="Trebuchet MS"/>
              </a:rPr>
              <a:t>t</a:t>
            </a:r>
            <a:r>
              <a:rPr sz="2800" spc="-355" dirty="0">
                <a:solidFill>
                  <a:srgbClr val="1C1C1B"/>
                </a:solidFill>
                <a:latin typeface="Trebuchet MS"/>
                <a:cs typeface="Trebuchet MS"/>
              </a:rPr>
              <a:t>e</a:t>
            </a:r>
            <a:r>
              <a:rPr sz="2800" spc="-185" dirty="0">
                <a:solidFill>
                  <a:srgbClr val="1C1C1B"/>
                </a:solidFill>
                <a:latin typeface="Trebuchet MS"/>
                <a:cs typeface="Trebuchet MS"/>
              </a:rPr>
              <a:t> </a:t>
            </a:r>
            <a:r>
              <a:rPr sz="2800" spc="-365" dirty="0">
                <a:solidFill>
                  <a:srgbClr val="1C1C1B"/>
                </a:solidFill>
                <a:latin typeface="Trebuchet MS"/>
                <a:cs typeface="Trebuchet MS"/>
              </a:rPr>
              <a:t>e</a:t>
            </a:r>
            <a:r>
              <a:rPr sz="2800" spc="-305" dirty="0">
                <a:solidFill>
                  <a:srgbClr val="1C1C1B"/>
                </a:solidFill>
                <a:latin typeface="Trebuchet MS"/>
                <a:cs typeface="Trebuchet MS"/>
              </a:rPr>
              <a:t>n</a:t>
            </a:r>
            <a:r>
              <a:rPr sz="2800" spc="-185" dirty="0">
                <a:solidFill>
                  <a:srgbClr val="1C1C1B"/>
                </a:solidFill>
                <a:latin typeface="Trebuchet MS"/>
                <a:cs typeface="Trebuchet MS"/>
              </a:rPr>
              <a:t> </a:t>
            </a:r>
            <a:r>
              <a:rPr sz="2800" spc="-310" dirty="0">
                <a:solidFill>
                  <a:srgbClr val="1C1C1B"/>
                </a:solidFill>
                <a:latin typeface="Trebuchet MS"/>
                <a:cs typeface="Trebuchet MS"/>
              </a:rPr>
              <a:t>l</a:t>
            </a:r>
            <a:r>
              <a:rPr sz="2800" spc="-335" dirty="0">
                <a:solidFill>
                  <a:srgbClr val="1C1C1B"/>
                </a:solidFill>
                <a:latin typeface="Trebuchet MS"/>
                <a:cs typeface="Trebuchet MS"/>
              </a:rPr>
              <a:t>a</a:t>
            </a:r>
            <a:endParaRPr sz="2800" dirty="0">
              <a:latin typeface="Trebuchet MS"/>
              <a:cs typeface="Trebuchet MS"/>
            </a:endParaRPr>
          </a:p>
          <a:p>
            <a:pPr marL="40005" marR="7233920" indent="635">
              <a:lnSpc>
                <a:spcPts val="3040"/>
              </a:lnSpc>
              <a:spcBef>
                <a:spcPts val="225"/>
              </a:spcBef>
            </a:pPr>
            <a:r>
              <a:rPr sz="2800" spc="-365" dirty="0">
                <a:solidFill>
                  <a:srgbClr val="1C1C1B"/>
                </a:solidFill>
                <a:latin typeface="Trebuchet MS"/>
                <a:cs typeface="Trebuchet MS"/>
              </a:rPr>
              <a:t>e</a:t>
            </a:r>
            <a:r>
              <a:rPr sz="2800" spc="-345" dirty="0">
                <a:solidFill>
                  <a:srgbClr val="1C1C1B"/>
                </a:solidFill>
                <a:latin typeface="Trebuchet MS"/>
                <a:cs typeface="Trebuchet MS"/>
              </a:rPr>
              <a:t>d</a:t>
            </a:r>
            <a:r>
              <a:rPr sz="2800" spc="-310" dirty="0">
                <a:solidFill>
                  <a:srgbClr val="1C1C1B"/>
                </a:solidFill>
                <a:latin typeface="Trebuchet MS"/>
                <a:cs typeface="Trebuchet MS"/>
              </a:rPr>
              <a:t>u</a:t>
            </a:r>
            <a:r>
              <a:rPr sz="2800" spc="-295" dirty="0">
                <a:solidFill>
                  <a:srgbClr val="1C1C1B"/>
                </a:solidFill>
                <a:latin typeface="Trebuchet MS"/>
                <a:cs typeface="Trebuchet MS"/>
              </a:rPr>
              <a:t>c</a:t>
            </a:r>
            <a:r>
              <a:rPr sz="2800" spc="-345" dirty="0">
                <a:solidFill>
                  <a:srgbClr val="1C1C1B"/>
                </a:solidFill>
                <a:latin typeface="Trebuchet MS"/>
                <a:cs typeface="Trebuchet MS"/>
              </a:rPr>
              <a:t>a</a:t>
            </a:r>
            <a:r>
              <a:rPr sz="2800" spc="-295" dirty="0">
                <a:solidFill>
                  <a:srgbClr val="1C1C1B"/>
                </a:solidFill>
                <a:latin typeface="Trebuchet MS"/>
                <a:cs typeface="Trebuchet MS"/>
              </a:rPr>
              <a:t>c</a:t>
            </a:r>
            <a:r>
              <a:rPr sz="2800" spc="-285" dirty="0">
                <a:solidFill>
                  <a:srgbClr val="1C1C1B"/>
                </a:solidFill>
                <a:latin typeface="Trebuchet MS"/>
                <a:cs typeface="Trebuchet MS"/>
              </a:rPr>
              <a:t>i</a:t>
            </a:r>
            <a:r>
              <a:rPr sz="2800" spc="-290" dirty="0">
                <a:solidFill>
                  <a:srgbClr val="1C1C1B"/>
                </a:solidFill>
                <a:latin typeface="Trebuchet MS"/>
                <a:cs typeface="Trebuchet MS"/>
              </a:rPr>
              <a:t>ó</a:t>
            </a:r>
            <a:r>
              <a:rPr sz="2800" spc="-305" dirty="0">
                <a:solidFill>
                  <a:srgbClr val="1C1C1B"/>
                </a:solidFill>
                <a:latin typeface="Trebuchet MS"/>
                <a:cs typeface="Trebuchet MS"/>
              </a:rPr>
              <a:t>n</a:t>
            </a:r>
            <a:r>
              <a:rPr sz="2800" spc="-185" dirty="0">
                <a:solidFill>
                  <a:srgbClr val="1C1C1B"/>
                </a:solidFill>
                <a:latin typeface="Trebuchet MS"/>
                <a:cs typeface="Trebuchet MS"/>
              </a:rPr>
              <a:t> </a:t>
            </a:r>
            <a:r>
              <a:rPr sz="2800" spc="-320" dirty="0">
                <a:solidFill>
                  <a:srgbClr val="1C1C1B"/>
                </a:solidFill>
                <a:latin typeface="Trebuchet MS"/>
                <a:cs typeface="Trebuchet MS"/>
              </a:rPr>
              <a:t>h</a:t>
            </a:r>
            <a:r>
              <a:rPr sz="2800" spc="-335" dirty="0">
                <a:solidFill>
                  <a:srgbClr val="1C1C1B"/>
                </a:solidFill>
                <a:latin typeface="Trebuchet MS"/>
                <a:cs typeface="Trebuchet MS"/>
              </a:rPr>
              <a:t>a</a:t>
            </a:r>
            <a:r>
              <a:rPr sz="2800" spc="-185" dirty="0">
                <a:solidFill>
                  <a:srgbClr val="1C1C1B"/>
                </a:solidFill>
                <a:latin typeface="Trebuchet MS"/>
                <a:cs typeface="Trebuchet MS"/>
              </a:rPr>
              <a:t> </a:t>
            </a:r>
            <a:r>
              <a:rPr sz="2800" spc="-290" dirty="0">
                <a:solidFill>
                  <a:srgbClr val="1C1C1B"/>
                </a:solidFill>
                <a:latin typeface="Trebuchet MS"/>
                <a:cs typeface="Trebuchet MS"/>
              </a:rPr>
              <a:t>o</a:t>
            </a:r>
            <a:r>
              <a:rPr sz="2800" spc="-295" dirty="0">
                <a:solidFill>
                  <a:srgbClr val="1C1C1B"/>
                </a:solidFill>
                <a:latin typeface="Trebuchet MS"/>
                <a:cs typeface="Trebuchet MS"/>
              </a:rPr>
              <a:t>c</a:t>
            </a:r>
            <a:r>
              <a:rPr sz="2800" spc="-310" dirty="0">
                <a:solidFill>
                  <a:srgbClr val="1C1C1B"/>
                </a:solidFill>
                <a:latin typeface="Trebuchet MS"/>
                <a:cs typeface="Trebuchet MS"/>
              </a:rPr>
              <a:t>u</a:t>
            </a:r>
            <a:r>
              <a:rPr sz="2800" spc="-340" dirty="0">
                <a:solidFill>
                  <a:srgbClr val="1C1C1B"/>
                </a:solidFill>
                <a:latin typeface="Trebuchet MS"/>
                <a:cs typeface="Trebuchet MS"/>
              </a:rPr>
              <a:t>p</a:t>
            </a:r>
            <a:r>
              <a:rPr sz="2800" spc="-345" dirty="0">
                <a:solidFill>
                  <a:srgbClr val="1C1C1B"/>
                </a:solidFill>
                <a:latin typeface="Trebuchet MS"/>
                <a:cs typeface="Trebuchet MS"/>
              </a:rPr>
              <a:t>ad</a:t>
            </a:r>
            <a:r>
              <a:rPr sz="2800" spc="-280" dirty="0">
                <a:solidFill>
                  <a:srgbClr val="1C1C1B"/>
                </a:solidFill>
                <a:latin typeface="Trebuchet MS"/>
                <a:cs typeface="Trebuchet MS"/>
              </a:rPr>
              <a:t>o</a:t>
            </a:r>
            <a:r>
              <a:rPr sz="2800" spc="-185" dirty="0">
                <a:solidFill>
                  <a:srgbClr val="1C1C1B"/>
                </a:solidFill>
                <a:latin typeface="Trebuchet MS"/>
                <a:cs typeface="Trebuchet MS"/>
              </a:rPr>
              <a:t> </a:t>
            </a:r>
            <a:r>
              <a:rPr sz="2800" spc="-310" dirty="0">
                <a:solidFill>
                  <a:srgbClr val="1C1C1B"/>
                </a:solidFill>
                <a:latin typeface="Trebuchet MS"/>
                <a:cs typeface="Trebuchet MS"/>
              </a:rPr>
              <a:t>u</a:t>
            </a:r>
            <a:r>
              <a:rPr sz="2800" spc="-305" dirty="0">
                <a:solidFill>
                  <a:srgbClr val="1C1C1B"/>
                </a:solidFill>
                <a:latin typeface="Trebuchet MS"/>
                <a:cs typeface="Trebuchet MS"/>
              </a:rPr>
              <a:t>n</a:t>
            </a:r>
            <a:r>
              <a:rPr sz="2800" spc="-185" dirty="0">
                <a:solidFill>
                  <a:srgbClr val="1C1C1B"/>
                </a:solidFill>
                <a:latin typeface="Trebuchet MS"/>
                <a:cs typeface="Trebuchet MS"/>
              </a:rPr>
              <a:t> </a:t>
            </a:r>
            <a:r>
              <a:rPr sz="2800" spc="-310" dirty="0">
                <a:solidFill>
                  <a:srgbClr val="1C1C1B"/>
                </a:solidFill>
                <a:latin typeface="Trebuchet MS"/>
                <a:cs typeface="Trebuchet MS"/>
              </a:rPr>
              <a:t>lu</a:t>
            </a:r>
            <a:r>
              <a:rPr sz="2800" spc="-185" dirty="0">
                <a:solidFill>
                  <a:srgbClr val="1C1C1B"/>
                </a:solidFill>
                <a:latin typeface="Trebuchet MS"/>
                <a:cs typeface="Trebuchet MS"/>
              </a:rPr>
              <a:t>g</a:t>
            </a:r>
            <a:r>
              <a:rPr sz="2800" spc="-345" dirty="0">
                <a:solidFill>
                  <a:srgbClr val="1C1C1B"/>
                </a:solidFill>
                <a:latin typeface="Trebuchet MS"/>
                <a:cs typeface="Trebuchet MS"/>
              </a:rPr>
              <a:t>a</a:t>
            </a:r>
            <a:r>
              <a:rPr sz="2800" spc="-229" dirty="0">
                <a:solidFill>
                  <a:srgbClr val="1C1C1B"/>
                </a:solidFill>
                <a:latin typeface="Trebuchet MS"/>
                <a:cs typeface="Trebuchet MS"/>
              </a:rPr>
              <a:t>r  </a:t>
            </a:r>
            <a:r>
              <a:rPr sz="2800" spc="-335" dirty="0">
                <a:solidFill>
                  <a:srgbClr val="1C1C1B"/>
                </a:solidFill>
                <a:latin typeface="Trebuchet MS"/>
                <a:cs typeface="Trebuchet MS"/>
              </a:rPr>
              <a:t>periférico.</a:t>
            </a:r>
            <a:endParaRPr sz="2800" dirty="0">
              <a:latin typeface="Trebuchet MS"/>
              <a:cs typeface="Trebuchet MS"/>
            </a:endParaRPr>
          </a:p>
          <a:p>
            <a:pPr marL="39370">
              <a:lnSpc>
                <a:spcPts val="2925"/>
              </a:lnSpc>
            </a:pPr>
            <a:r>
              <a:rPr sz="2800" spc="-120" dirty="0">
                <a:solidFill>
                  <a:srgbClr val="1C1C1B"/>
                </a:solidFill>
                <a:latin typeface="Trebuchet MS"/>
                <a:cs typeface="Trebuchet MS"/>
              </a:rPr>
              <a:t>S</a:t>
            </a:r>
            <a:r>
              <a:rPr sz="2800" spc="-355" dirty="0">
                <a:solidFill>
                  <a:srgbClr val="1C1C1B"/>
                </a:solidFill>
                <a:latin typeface="Trebuchet MS"/>
                <a:cs typeface="Trebuchet MS"/>
              </a:rPr>
              <a:t>e</a:t>
            </a:r>
            <a:r>
              <a:rPr sz="2800" spc="-185" dirty="0">
                <a:solidFill>
                  <a:srgbClr val="1C1C1B"/>
                </a:solidFill>
                <a:latin typeface="Trebuchet MS"/>
                <a:cs typeface="Trebuchet MS"/>
              </a:rPr>
              <a:t> </a:t>
            </a:r>
            <a:r>
              <a:rPr sz="2800" spc="-295" dirty="0">
                <a:solidFill>
                  <a:srgbClr val="1C1C1B"/>
                </a:solidFill>
                <a:latin typeface="Trebuchet MS"/>
                <a:cs typeface="Trebuchet MS"/>
              </a:rPr>
              <a:t>c</a:t>
            </a:r>
            <a:r>
              <a:rPr sz="2800" spc="-290" dirty="0">
                <a:solidFill>
                  <a:srgbClr val="1C1C1B"/>
                </a:solidFill>
                <a:latin typeface="Trebuchet MS"/>
                <a:cs typeface="Trebuchet MS"/>
              </a:rPr>
              <a:t>o</a:t>
            </a:r>
            <a:r>
              <a:rPr sz="2800" spc="-315" dirty="0">
                <a:solidFill>
                  <a:srgbClr val="1C1C1B"/>
                </a:solidFill>
                <a:latin typeface="Trebuchet MS"/>
                <a:cs typeface="Trebuchet MS"/>
              </a:rPr>
              <a:t>n</a:t>
            </a:r>
            <a:r>
              <a:rPr sz="2800" spc="-100" dirty="0">
                <a:solidFill>
                  <a:srgbClr val="1C1C1B"/>
                </a:solidFill>
                <a:latin typeface="Trebuchet MS"/>
                <a:cs typeface="Trebuchet MS"/>
              </a:rPr>
              <a:t>s</a:t>
            </a:r>
            <a:r>
              <a:rPr sz="2800" spc="-285" dirty="0">
                <a:solidFill>
                  <a:srgbClr val="1C1C1B"/>
                </a:solidFill>
                <a:latin typeface="Trebuchet MS"/>
                <a:cs typeface="Trebuchet MS"/>
              </a:rPr>
              <a:t>i</a:t>
            </a:r>
            <a:r>
              <a:rPr sz="2800" spc="-345" dirty="0">
                <a:solidFill>
                  <a:srgbClr val="1C1C1B"/>
                </a:solidFill>
                <a:latin typeface="Trebuchet MS"/>
                <a:cs typeface="Trebuchet MS"/>
              </a:rPr>
              <a:t>d</a:t>
            </a:r>
            <a:r>
              <a:rPr sz="2800" spc="-365" dirty="0">
                <a:solidFill>
                  <a:srgbClr val="1C1C1B"/>
                </a:solidFill>
                <a:latin typeface="Trebuchet MS"/>
                <a:cs typeface="Trebuchet MS"/>
              </a:rPr>
              <a:t>e</a:t>
            </a:r>
            <a:r>
              <a:rPr sz="2800" spc="-280" dirty="0">
                <a:solidFill>
                  <a:srgbClr val="1C1C1B"/>
                </a:solidFill>
                <a:latin typeface="Trebuchet MS"/>
                <a:cs typeface="Trebuchet MS"/>
              </a:rPr>
              <a:t>r</a:t>
            </a:r>
            <a:r>
              <a:rPr sz="2800" spc="-335" dirty="0">
                <a:solidFill>
                  <a:srgbClr val="1C1C1B"/>
                </a:solidFill>
                <a:latin typeface="Trebuchet MS"/>
                <a:cs typeface="Trebuchet MS"/>
              </a:rPr>
              <a:t>a</a:t>
            </a:r>
            <a:r>
              <a:rPr sz="2800" spc="-185" dirty="0">
                <a:solidFill>
                  <a:srgbClr val="1C1C1B"/>
                </a:solidFill>
                <a:latin typeface="Trebuchet MS"/>
                <a:cs typeface="Trebuchet MS"/>
              </a:rPr>
              <a:t> </a:t>
            </a:r>
            <a:r>
              <a:rPr sz="2800" spc="-345" dirty="0">
                <a:solidFill>
                  <a:srgbClr val="1C1C1B"/>
                </a:solidFill>
                <a:latin typeface="Trebuchet MS"/>
                <a:cs typeface="Trebuchet MS"/>
              </a:rPr>
              <a:t>d</a:t>
            </a:r>
            <a:r>
              <a:rPr sz="2800" spc="-355" dirty="0">
                <a:solidFill>
                  <a:srgbClr val="1C1C1B"/>
                </a:solidFill>
                <a:latin typeface="Trebuchet MS"/>
                <a:cs typeface="Trebuchet MS"/>
              </a:rPr>
              <a:t>e</a:t>
            </a:r>
            <a:r>
              <a:rPr sz="2800" spc="-185" dirty="0">
                <a:solidFill>
                  <a:srgbClr val="1C1C1B"/>
                </a:solidFill>
                <a:latin typeface="Trebuchet MS"/>
                <a:cs typeface="Trebuchet MS"/>
              </a:rPr>
              <a:t> </a:t>
            </a:r>
            <a:r>
              <a:rPr sz="2800" spc="-290" dirty="0">
                <a:solidFill>
                  <a:srgbClr val="1C1C1B"/>
                </a:solidFill>
                <a:latin typeface="Trebuchet MS"/>
                <a:cs typeface="Trebuchet MS"/>
              </a:rPr>
              <a:t>o</a:t>
            </a:r>
            <a:r>
              <a:rPr sz="2800" spc="-295" dirty="0">
                <a:solidFill>
                  <a:srgbClr val="1C1C1B"/>
                </a:solidFill>
                <a:latin typeface="Trebuchet MS"/>
                <a:cs typeface="Trebuchet MS"/>
              </a:rPr>
              <a:t>c</a:t>
            </a:r>
            <a:r>
              <a:rPr sz="2800" spc="-285" dirty="0">
                <a:solidFill>
                  <a:srgbClr val="1C1C1B"/>
                </a:solidFill>
                <a:latin typeface="Trebuchet MS"/>
                <a:cs typeface="Trebuchet MS"/>
              </a:rPr>
              <a:t>i</a:t>
            </a:r>
            <a:r>
              <a:rPr sz="2800" spc="-280" dirty="0">
                <a:solidFill>
                  <a:srgbClr val="1C1C1B"/>
                </a:solidFill>
                <a:latin typeface="Trebuchet MS"/>
                <a:cs typeface="Trebuchet MS"/>
              </a:rPr>
              <a:t>o</a:t>
            </a:r>
            <a:r>
              <a:rPr sz="2800" spc="-185" dirty="0">
                <a:solidFill>
                  <a:srgbClr val="1C1C1B"/>
                </a:solidFill>
                <a:latin typeface="Trebuchet MS"/>
                <a:cs typeface="Trebuchet MS"/>
              </a:rPr>
              <a:t> </a:t>
            </a:r>
            <a:r>
              <a:rPr sz="2800" spc="-275" dirty="0">
                <a:solidFill>
                  <a:srgbClr val="1C1C1B"/>
                </a:solidFill>
                <a:latin typeface="Trebuchet MS"/>
                <a:cs typeface="Trebuchet MS"/>
              </a:rPr>
              <a:t>y</a:t>
            </a:r>
            <a:r>
              <a:rPr sz="2800" spc="-185" dirty="0">
                <a:solidFill>
                  <a:srgbClr val="1C1C1B"/>
                </a:solidFill>
                <a:latin typeface="Trebuchet MS"/>
                <a:cs typeface="Trebuchet MS"/>
              </a:rPr>
              <a:t> </a:t>
            </a:r>
            <a:r>
              <a:rPr sz="2800" spc="-345" dirty="0">
                <a:solidFill>
                  <a:srgbClr val="1C1C1B"/>
                </a:solidFill>
                <a:latin typeface="Trebuchet MS"/>
                <a:cs typeface="Trebuchet MS"/>
              </a:rPr>
              <a:t>d</a:t>
            </a:r>
            <a:r>
              <a:rPr sz="2800" spc="-355" dirty="0">
                <a:solidFill>
                  <a:srgbClr val="1C1C1B"/>
                </a:solidFill>
                <a:latin typeface="Trebuchet MS"/>
                <a:cs typeface="Trebuchet MS"/>
              </a:rPr>
              <a:t>e</a:t>
            </a:r>
            <a:r>
              <a:rPr sz="2800" spc="-185" dirty="0">
                <a:solidFill>
                  <a:srgbClr val="1C1C1B"/>
                </a:solidFill>
                <a:latin typeface="Trebuchet MS"/>
                <a:cs typeface="Trebuchet MS"/>
              </a:rPr>
              <a:t> </a:t>
            </a:r>
            <a:r>
              <a:rPr sz="2800" spc="-345" dirty="0">
                <a:solidFill>
                  <a:srgbClr val="1C1C1B"/>
                </a:solidFill>
                <a:latin typeface="Trebuchet MS"/>
                <a:cs typeface="Trebuchet MS"/>
              </a:rPr>
              <a:t>a</a:t>
            </a:r>
            <a:r>
              <a:rPr sz="2800" spc="-340" dirty="0">
                <a:solidFill>
                  <a:srgbClr val="1C1C1B"/>
                </a:solidFill>
                <a:latin typeface="Trebuchet MS"/>
                <a:cs typeface="Trebuchet MS"/>
              </a:rPr>
              <a:t>p</a:t>
            </a:r>
            <a:r>
              <a:rPr sz="2800" spc="-290" dirty="0">
                <a:solidFill>
                  <a:srgbClr val="1C1C1B"/>
                </a:solidFill>
                <a:latin typeface="Trebuchet MS"/>
                <a:cs typeface="Trebuchet MS"/>
              </a:rPr>
              <a:t>o</a:t>
            </a:r>
            <a:r>
              <a:rPr sz="2800" spc="-285" dirty="0">
                <a:solidFill>
                  <a:srgbClr val="1C1C1B"/>
                </a:solidFill>
                <a:latin typeface="Trebuchet MS"/>
                <a:cs typeface="Trebuchet MS"/>
              </a:rPr>
              <a:t>y</a:t>
            </a:r>
            <a:r>
              <a:rPr sz="2800" spc="-280" dirty="0">
                <a:solidFill>
                  <a:srgbClr val="1C1C1B"/>
                </a:solidFill>
                <a:latin typeface="Trebuchet MS"/>
                <a:cs typeface="Trebuchet MS"/>
              </a:rPr>
              <a:t>o</a:t>
            </a:r>
            <a:r>
              <a:rPr sz="2800" spc="-185" dirty="0">
                <a:solidFill>
                  <a:srgbClr val="1C1C1B"/>
                </a:solidFill>
                <a:latin typeface="Trebuchet MS"/>
                <a:cs typeface="Trebuchet MS"/>
              </a:rPr>
              <a:t> </a:t>
            </a:r>
            <a:r>
              <a:rPr sz="2800" spc="-335" dirty="0">
                <a:solidFill>
                  <a:srgbClr val="1C1C1B"/>
                </a:solidFill>
                <a:latin typeface="Trebuchet MS"/>
                <a:cs typeface="Trebuchet MS"/>
              </a:rPr>
              <a:t>a</a:t>
            </a:r>
            <a:endParaRPr sz="2800" dirty="0">
              <a:latin typeface="Trebuchet MS"/>
              <a:cs typeface="Trebuchet MS"/>
            </a:endParaRPr>
          </a:p>
          <a:p>
            <a:pPr marL="38100" marR="6587490" indent="635">
              <a:lnSpc>
                <a:spcPts val="3060"/>
              </a:lnSpc>
              <a:spcBef>
                <a:spcPts val="210"/>
              </a:spcBef>
            </a:pPr>
            <a:r>
              <a:rPr sz="2800" spc="-345" dirty="0">
                <a:solidFill>
                  <a:srgbClr val="1C1C1B"/>
                </a:solidFill>
                <a:latin typeface="Trebuchet MS"/>
                <a:cs typeface="Trebuchet MS"/>
              </a:rPr>
              <a:t>a</a:t>
            </a:r>
            <a:r>
              <a:rPr sz="2800" spc="-100" dirty="0">
                <a:solidFill>
                  <a:srgbClr val="1C1C1B"/>
                </a:solidFill>
                <a:latin typeface="Trebuchet MS"/>
                <a:cs typeface="Trebuchet MS"/>
              </a:rPr>
              <a:t>s</a:t>
            </a:r>
            <a:r>
              <a:rPr sz="2800" spc="-285" dirty="0">
                <a:solidFill>
                  <a:srgbClr val="1C1C1B"/>
                </a:solidFill>
                <a:latin typeface="Trebuchet MS"/>
                <a:cs typeface="Trebuchet MS"/>
              </a:rPr>
              <a:t>i</a:t>
            </a:r>
            <a:r>
              <a:rPr sz="2800" spc="-185" dirty="0">
                <a:solidFill>
                  <a:srgbClr val="1C1C1B"/>
                </a:solidFill>
                <a:latin typeface="Trebuchet MS"/>
                <a:cs typeface="Trebuchet MS"/>
              </a:rPr>
              <a:t>g</a:t>
            </a:r>
            <a:r>
              <a:rPr sz="2800" spc="-315" dirty="0">
                <a:solidFill>
                  <a:srgbClr val="1C1C1B"/>
                </a:solidFill>
                <a:latin typeface="Trebuchet MS"/>
                <a:cs typeface="Trebuchet MS"/>
              </a:rPr>
              <a:t>n</a:t>
            </a:r>
            <a:r>
              <a:rPr sz="2800" spc="-345" dirty="0">
                <a:solidFill>
                  <a:srgbClr val="1C1C1B"/>
                </a:solidFill>
                <a:latin typeface="Trebuchet MS"/>
                <a:cs typeface="Trebuchet MS"/>
              </a:rPr>
              <a:t>a</a:t>
            </a:r>
            <a:r>
              <a:rPr sz="2800" spc="-315" dirty="0">
                <a:solidFill>
                  <a:srgbClr val="1C1C1B"/>
                </a:solidFill>
                <a:latin typeface="Trebuchet MS"/>
                <a:cs typeface="Trebuchet MS"/>
              </a:rPr>
              <a:t>t</a:t>
            </a:r>
            <a:r>
              <a:rPr sz="2800" spc="-310" dirty="0">
                <a:solidFill>
                  <a:srgbClr val="1C1C1B"/>
                </a:solidFill>
                <a:latin typeface="Trebuchet MS"/>
                <a:cs typeface="Trebuchet MS"/>
              </a:rPr>
              <a:t>u</a:t>
            </a:r>
            <a:r>
              <a:rPr sz="2800" spc="-280" dirty="0">
                <a:solidFill>
                  <a:srgbClr val="1C1C1B"/>
                </a:solidFill>
                <a:latin typeface="Trebuchet MS"/>
                <a:cs typeface="Trebuchet MS"/>
              </a:rPr>
              <a:t>r</a:t>
            </a:r>
            <a:r>
              <a:rPr sz="2800" spc="-345" dirty="0">
                <a:solidFill>
                  <a:srgbClr val="1C1C1B"/>
                </a:solidFill>
                <a:latin typeface="Trebuchet MS"/>
                <a:cs typeface="Trebuchet MS"/>
              </a:rPr>
              <a:t>a</a:t>
            </a:r>
            <a:r>
              <a:rPr sz="2800" spc="-90" dirty="0">
                <a:solidFill>
                  <a:srgbClr val="1C1C1B"/>
                </a:solidFill>
                <a:latin typeface="Trebuchet MS"/>
                <a:cs typeface="Trebuchet MS"/>
              </a:rPr>
              <a:t>s</a:t>
            </a:r>
            <a:r>
              <a:rPr sz="2800" spc="-185" dirty="0">
                <a:solidFill>
                  <a:srgbClr val="1C1C1B"/>
                </a:solidFill>
                <a:latin typeface="Trebuchet MS"/>
                <a:cs typeface="Trebuchet MS"/>
              </a:rPr>
              <a:t> </a:t>
            </a:r>
            <a:r>
              <a:rPr sz="2800" spc="-190" dirty="0">
                <a:solidFill>
                  <a:srgbClr val="1C1C1B"/>
                </a:solidFill>
                <a:latin typeface="Trebuchet MS"/>
                <a:cs typeface="Trebuchet MS"/>
              </a:rPr>
              <a:t>"</a:t>
            </a:r>
            <a:r>
              <a:rPr sz="2800" spc="-280" dirty="0">
                <a:solidFill>
                  <a:srgbClr val="1C1C1B"/>
                </a:solidFill>
                <a:latin typeface="Trebuchet MS"/>
                <a:cs typeface="Trebuchet MS"/>
              </a:rPr>
              <a:t>r</a:t>
            </a:r>
            <a:r>
              <a:rPr sz="2800" spc="-365" dirty="0">
                <a:solidFill>
                  <a:srgbClr val="1C1C1B"/>
                </a:solidFill>
                <a:latin typeface="Trebuchet MS"/>
                <a:cs typeface="Trebuchet MS"/>
              </a:rPr>
              <a:t>e</a:t>
            </a:r>
            <a:r>
              <a:rPr sz="2800" spc="-310" dirty="0">
                <a:solidFill>
                  <a:srgbClr val="1C1C1B"/>
                </a:solidFill>
                <a:latin typeface="Trebuchet MS"/>
                <a:cs typeface="Trebuchet MS"/>
              </a:rPr>
              <a:t>l</a:t>
            </a:r>
            <a:r>
              <a:rPr sz="2800" spc="-365" dirty="0">
                <a:solidFill>
                  <a:srgbClr val="1C1C1B"/>
                </a:solidFill>
                <a:latin typeface="Trebuchet MS"/>
                <a:cs typeface="Trebuchet MS"/>
              </a:rPr>
              <a:t>e</a:t>
            </a:r>
            <a:r>
              <a:rPr sz="2800" spc="-245" dirty="0">
                <a:solidFill>
                  <a:srgbClr val="1C1C1B"/>
                </a:solidFill>
                <a:latin typeface="Trebuchet MS"/>
                <a:cs typeface="Trebuchet MS"/>
              </a:rPr>
              <a:t>v</a:t>
            </a:r>
            <a:r>
              <a:rPr sz="2800" spc="-345" dirty="0">
                <a:solidFill>
                  <a:srgbClr val="1C1C1B"/>
                </a:solidFill>
                <a:latin typeface="Trebuchet MS"/>
                <a:cs typeface="Trebuchet MS"/>
              </a:rPr>
              <a:t>a</a:t>
            </a:r>
            <a:r>
              <a:rPr sz="2800" spc="-315" dirty="0">
                <a:solidFill>
                  <a:srgbClr val="1C1C1B"/>
                </a:solidFill>
                <a:latin typeface="Trebuchet MS"/>
                <a:cs typeface="Trebuchet MS"/>
              </a:rPr>
              <a:t>nt</a:t>
            </a:r>
            <a:r>
              <a:rPr sz="2800" spc="-365" dirty="0">
                <a:solidFill>
                  <a:srgbClr val="1C1C1B"/>
                </a:solidFill>
                <a:latin typeface="Trebuchet MS"/>
                <a:cs typeface="Trebuchet MS"/>
              </a:rPr>
              <a:t>e</a:t>
            </a:r>
            <a:r>
              <a:rPr sz="2800" spc="-100" dirty="0">
                <a:solidFill>
                  <a:srgbClr val="1C1C1B"/>
                </a:solidFill>
                <a:latin typeface="Trebuchet MS"/>
                <a:cs typeface="Trebuchet MS"/>
              </a:rPr>
              <a:t>s</a:t>
            </a:r>
            <a:r>
              <a:rPr sz="2800" spc="-180" dirty="0">
                <a:solidFill>
                  <a:srgbClr val="1C1C1B"/>
                </a:solidFill>
                <a:latin typeface="Trebuchet MS"/>
                <a:cs typeface="Trebuchet MS"/>
              </a:rPr>
              <a:t>"</a:t>
            </a:r>
            <a:r>
              <a:rPr sz="2800" spc="-185" dirty="0">
                <a:solidFill>
                  <a:srgbClr val="1C1C1B"/>
                </a:solidFill>
                <a:latin typeface="Trebuchet MS"/>
                <a:cs typeface="Trebuchet MS"/>
              </a:rPr>
              <a:t> </a:t>
            </a:r>
            <a:r>
              <a:rPr sz="2800" spc="-335" dirty="0">
                <a:solidFill>
                  <a:srgbClr val="1C1C1B"/>
                </a:solidFill>
                <a:latin typeface="Trebuchet MS"/>
                <a:cs typeface="Trebuchet MS"/>
              </a:rPr>
              <a:t>a</a:t>
            </a:r>
            <a:r>
              <a:rPr sz="2800" spc="-185" dirty="0">
                <a:solidFill>
                  <a:srgbClr val="1C1C1B"/>
                </a:solidFill>
                <a:latin typeface="Trebuchet MS"/>
                <a:cs typeface="Trebuchet MS"/>
              </a:rPr>
              <a:t> </a:t>
            </a:r>
            <a:r>
              <a:rPr sz="2800" spc="-315" dirty="0">
                <a:solidFill>
                  <a:srgbClr val="1C1C1B"/>
                </a:solidFill>
                <a:latin typeface="Trebuchet MS"/>
                <a:cs typeface="Trebuchet MS"/>
              </a:rPr>
              <a:t>t</a:t>
            </a:r>
            <a:r>
              <a:rPr sz="2800" spc="-280" dirty="0">
                <a:solidFill>
                  <a:srgbClr val="1C1C1B"/>
                </a:solidFill>
                <a:latin typeface="Trebuchet MS"/>
                <a:cs typeface="Trebuchet MS"/>
              </a:rPr>
              <a:t>r</a:t>
            </a:r>
            <a:r>
              <a:rPr sz="2800" spc="-345" dirty="0">
                <a:solidFill>
                  <a:srgbClr val="1C1C1B"/>
                </a:solidFill>
                <a:latin typeface="Trebuchet MS"/>
                <a:cs typeface="Trebuchet MS"/>
              </a:rPr>
              <a:t>a</a:t>
            </a:r>
            <a:r>
              <a:rPr sz="2800" spc="-245" dirty="0">
                <a:solidFill>
                  <a:srgbClr val="1C1C1B"/>
                </a:solidFill>
                <a:latin typeface="Trebuchet MS"/>
                <a:cs typeface="Trebuchet MS"/>
              </a:rPr>
              <a:t>v</a:t>
            </a:r>
            <a:r>
              <a:rPr sz="2800" spc="-365" dirty="0">
                <a:solidFill>
                  <a:srgbClr val="1C1C1B"/>
                </a:solidFill>
                <a:latin typeface="Trebuchet MS"/>
                <a:cs typeface="Trebuchet MS"/>
              </a:rPr>
              <a:t>é</a:t>
            </a:r>
            <a:r>
              <a:rPr sz="2800" spc="-90" dirty="0">
                <a:solidFill>
                  <a:srgbClr val="1C1C1B"/>
                </a:solidFill>
                <a:latin typeface="Trebuchet MS"/>
                <a:cs typeface="Trebuchet MS"/>
              </a:rPr>
              <a:t>s</a:t>
            </a:r>
            <a:r>
              <a:rPr sz="2800" spc="-185" dirty="0">
                <a:solidFill>
                  <a:srgbClr val="1C1C1B"/>
                </a:solidFill>
                <a:latin typeface="Trebuchet MS"/>
                <a:cs typeface="Trebuchet MS"/>
              </a:rPr>
              <a:t> </a:t>
            </a:r>
            <a:r>
              <a:rPr sz="2800" spc="-345" dirty="0">
                <a:solidFill>
                  <a:srgbClr val="1C1C1B"/>
                </a:solidFill>
                <a:latin typeface="Trebuchet MS"/>
                <a:cs typeface="Trebuchet MS"/>
              </a:rPr>
              <a:t>d</a:t>
            </a:r>
            <a:r>
              <a:rPr sz="2800" spc="-365" dirty="0">
                <a:solidFill>
                  <a:srgbClr val="1C1C1B"/>
                </a:solidFill>
                <a:latin typeface="Trebuchet MS"/>
                <a:cs typeface="Trebuchet MS"/>
              </a:rPr>
              <a:t>e</a:t>
            </a:r>
            <a:r>
              <a:rPr sz="2800" spc="-305" dirty="0">
                <a:solidFill>
                  <a:srgbClr val="1C1C1B"/>
                </a:solidFill>
                <a:latin typeface="Trebuchet MS"/>
                <a:cs typeface="Trebuchet MS"/>
              </a:rPr>
              <a:t>l  </a:t>
            </a:r>
            <a:r>
              <a:rPr sz="2800" spc="-345" dirty="0">
                <a:solidFill>
                  <a:srgbClr val="1C1C1B"/>
                </a:solidFill>
                <a:latin typeface="Trebuchet MS"/>
                <a:cs typeface="Trebuchet MS"/>
              </a:rPr>
              <a:t>d</a:t>
            </a:r>
            <a:r>
              <a:rPr sz="2800" spc="-365" dirty="0">
                <a:solidFill>
                  <a:srgbClr val="1C1C1B"/>
                </a:solidFill>
                <a:latin typeface="Trebuchet MS"/>
                <a:cs typeface="Trebuchet MS"/>
              </a:rPr>
              <a:t>e</a:t>
            </a:r>
            <a:r>
              <a:rPr sz="2800" spc="-100" dirty="0">
                <a:solidFill>
                  <a:srgbClr val="1C1C1B"/>
                </a:solidFill>
                <a:latin typeface="Trebuchet MS"/>
                <a:cs typeface="Trebuchet MS"/>
              </a:rPr>
              <a:t>s</a:t>
            </a:r>
            <a:r>
              <a:rPr sz="2800" spc="-345" dirty="0">
                <a:solidFill>
                  <a:srgbClr val="1C1C1B"/>
                </a:solidFill>
                <a:latin typeface="Trebuchet MS"/>
                <a:cs typeface="Trebuchet MS"/>
              </a:rPr>
              <a:t>a</a:t>
            </a:r>
            <a:r>
              <a:rPr sz="2800" spc="-280" dirty="0">
                <a:solidFill>
                  <a:srgbClr val="1C1C1B"/>
                </a:solidFill>
                <a:latin typeface="Trebuchet MS"/>
                <a:cs typeface="Trebuchet MS"/>
              </a:rPr>
              <a:t>rr</a:t>
            </a:r>
            <a:r>
              <a:rPr sz="2800" spc="-290" dirty="0">
                <a:solidFill>
                  <a:srgbClr val="1C1C1B"/>
                </a:solidFill>
                <a:latin typeface="Trebuchet MS"/>
                <a:cs typeface="Trebuchet MS"/>
              </a:rPr>
              <a:t>o</a:t>
            </a:r>
            <a:r>
              <a:rPr sz="2800" spc="-310" dirty="0">
                <a:solidFill>
                  <a:srgbClr val="1C1C1B"/>
                </a:solidFill>
                <a:latin typeface="Trebuchet MS"/>
                <a:cs typeface="Trebuchet MS"/>
              </a:rPr>
              <a:t>ll</a:t>
            </a:r>
            <a:r>
              <a:rPr sz="2800" spc="-280" dirty="0">
                <a:solidFill>
                  <a:srgbClr val="1C1C1B"/>
                </a:solidFill>
                <a:latin typeface="Trebuchet MS"/>
                <a:cs typeface="Trebuchet MS"/>
              </a:rPr>
              <a:t>o</a:t>
            </a:r>
            <a:r>
              <a:rPr sz="2800" spc="-185" dirty="0">
                <a:solidFill>
                  <a:srgbClr val="1C1C1B"/>
                </a:solidFill>
                <a:latin typeface="Trebuchet MS"/>
                <a:cs typeface="Trebuchet MS"/>
              </a:rPr>
              <a:t> </a:t>
            </a:r>
            <a:r>
              <a:rPr sz="2800" spc="-345" dirty="0">
                <a:solidFill>
                  <a:srgbClr val="1C1C1B"/>
                </a:solidFill>
                <a:latin typeface="Trebuchet MS"/>
                <a:cs typeface="Trebuchet MS"/>
              </a:rPr>
              <a:t>d</a:t>
            </a:r>
            <a:r>
              <a:rPr sz="2800" spc="-355" dirty="0">
                <a:solidFill>
                  <a:srgbClr val="1C1C1B"/>
                </a:solidFill>
                <a:latin typeface="Trebuchet MS"/>
                <a:cs typeface="Trebuchet MS"/>
              </a:rPr>
              <a:t>e</a:t>
            </a:r>
            <a:r>
              <a:rPr sz="2800" spc="-185" dirty="0">
                <a:solidFill>
                  <a:srgbClr val="1C1C1B"/>
                </a:solidFill>
                <a:latin typeface="Trebuchet MS"/>
                <a:cs typeface="Trebuchet MS"/>
              </a:rPr>
              <a:t> </a:t>
            </a:r>
            <a:r>
              <a:rPr sz="2800" spc="-310" dirty="0">
                <a:solidFill>
                  <a:srgbClr val="1C1C1B"/>
                </a:solidFill>
                <a:latin typeface="Trebuchet MS"/>
                <a:cs typeface="Trebuchet MS"/>
              </a:rPr>
              <a:t>l</a:t>
            </a:r>
            <a:r>
              <a:rPr sz="2800" spc="-335" dirty="0">
                <a:solidFill>
                  <a:srgbClr val="1C1C1B"/>
                </a:solidFill>
                <a:latin typeface="Trebuchet MS"/>
                <a:cs typeface="Trebuchet MS"/>
              </a:rPr>
              <a:t>a</a:t>
            </a:r>
            <a:r>
              <a:rPr sz="2800" spc="-185" dirty="0">
                <a:solidFill>
                  <a:srgbClr val="1C1C1B"/>
                </a:solidFill>
                <a:latin typeface="Trebuchet MS"/>
                <a:cs typeface="Trebuchet MS"/>
              </a:rPr>
              <a:t> </a:t>
            </a:r>
            <a:r>
              <a:rPr sz="2800" spc="-450" dirty="0">
                <a:solidFill>
                  <a:srgbClr val="1C1C1B"/>
                </a:solidFill>
                <a:latin typeface="Trebuchet MS"/>
                <a:cs typeface="Trebuchet MS"/>
              </a:rPr>
              <a:t>m</a:t>
            </a:r>
            <a:r>
              <a:rPr sz="2800" spc="-290" dirty="0">
                <a:solidFill>
                  <a:srgbClr val="1C1C1B"/>
                </a:solidFill>
                <a:latin typeface="Trebuchet MS"/>
                <a:cs typeface="Trebuchet MS"/>
              </a:rPr>
              <a:t>o</a:t>
            </a:r>
            <a:r>
              <a:rPr sz="2800" spc="-315" dirty="0">
                <a:solidFill>
                  <a:srgbClr val="1C1C1B"/>
                </a:solidFill>
                <a:latin typeface="Trebuchet MS"/>
                <a:cs typeface="Trebuchet MS"/>
              </a:rPr>
              <a:t>t</a:t>
            </a:r>
            <a:r>
              <a:rPr sz="2800" spc="-280" dirty="0">
                <a:solidFill>
                  <a:srgbClr val="1C1C1B"/>
                </a:solidFill>
                <a:latin typeface="Trebuchet MS"/>
                <a:cs typeface="Trebuchet MS"/>
              </a:rPr>
              <a:t>r</a:t>
            </a:r>
            <a:r>
              <a:rPr sz="2800" spc="-285" dirty="0">
                <a:solidFill>
                  <a:srgbClr val="1C1C1B"/>
                </a:solidFill>
                <a:latin typeface="Trebuchet MS"/>
                <a:cs typeface="Trebuchet MS"/>
              </a:rPr>
              <a:t>i</a:t>
            </a:r>
            <a:r>
              <a:rPr sz="2800" spc="-295" dirty="0">
                <a:solidFill>
                  <a:srgbClr val="1C1C1B"/>
                </a:solidFill>
                <a:latin typeface="Trebuchet MS"/>
                <a:cs typeface="Trebuchet MS"/>
              </a:rPr>
              <a:t>c</a:t>
            </a:r>
            <a:r>
              <a:rPr sz="2800" spc="-285" dirty="0">
                <a:solidFill>
                  <a:srgbClr val="1C1C1B"/>
                </a:solidFill>
                <a:latin typeface="Trebuchet MS"/>
                <a:cs typeface="Trebuchet MS"/>
              </a:rPr>
              <a:t>i</a:t>
            </a:r>
            <a:r>
              <a:rPr sz="2800" spc="-345" dirty="0">
                <a:solidFill>
                  <a:srgbClr val="1C1C1B"/>
                </a:solidFill>
                <a:latin typeface="Trebuchet MS"/>
                <a:cs typeface="Trebuchet MS"/>
              </a:rPr>
              <a:t>dad</a:t>
            </a:r>
            <a:r>
              <a:rPr sz="2800" spc="-570" dirty="0">
                <a:solidFill>
                  <a:srgbClr val="1C1C1B"/>
                </a:solidFill>
                <a:latin typeface="Trebuchet MS"/>
                <a:cs typeface="Trebuchet MS"/>
              </a:rPr>
              <a:t>.</a:t>
            </a:r>
            <a:endParaRPr sz="2800" dirty="0">
              <a:latin typeface="Trebuchet MS"/>
              <a:cs typeface="Trebuchet MS"/>
            </a:endParaRPr>
          </a:p>
        </p:txBody>
      </p:sp>
      <p:sp>
        <p:nvSpPr>
          <p:cNvPr id="47" name="CuadroTexto 46">
            <a:extLst>
              <a:ext uri="{FF2B5EF4-FFF2-40B4-BE49-F238E27FC236}">
                <a16:creationId xmlns:a16="http://schemas.microsoft.com/office/drawing/2014/main" id="{613394BC-DD6A-38CA-A379-17B1A043A26F}"/>
              </a:ext>
            </a:extLst>
          </p:cNvPr>
          <p:cNvSpPr txBox="1"/>
          <p:nvPr/>
        </p:nvSpPr>
        <p:spPr>
          <a:xfrm>
            <a:off x="3566195" y="2758209"/>
            <a:ext cx="12584103" cy="1107996"/>
          </a:xfrm>
          <a:prstGeom prst="rect">
            <a:avLst/>
          </a:prstGeom>
          <a:noFill/>
        </p:spPr>
        <p:txBody>
          <a:bodyPr wrap="square" rtlCol="0">
            <a:spAutoFit/>
          </a:bodyPr>
          <a:lstStyle/>
          <a:p>
            <a:r>
              <a:rPr lang="es-MX" sz="6600" dirty="0">
                <a:latin typeface="Congenial Black" panose="02000503040000020004" pitchFamily="2" charset="0"/>
              </a:rPr>
              <a:t>VALOR EDUCATIVO DEL ARTE</a:t>
            </a:r>
          </a:p>
        </p:txBody>
      </p:sp>
      <p:sp>
        <p:nvSpPr>
          <p:cNvPr id="49" name="CuadroTexto 48">
            <a:extLst>
              <a:ext uri="{FF2B5EF4-FFF2-40B4-BE49-F238E27FC236}">
                <a16:creationId xmlns:a16="http://schemas.microsoft.com/office/drawing/2014/main" id="{62C30893-1876-B4AC-AABD-B44327597FCC}"/>
              </a:ext>
            </a:extLst>
          </p:cNvPr>
          <p:cNvSpPr txBox="1"/>
          <p:nvPr/>
        </p:nvSpPr>
        <p:spPr>
          <a:xfrm>
            <a:off x="4641332" y="3610467"/>
            <a:ext cx="9144000" cy="584775"/>
          </a:xfrm>
          <a:prstGeom prst="rect">
            <a:avLst/>
          </a:prstGeom>
          <a:noFill/>
        </p:spPr>
        <p:txBody>
          <a:bodyPr wrap="square">
            <a:spAutoFit/>
          </a:bodyPr>
          <a:lstStyle/>
          <a:p>
            <a:pPr algn="ctr"/>
            <a:r>
              <a:rPr lang="es-MX" sz="3200" dirty="0">
                <a:solidFill>
                  <a:schemeClr val="accent4"/>
                </a:solidFill>
                <a:latin typeface="Congenial Black" panose="02000503040000020004" pitchFamily="2" charset="0"/>
              </a:rPr>
              <a:t>El arte, la creatividad y el aprendizaje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2"/>
            <a:ext cx="18288000" cy="10286997"/>
          </a:xfrm>
          <a:prstGeom prst="rect">
            <a:avLst/>
          </a:prstGeom>
        </p:spPr>
      </p:pic>
      <p:grpSp>
        <p:nvGrpSpPr>
          <p:cNvPr id="3" name="object 3"/>
          <p:cNvGrpSpPr/>
          <p:nvPr/>
        </p:nvGrpSpPr>
        <p:grpSpPr>
          <a:xfrm>
            <a:off x="1614721" y="2051854"/>
            <a:ext cx="15303500" cy="7912100"/>
            <a:chOff x="1614721" y="2051854"/>
            <a:chExt cx="15303500" cy="7912100"/>
          </a:xfrm>
        </p:grpSpPr>
        <p:sp>
          <p:nvSpPr>
            <p:cNvPr id="4" name="object 4"/>
            <p:cNvSpPr/>
            <p:nvPr/>
          </p:nvSpPr>
          <p:spPr>
            <a:xfrm>
              <a:off x="1861770" y="2211697"/>
              <a:ext cx="15017750" cy="7525384"/>
            </a:xfrm>
            <a:custGeom>
              <a:avLst/>
              <a:gdLst/>
              <a:ahLst/>
              <a:cxnLst/>
              <a:rect l="l" t="t" r="r" b="b"/>
              <a:pathLst>
                <a:path w="15017750" h="7525384">
                  <a:moveTo>
                    <a:pt x="15017446" y="7524950"/>
                  </a:moveTo>
                  <a:lnTo>
                    <a:pt x="0" y="7501624"/>
                  </a:lnTo>
                  <a:lnTo>
                    <a:pt x="0" y="2650337"/>
                  </a:lnTo>
                  <a:lnTo>
                    <a:pt x="54394" y="58312"/>
                  </a:lnTo>
                  <a:lnTo>
                    <a:pt x="7482445" y="0"/>
                  </a:lnTo>
                  <a:lnTo>
                    <a:pt x="14959166" y="15550"/>
                  </a:lnTo>
                  <a:lnTo>
                    <a:pt x="15017446" y="7524950"/>
                  </a:lnTo>
                  <a:close/>
                </a:path>
              </a:pathLst>
            </a:custGeom>
            <a:solidFill>
              <a:srgbClr val="FFFFFF"/>
            </a:solidFill>
          </p:spPr>
          <p:txBody>
            <a:bodyPr wrap="square" lIns="0" tIns="0" rIns="0" bIns="0" rtlCol="0"/>
            <a:lstStyle/>
            <a:p>
              <a:endParaRPr/>
            </a:p>
          </p:txBody>
        </p:sp>
        <p:sp>
          <p:nvSpPr>
            <p:cNvPr id="5" name="object 5"/>
            <p:cNvSpPr/>
            <p:nvPr/>
          </p:nvSpPr>
          <p:spPr>
            <a:xfrm>
              <a:off x="1830579" y="2161159"/>
              <a:ext cx="15087600" cy="7594600"/>
            </a:xfrm>
            <a:custGeom>
              <a:avLst/>
              <a:gdLst/>
              <a:ahLst/>
              <a:cxnLst/>
              <a:rect l="l" t="t" r="r" b="b"/>
              <a:pathLst>
                <a:path w="15087600" h="7594600">
                  <a:moveTo>
                    <a:pt x="12881192" y="12699"/>
                  </a:moveTo>
                  <a:lnTo>
                    <a:pt x="9383248" y="12699"/>
                  </a:lnTo>
                  <a:lnTo>
                    <a:pt x="9482639" y="0"/>
                  </a:lnTo>
                  <a:lnTo>
                    <a:pt x="12729601" y="0"/>
                  </a:lnTo>
                  <a:lnTo>
                    <a:pt x="12881192" y="12699"/>
                  </a:lnTo>
                  <a:close/>
                </a:path>
                <a:path w="15087600" h="7594600">
                  <a:moveTo>
                    <a:pt x="13943088" y="25399"/>
                  </a:moveTo>
                  <a:lnTo>
                    <a:pt x="3346233" y="25399"/>
                  </a:lnTo>
                  <a:lnTo>
                    <a:pt x="5158933" y="12699"/>
                  </a:lnTo>
                  <a:lnTo>
                    <a:pt x="13891443" y="12699"/>
                  </a:lnTo>
                  <a:lnTo>
                    <a:pt x="13943088" y="25399"/>
                  </a:lnTo>
                  <a:close/>
                </a:path>
                <a:path w="15087600" h="7594600">
                  <a:moveTo>
                    <a:pt x="14356248" y="38099"/>
                  </a:moveTo>
                  <a:lnTo>
                    <a:pt x="2098019" y="38099"/>
                  </a:lnTo>
                  <a:lnTo>
                    <a:pt x="2147481" y="25399"/>
                  </a:lnTo>
                  <a:lnTo>
                    <a:pt x="14304603" y="25399"/>
                  </a:lnTo>
                  <a:lnTo>
                    <a:pt x="14356248" y="38099"/>
                  </a:lnTo>
                  <a:close/>
                </a:path>
                <a:path w="15087600" h="7594600">
                  <a:moveTo>
                    <a:pt x="14908566" y="50799"/>
                  </a:moveTo>
                  <a:lnTo>
                    <a:pt x="1600445" y="50799"/>
                  </a:lnTo>
                  <a:lnTo>
                    <a:pt x="1752364" y="38099"/>
                  </a:lnTo>
                  <a:lnTo>
                    <a:pt x="14865122" y="38099"/>
                  </a:lnTo>
                  <a:lnTo>
                    <a:pt x="14908566" y="50799"/>
                  </a:lnTo>
                  <a:close/>
                </a:path>
                <a:path w="15087600" h="7594600">
                  <a:moveTo>
                    <a:pt x="15087600" y="7543799"/>
                  </a:moveTo>
                  <a:lnTo>
                    <a:pt x="15021440" y="7543799"/>
                  </a:lnTo>
                  <a:lnTo>
                    <a:pt x="15024293" y="7505699"/>
                  </a:lnTo>
                  <a:lnTo>
                    <a:pt x="15026782" y="7480299"/>
                  </a:lnTo>
                  <a:lnTo>
                    <a:pt x="15028542" y="7442199"/>
                  </a:lnTo>
                  <a:lnTo>
                    <a:pt x="15029210" y="7416799"/>
                  </a:lnTo>
                  <a:lnTo>
                    <a:pt x="15026792" y="7213599"/>
                  </a:lnTo>
                  <a:lnTo>
                    <a:pt x="15025652" y="7111999"/>
                  </a:lnTo>
                  <a:lnTo>
                    <a:pt x="15024592" y="7010399"/>
                  </a:lnTo>
                  <a:lnTo>
                    <a:pt x="15023642" y="6908799"/>
                  </a:lnTo>
                  <a:lnTo>
                    <a:pt x="15023216" y="6857999"/>
                  </a:lnTo>
                  <a:lnTo>
                    <a:pt x="15022827" y="6807199"/>
                  </a:lnTo>
                  <a:lnTo>
                    <a:pt x="15022480" y="6756399"/>
                  </a:lnTo>
                  <a:lnTo>
                    <a:pt x="15022176" y="6718299"/>
                  </a:lnTo>
                  <a:lnTo>
                    <a:pt x="15021920" y="6667499"/>
                  </a:lnTo>
                  <a:lnTo>
                    <a:pt x="15021715" y="6616699"/>
                  </a:lnTo>
                  <a:lnTo>
                    <a:pt x="15021595" y="6565899"/>
                  </a:lnTo>
                  <a:lnTo>
                    <a:pt x="15021505" y="6438899"/>
                  </a:lnTo>
                  <a:lnTo>
                    <a:pt x="15021701" y="6400799"/>
                  </a:lnTo>
                  <a:lnTo>
                    <a:pt x="15022378" y="6349999"/>
                  </a:lnTo>
                  <a:lnTo>
                    <a:pt x="15023310" y="6311899"/>
                  </a:lnTo>
                  <a:lnTo>
                    <a:pt x="15024339" y="6261099"/>
                  </a:lnTo>
                  <a:lnTo>
                    <a:pt x="15025304" y="6210299"/>
                  </a:lnTo>
                  <a:lnTo>
                    <a:pt x="15026044" y="6159499"/>
                  </a:lnTo>
                  <a:lnTo>
                    <a:pt x="15026223" y="6134099"/>
                  </a:lnTo>
                  <a:lnTo>
                    <a:pt x="15026308" y="6083299"/>
                  </a:lnTo>
                  <a:lnTo>
                    <a:pt x="15026215" y="6057899"/>
                  </a:lnTo>
                  <a:lnTo>
                    <a:pt x="15025324" y="6007099"/>
                  </a:lnTo>
                  <a:lnTo>
                    <a:pt x="15025150" y="5956299"/>
                  </a:lnTo>
                  <a:lnTo>
                    <a:pt x="15024657" y="5905499"/>
                  </a:lnTo>
                  <a:lnTo>
                    <a:pt x="15023890" y="5841999"/>
                  </a:lnTo>
                  <a:lnTo>
                    <a:pt x="15022896" y="5791199"/>
                  </a:lnTo>
                  <a:lnTo>
                    <a:pt x="15021720" y="5740399"/>
                  </a:lnTo>
                  <a:lnTo>
                    <a:pt x="15020408" y="5689599"/>
                  </a:lnTo>
                  <a:lnTo>
                    <a:pt x="15019004" y="5638799"/>
                  </a:lnTo>
                  <a:lnTo>
                    <a:pt x="15017555" y="5587999"/>
                  </a:lnTo>
                  <a:lnTo>
                    <a:pt x="15016042" y="5549899"/>
                  </a:lnTo>
                  <a:lnTo>
                    <a:pt x="15015515" y="5537199"/>
                  </a:lnTo>
                  <a:lnTo>
                    <a:pt x="15014976" y="5511799"/>
                  </a:lnTo>
                  <a:lnTo>
                    <a:pt x="15014426" y="5499099"/>
                  </a:lnTo>
                  <a:lnTo>
                    <a:pt x="15012716" y="5422899"/>
                  </a:lnTo>
                  <a:lnTo>
                    <a:pt x="15012127" y="5384799"/>
                  </a:lnTo>
                  <a:lnTo>
                    <a:pt x="15011529" y="5359399"/>
                  </a:lnTo>
                  <a:lnTo>
                    <a:pt x="15009684" y="5245099"/>
                  </a:lnTo>
                  <a:lnTo>
                    <a:pt x="15008417" y="5168899"/>
                  </a:lnTo>
                  <a:lnTo>
                    <a:pt x="15007122" y="5079999"/>
                  </a:lnTo>
                  <a:lnTo>
                    <a:pt x="15004464" y="4876799"/>
                  </a:lnTo>
                  <a:lnTo>
                    <a:pt x="15003106" y="4762499"/>
                  </a:lnTo>
                  <a:lnTo>
                    <a:pt x="15001042" y="4597399"/>
                  </a:lnTo>
                  <a:lnTo>
                    <a:pt x="14996850" y="4216399"/>
                  </a:lnTo>
                  <a:lnTo>
                    <a:pt x="14991249" y="3657599"/>
                  </a:lnTo>
                  <a:lnTo>
                    <a:pt x="14987817" y="3301999"/>
                  </a:lnTo>
                  <a:lnTo>
                    <a:pt x="14983845" y="2870199"/>
                  </a:lnTo>
                  <a:lnTo>
                    <a:pt x="14979514" y="2374899"/>
                  </a:lnTo>
                  <a:lnTo>
                    <a:pt x="14975118" y="1841499"/>
                  </a:lnTo>
                  <a:lnTo>
                    <a:pt x="14971106" y="1333499"/>
                  </a:lnTo>
                  <a:lnTo>
                    <a:pt x="14968577" y="990599"/>
                  </a:lnTo>
                  <a:lnTo>
                    <a:pt x="14967441" y="812799"/>
                  </a:lnTo>
                  <a:lnTo>
                    <a:pt x="14967090" y="749299"/>
                  </a:lnTo>
                  <a:lnTo>
                    <a:pt x="14967045" y="723899"/>
                  </a:lnTo>
                  <a:lnTo>
                    <a:pt x="14947972" y="279399"/>
                  </a:lnTo>
                  <a:lnTo>
                    <a:pt x="14943733" y="190499"/>
                  </a:lnTo>
                  <a:lnTo>
                    <a:pt x="14939224" y="152399"/>
                  </a:lnTo>
                  <a:lnTo>
                    <a:pt x="14925146" y="139699"/>
                  </a:lnTo>
                  <a:lnTo>
                    <a:pt x="14891929" y="126999"/>
                  </a:lnTo>
                  <a:lnTo>
                    <a:pt x="14783179" y="126999"/>
                  </a:lnTo>
                  <a:lnTo>
                    <a:pt x="14760864" y="114299"/>
                  </a:lnTo>
                  <a:lnTo>
                    <a:pt x="14638401" y="114299"/>
                  </a:lnTo>
                  <a:lnTo>
                    <a:pt x="14440665" y="101599"/>
                  </a:lnTo>
                  <a:lnTo>
                    <a:pt x="14192049" y="101599"/>
                  </a:lnTo>
                  <a:lnTo>
                    <a:pt x="14142374" y="88899"/>
                  </a:lnTo>
                  <a:lnTo>
                    <a:pt x="13591198" y="88899"/>
                  </a:lnTo>
                  <a:lnTo>
                    <a:pt x="13488778" y="76199"/>
                  </a:lnTo>
                  <a:lnTo>
                    <a:pt x="12718292" y="76199"/>
                  </a:lnTo>
                  <a:lnTo>
                    <a:pt x="12101902" y="63499"/>
                  </a:lnTo>
                  <a:lnTo>
                    <a:pt x="1190043" y="63499"/>
                  </a:lnTo>
                  <a:lnTo>
                    <a:pt x="1344475" y="50799"/>
                  </a:lnTo>
                  <a:lnTo>
                    <a:pt x="14967092" y="50799"/>
                  </a:lnTo>
                  <a:lnTo>
                    <a:pt x="14990357" y="63499"/>
                  </a:lnTo>
                  <a:lnTo>
                    <a:pt x="14992664" y="88899"/>
                  </a:lnTo>
                  <a:lnTo>
                    <a:pt x="14995821" y="139699"/>
                  </a:lnTo>
                  <a:lnTo>
                    <a:pt x="14998128" y="165099"/>
                  </a:lnTo>
                  <a:lnTo>
                    <a:pt x="15000585" y="203199"/>
                  </a:lnTo>
                  <a:lnTo>
                    <a:pt x="15002818" y="253999"/>
                  </a:lnTo>
                  <a:lnTo>
                    <a:pt x="15004891" y="304799"/>
                  </a:lnTo>
                  <a:lnTo>
                    <a:pt x="15010791" y="457199"/>
                  </a:lnTo>
                  <a:lnTo>
                    <a:pt x="15012864" y="520699"/>
                  </a:lnTo>
                  <a:lnTo>
                    <a:pt x="15015097" y="571499"/>
                  </a:lnTo>
                  <a:lnTo>
                    <a:pt x="15017555" y="622299"/>
                  </a:lnTo>
                  <a:lnTo>
                    <a:pt x="15017862" y="685799"/>
                  </a:lnTo>
                  <a:lnTo>
                    <a:pt x="15018531" y="787399"/>
                  </a:lnTo>
                  <a:lnTo>
                    <a:pt x="15020178" y="1003299"/>
                  </a:lnTo>
                  <a:lnTo>
                    <a:pt x="15022975" y="1333499"/>
                  </a:lnTo>
                  <a:lnTo>
                    <a:pt x="15026585" y="1752599"/>
                  </a:lnTo>
                  <a:lnTo>
                    <a:pt x="15030343" y="2146299"/>
                  </a:lnTo>
                  <a:lnTo>
                    <a:pt x="15034275" y="2565399"/>
                  </a:lnTo>
                  <a:lnTo>
                    <a:pt x="15037905" y="2920999"/>
                  </a:lnTo>
                  <a:lnTo>
                    <a:pt x="15040939" y="3213099"/>
                  </a:lnTo>
                  <a:lnTo>
                    <a:pt x="15044062" y="3505199"/>
                  </a:lnTo>
                  <a:lnTo>
                    <a:pt x="15047248" y="3784599"/>
                  </a:lnTo>
                  <a:lnTo>
                    <a:pt x="15049664" y="4000499"/>
                  </a:lnTo>
                  <a:lnTo>
                    <a:pt x="15052091" y="4190999"/>
                  </a:lnTo>
                  <a:lnTo>
                    <a:pt x="15054517" y="4394199"/>
                  </a:lnTo>
                  <a:lnTo>
                    <a:pt x="15059328" y="4737099"/>
                  </a:lnTo>
                  <a:lnTo>
                    <a:pt x="15060907" y="4851399"/>
                  </a:lnTo>
                  <a:lnTo>
                    <a:pt x="15062469" y="4952999"/>
                  </a:lnTo>
                  <a:lnTo>
                    <a:pt x="15064010" y="5041899"/>
                  </a:lnTo>
                  <a:lnTo>
                    <a:pt x="15064772" y="5092699"/>
                  </a:lnTo>
                  <a:lnTo>
                    <a:pt x="15067753" y="5245099"/>
                  </a:lnTo>
                  <a:lnTo>
                    <a:pt x="15069197" y="5321299"/>
                  </a:lnTo>
                  <a:lnTo>
                    <a:pt x="15071298" y="5397499"/>
                  </a:lnTo>
                  <a:lnTo>
                    <a:pt x="15072649" y="5448299"/>
                  </a:lnTo>
                  <a:lnTo>
                    <a:pt x="15073309" y="5460999"/>
                  </a:lnTo>
                  <a:lnTo>
                    <a:pt x="15073958" y="5486399"/>
                  </a:lnTo>
                  <a:lnTo>
                    <a:pt x="15075221" y="5511799"/>
                  </a:lnTo>
                  <a:lnTo>
                    <a:pt x="15075834" y="5511799"/>
                  </a:lnTo>
                  <a:lnTo>
                    <a:pt x="15078521" y="5562599"/>
                  </a:lnTo>
                  <a:lnTo>
                    <a:pt x="15080773" y="5613399"/>
                  </a:lnTo>
                  <a:lnTo>
                    <a:pt x="15082623" y="5664199"/>
                  </a:lnTo>
                  <a:lnTo>
                    <a:pt x="15084102" y="5714999"/>
                  </a:lnTo>
                  <a:lnTo>
                    <a:pt x="15085244" y="5765799"/>
                  </a:lnTo>
                  <a:lnTo>
                    <a:pt x="15086080" y="5816599"/>
                  </a:lnTo>
                  <a:lnTo>
                    <a:pt x="15086642" y="5880099"/>
                  </a:lnTo>
                  <a:lnTo>
                    <a:pt x="15086962" y="5930899"/>
                  </a:lnTo>
                  <a:lnTo>
                    <a:pt x="15086844" y="6070599"/>
                  </a:lnTo>
                  <a:lnTo>
                    <a:pt x="15086791" y="6083299"/>
                  </a:lnTo>
                  <a:lnTo>
                    <a:pt x="15086464" y="6134099"/>
                  </a:lnTo>
                  <a:lnTo>
                    <a:pt x="15084558" y="6349999"/>
                  </a:lnTo>
                  <a:lnTo>
                    <a:pt x="15084247" y="6388099"/>
                  </a:lnTo>
                  <a:lnTo>
                    <a:pt x="15083911" y="6438899"/>
                  </a:lnTo>
                  <a:lnTo>
                    <a:pt x="15083686" y="6489699"/>
                  </a:lnTo>
                  <a:lnTo>
                    <a:pt x="15083797" y="6654799"/>
                  </a:lnTo>
                  <a:lnTo>
                    <a:pt x="15083946" y="6705599"/>
                  </a:lnTo>
                  <a:lnTo>
                    <a:pt x="15084199" y="6756399"/>
                  </a:lnTo>
                  <a:lnTo>
                    <a:pt x="15084514" y="6807199"/>
                  </a:lnTo>
                  <a:lnTo>
                    <a:pt x="15084886" y="6857999"/>
                  </a:lnTo>
                  <a:lnTo>
                    <a:pt x="15085309" y="6908799"/>
                  </a:lnTo>
                  <a:lnTo>
                    <a:pt x="15085781" y="6959599"/>
                  </a:lnTo>
                  <a:lnTo>
                    <a:pt x="15086295" y="7010399"/>
                  </a:lnTo>
                  <a:lnTo>
                    <a:pt x="15086847" y="7061199"/>
                  </a:lnTo>
                  <a:lnTo>
                    <a:pt x="15087600" y="7124699"/>
                  </a:lnTo>
                  <a:lnTo>
                    <a:pt x="15087600" y="7543799"/>
                  </a:lnTo>
                  <a:close/>
                </a:path>
                <a:path w="15087600" h="7594600">
                  <a:moveTo>
                    <a:pt x="8997342" y="76199"/>
                  </a:moveTo>
                  <a:lnTo>
                    <a:pt x="784684" y="76199"/>
                  </a:lnTo>
                  <a:lnTo>
                    <a:pt x="834960" y="63499"/>
                  </a:lnTo>
                  <a:lnTo>
                    <a:pt x="9390310" y="63499"/>
                  </a:lnTo>
                  <a:lnTo>
                    <a:pt x="8997342" y="76199"/>
                  </a:lnTo>
                  <a:close/>
                </a:path>
                <a:path w="15087600" h="7594600">
                  <a:moveTo>
                    <a:pt x="2800725" y="88899"/>
                  </a:moveTo>
                  <a:lnTo>
                    <a:pt x="384568" y="88899"/>
                  </a:lnTo>
                  <a:lnTo>
                    <a:pt x="434475" y="76199"/>
                  </a:lnTo>
                  <a:lnTo>
                    <a:pt x="2852232" y="76199"/>
                  </a:lnTo>
                  <a:lnTo>
                    <a:pt x="2800725" y="88899"/>
                  </a:lnTo>
                  <a:close/>
                </a:path>
                <a:path w="15087600" h="7594600">
                  <a:moveTo>
                    <a:pt x="3887749" y="88899"/>
                  </a:moveTo>
                  <a:lnTo>
                    <a:pt x="3521826" y="88899"/>
                  </a:lnTo>
                  <a:lnTo>
                    <a:pt x="3315797" y="76199"/>
                  </a:lnTo>
                  <a:lnTo>
                    <a:pt x="5936213" y="76199"/>
                  </a:lnTo>
                  <a:lnTo>
                    <a:pt x="3887749" y="88899"/>
                  </a:lnTo>
                  <a:close/>
                </a:path>
                <a:path w="15087600" h="7594600">
                  <a:moveTo>
                    <a:pt x="2180450" y="101599"/>
                  </a:moveTo>
                  <a:lnTo>
                    <a:pt x="143742" y="101599"/>
                  </a:lnTo>
                  <a:lnTo>
                    <a:pt x="190706" y="88899"/>
                  </a:lnTo>
                  <a:lnTo>
                    <a:pt x="2234145" y="88899"/>
                  </a:lnTo>
                  <a:lnTo>
                    <a:pt x="2180450" y="101599"/>
                  </a:lnTo>
                  <a:close/>
                </a:path>
                <a:path w="15087600" h="7594600">
                  <a:moveTo>
                    <a:pt x="1552873" y="114299"/>
                  </a:moveTo>
                  <a:lnTo>
                    <a:pt x="38961" y="114299"/>
                  </a:lnTo>
                  <a:lnTo>
                    <a:pt x="69074" y="101599"/>
                  </a:lnTo>
                  <a:lnTo>
                    <a:pt x="1707800" y="101599"/>
                  </a:lnTo>
                  <a:lnTo>
                    <a:pt x="1552873" y="114299"/>
                  </a:lnTo>
                  <a:close/>
                </a:path>
                <a:path w="15087600" h="7594600">
                  <a:moveTo>
                    <a:pt x="15087600" y="7594599"/>
                  </a:moveTo>
                  <a:lnTo>
                    <a:pt x="12824745" y="7594599"/>
                  </a:lnTo>
                  <a:lnTo>
                    <a:pt x="12773878" y="7581899"/>
                  </a:lnTo>
                  <a:lnTo>
                    <a:pt x="11415005" y="7581899"/>
                  </a:lnTo>
                  <a:lnTo>
                    <a:pt x="11364571" y="7569199"/>
                  </a:lnTo>
                  <a:lnTo>
                    <a:pt x="11212792" y="7569199"/>
                  </a:lnTo>
                  <a:lnTo>
                    <a:pt x="10580657" y="7556499"/>
                  </a:lnTo>
                  <a:lnTo>
                    <a:pt x="28702" y="7556499"/>
                  </a:lnTo>
                  <a:lnTo>
                    <a:pt x="16135" y="7543799"/>
                  </a:lnTo>
                  <a:lnTo>
                    <a:pt x="10125" y="7531099"/>
                  </a:lnTo>
                  <a:lnTo>
                    <a:pt x="11764" y="7505699"/>
                  </a:lnTo>
                  <a:lnTo>
                    <a:pt x="20233" y="7467599"/>
                  </a:lnTo>
                  <a:lnTo>
                    <a:pt x="25605" y="7429499"/>
                  </a:lnTo>
                  <a:lnTo>
                    <a:pt x="28428" y="7378699"/>
                  </a:lnTo>
                  <a:lnTo>
                    <a:pt x="29248" y="7327899"/>
                  </a:lnTo>
                  <a:lnTo>
                    <a:pt x="28610" y="7277099"/>
                  </a:lnTo>
                  <a:lnTo>
                    <a:pt x="27062" y="7226299"/>
                  </a:lnTo>
                  <a:lnTo>
                    <a:pt x="25150" y="7175499"/>
                  </a:lnTo>
                  <a:lnTo>
                    <a:pt x="23420" y="7111999"/>
                  </a:lnTo>
                  <a:lnTo>
                    <a:pt x="22704" y="7061199"/>
                  </a:lnTo>
                  <a:lnTo>
                    <a:pt x="21869" y="7010399"/>
                  </a:lnTo>
                  <a:lnTo>
                    <a:pt x="20938" y="6959599"/>
                  </a:lnTo>
                  <a:lnTo>
                    <a:pt x="19934" y="6908799"/>
                  </a:lnTo>
                  <a:lnTo>
                    <a:pt x="15681" y="6705599"/>
                  </a:lnTo>
                  <a:lnTo>
                    <a:pt x="14678" y="6654799"/>
                  </a:lnTo>
                  <a:lnTo>
                    <a:pt x="13747" y="6603999"/>
                  </a:lnTo>
                  <a:lnTo>
                    <a:pt x="12911" y="6553199"/>
                  </a:lnTo>
                  <a:lnTo>
                    <a:pt x="12196" y="6502399"/>
                  </a:lnTo>
                  <a:lnTo>
                    <a:pt x="11624" y="6451599"/>
                  </a:lnTo>
                  <a:lnTo>
                    <a:pt x="11220" y="6400799"/>
                  </a:lnTo>
                  <a:lnTo>
                    <a:pt x="11134" y="6273799"/>
                  </a:lnTo>
                  <a:lnTo>
                    <a:pt x="11256" y="6248399"/>
                  </a:lnTo>
                  <a:lnTo>
                    <a:pt x="11764" y="6197599"/>
                  </a:lnTo>
                  <a:lnTo>
                    <a:pt x="10871" y="6146799"/>
                  </a:lnTo>
                  <a:lnTo>
                    <a:pt x="9443" y="5994399"/>
                  </a:lnTo>
                  <a:lnTo>
                    <a:pt x="8535" y="5867399"/>
                  </a:lnTo>
                  <a:lnTo>
                    <a:pt x="7950" y="5778499"/>
                  </a:lnTo>
                  <a:lnTo>
                    <a:pt x="6192" y="5448299"/>
                  </a:lnTo>
                  <a:lnTo>
                    <a:pt x="5207" y="5232399"/>
                  </a:lnTo>
                  <a:lnTo>
                    <a:pt x="4254" y="5003799"/>
                  </a:lnTo>
                  <a:lnTo>
                    <a:pt x="3348" y="4762499"/>
                  </a:lnTo>
                  <a:lnTo>
                    <a:pt x="2501" y="4495799"/>
                  </a:lnTo>
                  <a:lnTo>
                    <a:pt x="1730" y="4229099"/>
                  </a:lnTo>
                  <a:lnTo>
                    <a:pt x="1047" y="3949699"/>
                  </a:lnTo>
                  <a:lnTo>
                    <a:pt x="445" y="3657599"/>
                  </a:lnTo>
                  <a:lnTo>
                    <a:pt x="0" y="3390899"/>
                  </a:lnTo>
                  <a:lnTo>
                    <a:pt x="0" y="2006599"/>
                  </a:lnTo>
                  <a:lnTo>
                    <a:pt x="368" y="1841499"/>
                  </a:lnTo>
                  <a:lnTo>
                    <a:pt x="655" y="1739899"/>
                  </a:lnTo>
                  <a:lnTo>
                    <a:pt x="1032" y="1625599"/>
                  </a:lnTo>
                  <a:lnTo>
                    <a:pt x="1529" y="1498599"/>
                  </a:lnTo>
                  <a:lnTo>
                    <a:pt x="1960" y="1409699"/>
                  </a:lnTo>
                  <a:lnTo>
                    <a:pt x="2814" y="1269999"/>
                  </a:lnTo>
                  <a:lnTo>
                    <a:pt x="3130" y="1231899"/>
                  </a:lnTo>
                  <a:lnTo>
                    <a:pt x="3462" y="1181099"/>
                  </a:lnTo>
                  <a:lnTo>
                    <a:pt x="4174" y="1104899"/>
                  </a:lnTo>
                  <a:lnTo>
                    <a:pt x="4953" y="1028699"/>
                  </a:lnTo>
                  <a:lnTo>
                    <a:pt x="5801" y="952499"/>
                  </a:lnTo>
                  <a:lnTo>
                    <a:pt x="6251" y="927099"/>
                  </a:lnTo>
                  <a:lnTo>
                    <a:pt x="6718" y="888999"/>
                  </a:lnTo>
                  <a:lnTo>
                    <a:pt x="7708" y="838199"/>
                  </a:lnTo>
                  <a:lnTo>
                    <a:pt x="8771" y="787399"/>
                  </a:lnTo>
                  <a:lnTo>
                    <a:pt x="9331" y="774699"/>
                  </a:lnTo>
                  <a:lnTo>
                    <a:pt x="9910" y="749299"/>
                  </a:lnTo>
                  <a:lnTo>
                    <a:pt x="11126" y="723899"/>
                  </a:lnTo>
                  <a:lnTo>
                    <a:pt x="11764" y="711199"/>
                  </a:lnTo>
                  <a:lnTo>
                    <a:pt x="13287" y="673099"/>
                  </a:lnTo>
                  <a:lnTo>
                    <a:pt x="13691" y="622299"/>
                  </a:lnTo>
                  <a:lnTo>
                    <a:pt x="13722" y="571499"/>
                  </a:lnTo>
                  <a:lnTo>
                    <a:pt x="14126" y="533399"/>
                  </a:lnTo>
                  <a:lnTo>
                    <a:pt x="15649" y="482599"/>
                  </a:lnTo>
                  <a:lnTo>
                    <a:pt x="17530" y="431799"/>
                  </a:lnTo>
                  <a:lnTo>
                    <a:pt x="19750" y="380999"/>
                  </a:lnTo>
                  <a:lnTo>
                    <a:pt x="22174" y="317499"/>
                  </a:lnTo>
                  <a:lnTo>
                    <a:pt x="27090" y="215899"/>
                  </a:lnTo>
                  <a:lnTo>
                    <a:pt x="29310" y="177799"/>
                  </a:lnTo>
                  <a:lnTo>
                    <a:pt x="31191" y="126999"/>
                  </a:lnTo>
                  <a:lnTo>
                    <a:pt x="35076" y="114299"/>
                  </a:lnTo>
                  <a:lnTo>
                    <a:pt x="1193370" y="114299"/>
                  </a:lnTo>
                  <a:lnTo>
                    <a:pt x="1039932" y="126999"/>
                  </a:lnTo>
                  <a:lnTo>
                    <a:pt x="634342" y="126999"/>
                  </a:lnTo>
                  <a:lnTo>
                    <a:pt x="584161" y="139699"/>
                  </a:lnTo>
                  <a:lnTo>
                    <a:pt x="237371" y="139699"/>
                  </a:lnTo>
                  <a:lnTo>
                    <a:pt x="188570" y="152399"/>
                  </a:lnTo>
                  <a:lnTo>
                    <a:pt x="116243" y="152399"/>
                  </a:lnTo>
                  <a:lnTo>
                    <a:pt x="89470" y="215899"/>
                  </a:lnTo>
                  <a:lnTo>
                    <a:pt x="87816" y="266699"/>
                  </a:lnTo>
                  <a:lnTo>
                    <a:pt x="86592" y="317499"/>
                  </a:lnTo>
                  <a:lnTo>
                    <a:pt x="84578" y="419099"/>
                  </a:lnTo>
                  <a:lnTo>
                    <a:pt x="83355" y="469899"/>
                  </a:lnTo>
                  <a:lnTo>
                    <a:pt x="81700" y="520699"/>
                  </a:lnTo>
                  <a:lnTo>
                    <a:pt x="80425" y="571499"/>
                  </a:lnTo>
                  <a:lnTo>
                    <a:pt x="78965" y="622299"/>
                  </a:lnTo>
                  <a:lnTo>
                    <a:pt x="77364" y="673099"/>
                  </a:lnTo>
                  <a:lnTo>
                    <a:pt x="75670" y="723899"/>
                  </a:lnTo>
                  <a:lnTo>
                    <a:pt x="72189" y="825499"/>
                  </a:lnTo>
                  <a:lnTo>
                    <a:pt x="70495" y="876299"/>
                  </a:lnTo>
                  <a:lnTo>
                    <a:pt x="68894" y="927099"/>
                  </a:lnTo>
                  <a:lnTo>
                    <a:pt x="67433" y="990599"/>
                  </a:lnTo>
                  <a:lnTo>
                    <a:pt x="66159" y="1041399"/>
                  </a:lnTo>
                  <a:lnTo>
                    <a:pt x="65684" y="1041399"/>
                  </a:lnTo>
                  <a:lnTo>
                    <a:pt x="64803" y="1066799"/>
                  </a:lnTo>
                  <a:lnTo>
                    <a:pt x="64395" y="1079499"/>
                  </a:lnTo>
                  <a:lnTo>
                    <a:pt x="64008" y="1104899"/>
                  </a:lnTo>
                  <a:lnTo>
                    <a:pt x="63643" y="1117599"/>
                  </a:lnTo>
                  <a:lnTo>
                    <a:pt x="62975" y="1168399"/>
                  </a:lnTo>
                  <a:lnTo>
                    <a:pt x="62387" y="1219199"/>
                  </a:lnTo>
                  <a:lnTo>
                    <a:pt x="61879" y="1295399"/>
                  </a:lnTo>
                  <a:lnTo>
                    <a:pt x="61446" y="1371599"/>
                  </a:lnTo>
                  <a:lnTo>
                    <a:pt x="61257" y="1409699"/>
                  </a:lnTo>
                  <a:lnTo>
                    <a:pt x="60897" y="1511299"/>
                  </a:lnTo>
                  <a:lnTo>
                    <a:pt x="60679" y="1587499"/>
                  </a:lnTo>
                  <a:lnTo>
                    <a:pt x="60491" y="1689099"/>
                  </a:lnTo>
                  <a:lnTo>
                    <a:pt x="60369" y="1790699"/>
                  </a:lnTo>
                  <a:lnTo>
                    <a:pt x="60362" y="2146299"/>
                  </a:lnTo>
                  <a:lnTo>
                    <a:pt x="60584" y="2374899"/>
                  </a:lnTo>
                  <a:lnTo>
                    <a:pt x="60870" y="2565399"/>
                  </a:lnTo>
                  <a:lnTo>
                    <a:pt x="61248" y="2755899"/>
                  </a:lnTo>
                  <a:lnTo>
                    <a:pt x="61749" y="2971799"/>
                  </a:lnTo>
                  <a:lnTo>
                    <a:pt x="62552" y="3263899"/>
                  </a:lnTo>
                  <a:lnTo>
                    <a:pt x="63491" y="3555999"/>
                  </a:lnTo>
                  <a:lnTo>
                    <a:pt x="64547" y="3848099"/>
                  </a:lnTo>
                  <a:lnTo>
                    <a:pt x="65699" y="4140199"/>
                  </a:lnTo>
                  <a:lnTo>
                    <a:pt x="66927" y="4419599"/>
                  </a:lnTo>
                  <a:lnTo>
                    <a:pt x="68210" y="4686299"/>
                  </a:lnTo>
                  <a:lnTo>
                    <a:pt x="70863" y="5168899"/>
                  </a:lnTo>
                  <a:lnTo>
                    <a:pt x="71862" y="5321299"/>
                  </a:lnTo>
                  <a:lnTo>
                    <a:pt x="73816" y="5587999"/>
                  </a:lnTo>
                  <a:lnTo>
                    <a:pt x="75059" y="5740399"/>
                  </a:lnTo>
                  <a:lnTo>
                    <a:pt x="76512" y="5867399"/>
                  </a:lnTo>
                  <a:lnTo>
                    <a:pt x="77568" y="5918199"/>
                  </a:lnTo>
                  <a:lnTo>
                    <a:pt x="77814" y="5930899"/>
                  </a:lnTo>
                  <a:lnTo>
                    <a:pt x="77938" y="6108699"/>
                  </a:lnTo>
                  <a:lnTo>
                    <a:pt x="78061" y="6159499"/>
                  </a:lnTo>
                  <a:lnTo>
                    <a:pt x="78300" y="6222999"/>
                  </a:lnTo>
                  <a:lnTo>
                    <a:pt x="78586" y="6273799"/>
                  </a:lnTo>
                  <a:lnTo>
                    <a:pt x="78966" y="6324599"/>
                  </a:lnTo>
                  <a:lnTo>
                    <a:pt x="79454" y="6375399"/>
                  </a:lnTo>
                  <a:lnTo>
                    <a:pt x="80063" y="6426199"/>
                  </a:lnTo>
                  <a:lnTo>
                    <a:pt x="80807" y="6464299"/>
                  </a:lnTo>
                  <a:lnTo>
                    <a:pt x="81700" y="6515099"/>
                  </a:lnTo>
                  <a:lnTo>
                    <a:pt x="81966" y="6565899"/>
                  </a:lnTo>
                  <a:lnTo>
                    <a:pt x="82680" y="6616699"/>
                  </a:lnTo>
                  <a:lnTo>
                    <a:pt x="83714" y="6667499"/>
                  </a:lnTo>
                  <a:lnTo>
                    <a:pt x="84940" y="6718299"/>
                  </a:lnTo>
                  <a:lnTo>
                    <a:pt x="86230" y="6756399"/>
                  </a:lnTo>
                  <a:lnTo>
                    <a:pt x="87456" y="6807199"/>
                  </a:lnTo>
                  <a:lnTo>
                    <a:pt x="88490" y="6857999"/>
                  </a:lnTo>
                  <a:lnTo>
                    <a:pt x="89204" y="6908799"/>
                  </a:lnTo>
                  <a:lnTo>
                    <a:pt x="89470" y="6946899"/>
                  </a:lnTo>
                  <a:lnTo>
                    <a:pt x="89428" y="7061199"/>
                  </a:lnTo>
                  <a:lnTo>
                    <a:pt x="89327" y="7111999"/>
                  </a:lnTo>
                  <a:lnTo>
                    <a:pt x="89129" y="7162799"/>
                  </a:lnTo>
                  <a:lnTo>
                    <a:pt x="88804" y="7213599"/>
                  </a:lnTo>
                  <a:lnTo>
                    <a:pt x="88319" y="7264399"/>
                  </a:lnTo>
                  <a:lnTo>
                    <a:pt x="87642" y="7315199"/>
                  </a:lnTo>
                  <a:lnTo>
                    <a:pt x="86742" y="7365999"/>
                  </a:lnTo>
                  <a:lnTo>
                    <a:pt x="85585" y="7416799"/>
                  </a:lnTo>
                  <a:lnTo>
                    <a:pt x="85585" y="7454899"/>
                  </a:lnTo>
                  <a:lnTo>
                    <a:pt x="87831" y="7467599"/>
                  </a:lnTo>
                  <a:lnTo>
                    <a:pt x="94813" y="7480299"/>
                  </a:lnTo>
                  <a:lnTo>
                    <a:pt x="106894" y="7492999"/>
                  </a:lnTo>
                  <a:lnTo>
                    <a:pt x="1319390" y="7492999"/>
                  </a:lnTo>
                  <a:lnTo>
                    <a:pt x="1371232" y="7505699"/>
                  </a:lnTo>
                  <a:lnTo>
                    <a:pt x="2649715" y="7505699"/>
                  </a:lnTo>
                  <a:lnTo>
                    <a:pt x="2796691" y="7518399"/>
                  </a:lnTo>
                  <a:lnTo>
                    <a:pt x="13208389" y="7518399"/>
                  </a:lnTo>
                  <a:lnTo>
                    <a:pt x="13258294" y="7531099"/>
                  </a:lnTo>
                  <a:lnTo>
                    <a:pt x="13809893" y="7531099"/>
                  </a:lnTo>
                  <a:lnTo>
                    <a:pt x="13860063" y="7543799"/>
                  </a:lnTo>
                  <a:lnTo>
                    <a:pt x="15087600" y="7543799"/>
                  </a:lnTo>
                  <a:lnTo>
                    <a:pt x="15087600" y="7594599"/>
                  </a:lnTo>
                  <a:close/>
                </a:path>
                <a:path w="15087600" h="7594600">
                  <a:moveTo>
                    <a:pt x="10813215" y="7505699"/>
                  </a:moveTo>
                  <a:lnTo>
                    <a:pt x="8149126" y="7505699"/>
                  </a:lnTo>
                  <a:lnTo>
                    <a:pt x="8807082" y="7492999"/>
                  </a:lnTo>
                  <a:lnTo>
                    <a:pt x="10762213" y="7492999"/>
                  </a:lnTo>
                  <a:lnTo>
                    <a:pt x="10813215" y="7505699"/>
                  </a:lnTo>
                  <a:close/>
                </a:path>
                <a:path w="15087600" h="7594600">
                  <a:moveTo>
                    <a:pt x="12459809" y="7518399"/>
                  </a:moveTo>
                  <a:lnTo>
                    <a:pt x="4948461" y="7518399"/>
                  </a:lnTo>
                  <a:lnTo>
                    <a:pt x="5693235" y="7505699"/>
                  </a:lnTo>
                  <a:lnTo>
                    <a:pt x="12409904" y="7505699"/>
                  </a:lnTo>
                  <a:lnTo>
                    <a:pt x="12459809" y="7518399"/>
                  </a:lnTo>
                  <a:close/>
                </a:path>
                <a:path w="15087600" h="7594600">
                  <a:moveTo>
                    <a:pt x="4777601" y="7581899"/>
                  </a:moveTo>
                  <a:lnTo>
                    <a:pt x="1859547" y="7581899"/>
                  </a:lnTo>
                  <a:lnTo>
                    <a:pt x="1493126" y="7569199"/>
                  </a:lnTo>
                  <a:lnTo>
                    <a:pt x="579345" y="7569199"/>
                  </a:lnTo>
                  <a:lnTo>
                    <a:pt x="529330" y="7556499"/>
                  </a:lnTo>
                  <a:lnTo>
                    <a:pt x="8006148" y="7556499"/>
                  </a:lnTo>
                  <a:lnTo>
                    <a:pt x="7618340" y="7569199"/>
                  </a:lnTo>
                  <a:lnTo>
                    <a:pt x="4777601" y="7581899"/>
                  </a:lnTo>
                  <a:close/>
                </a:path>
                <a:path w="15087600" h="7594600">
                  <a:moveTo>
                    <a:pt x="10419706" y="7569199"/>
                  </a:moveTo>
                  <a:lnTo>
                    <a:pt x="8895602" y="7569199"/>
                  </a:lnTo>
                  <a:lnTo>
                    <a:pt x="8847689" y="7556499"/>
                  </a:lnTo>
                  <a:lnTo>
                    <a:pt x="10472606" y="7556499"/>
                  </a:lnTo>
                  <a:lnTo>
                    <a:pt x="10419706" y="7569199"/>
                  </a:lnTo>
                  <a:close/>
                </a:path>
                <a:path w="15087600" h="7594600">
                  <a:moveTo>
                    <a:pt x="2953573" y="7594599"/>
                  </a:moveTo>
                  <a:lnTo>
                    <a:pt x="2751538" y="7594599"/>
                  </a:lnTo>
                  <a:lnTo>
                    <a:pt x="2701833" y="7581899"/>
                  </a:lnTo>
                  <a:lnTo>
                    <a:pt x="3004925" y="7581899"/>
                  </a:lnTo>
                  <a:lnTo>
                    <a:pt x="2953573" y="7594599"/>
                  </a:lnTo>
                  <a:close/>
                </a:path>
              </a:pathLst>
            </a:custGeom>
            <a:solidFill>
              <a:srgbClr val="373734"/>
            </a:solidFill>
          </p:spPr>
          <p:txBody>
            <a:bodyPr wrap="square" lIns="0" tIns="0" rIns="0" bIns="0" rtlCol="0"/>
            <a:lstStyle/>
            <a:p>
              <a:endParaRPr/>
            </a:p>
          </p:txBody>
        </p:sp>
        <p:sp>
          <p:nvSpPr>
            <p:cNvPr id="6" name="object 6"/>
            <p:cNvSpPr/>
            <p:nvPr/>
          </p:nvSpPr>
          <p:spPr>
            <a:xfrm>
              <a:off x="1645876" y="2102398"/>
              <a:ext cx="15017750" cy="7839709"/>
            </a:xfrm>
            <a:custGeom>
              <a:avLst/>
              <a:gdLst/>
              <a:ahLst/>
              <a:cxnLst/>
              <a:rect l="l" t="t" r="r" b="b"/>
              <a:pathLst>
                <a:path w="15017750" h="7839709">
                  <a:moveTo>
                    <a:pt x="15017520" y="7839263"/>
                  </a:moveTo>
                  <a:lnTo>
                    <a:pt x="0" y="7815936"/>
                  </a:lnTo>
                  <a:lnTo>
                    <a:pt x="0" y="2759354"/>
                  </a:lnTo>
                  <a:lnTo>
                    <a:pt x="54394" y="58319"/>
                  </a:lnTo>
                  <a:lnTo>
                    <a:pt x="7482482" y="0"/>
                  </a:lnTo>
                  <a:lnTo>
                    <a:pt x="14959240" y="15551"/>
                  </a:lnTo>
                  <a:lnTo>
                    <a:pt x="15017520" y="7839263"/>
                  </a:lnTo>
                  <a:close/>
                </a:path>
              </a:pathLst>
            </a:custGeom>
            <a:solidFill>
              <a:srgbClr val="FFFFFF"/>
            </a:solidFill>
          </p:spPr>
          <p:txBody>
            <a:bodyPr wrap="square" lIns="0" tIns="0" rIns="0" bIns="0" rtlCol="0"/>
            <a:lstStyle/>
            <a:p>
              <a:endParaRPr/>
            </a:p>
          </p:txBody>
        </p:sp>
        <p:sp>
          <p:nvSpPr>
            <p:cNvPr id="7" name="object 7"/>
            <p:cNvSpPr/>
            <p:nvPr/>
          </p:nvSpPr>
          <p:spPr>
            <a:xfrm>
              <a:off x="1614721" y="2051854"/>
              <a:ext cx="15087600" cy="7912100"/>
            </a:xfrm>
            <a:custGeom>
              <a:avLst/>
              <a:gdLst/>
              <a:ahLst/>
              <a:cxnLst/>
              <a:rect l="l" t="t" r="r" b="b"/>
              <a:pathLst>
                <a:path w="15087600" h="7912100">
                  <a:moveTo>
                    <a:pt x="12881219" y="12699"/>
                  </a:moveTo>
                  <a:lnTo>
                    <a:pt x="9383257" y="12699"/>
                  </a:lnTo>
                  <a:lnTo>
                    <a:pt x="9482649" y="0"/>
                  </a:lnTo>
                  <a:lnTo>
                    <a:pt x="12729627" y="0"/>
                  </a:lnTo>
                  <a:lnTo>
                    <a:pt x="12881219" y="12699"/>
                  </a:lnTo>
                  <a:close/>
                </a:path>
                <a:path w="15087600" h="7912100">
                  <a:moveTo>
                    <a:pt x="13943120" y="25399"/>
                  </a:moveTo>
                  <a:lnTo>
                    <a:pt x="3346213" y="25399"/>
                  </a:lnTo>
                  <a:lnTo>
                    <a:pt x="5158922" y="12699"/>
                  </a:lnTo>
                  <a:lnTo>
                    <a:pt x="13891475" y="12699"/>
                  </a:lnTo>
                  <a:lnTo>
                    <a:pt x="13943120" y="25399"/>
                  </a:lnTo>
                  <a:close/>
                </a:path>
                <a:path w="15087600" h="7912100">
                  <a:moveTo>
                    <a:pt x="14356281" y="38099"/>
                  </a:moveTo>
                  <a:lnTo>
                    <a:pt x="2097992" y="38099"/>
                  </a:lnTo>
                  <a:lnTo>
                    <a:pt x="2147455" y="25399"/>
                  </a:lnTo>
                  <a:lnTo>
                    <a:pt x="14304636" y="25399"/>
                  </a:lnTo>
                  <a:lnTo>
                    <a:pt x="14356281" y="38099"/>
                  </a:lnTo>
                  <a:close/>
                </a:path>
                <a:path w="15087600" h="7912100">
                  <a:moveTo>
                    <a:pt x="14908602" y="50799"/>
                  </a:moveTo>
                  <a:lnTo>
                    <a:pt x="1600416" y="50799"/>
                  </a:lnTo>
                  <a:lnTo>
                    <a:pt x="1752336" y="38099"/>
                  </a:lnTo>
                  <a:lnTo>
                    <a:pt x="14865158" y="38099"/>
                  </a:lnTo>
                  <a:lnTo>
                    <a:pt x="14908602" y="50799"/>
                  </a:lnTo>
                  <a:close/>
                </a:path>
                <a:path w="15087600" h="7912100">
                  <a:moveTo>
                    <a:pt x="15087598" y="7912099"/>
                  </a:moveTo>
                  <a:lnTo>
                    <a:pt x="14560227" y="7912099"/>
                  </a:lnTo>
                  <a:lnTo>
                    <a:pt x="14509307" y="7899399"/>
                  </a:lnTo>
                  <a:lnTo>
                    <a:pt x="12217598" y="7899399"/>
                  </a:lnTo>
                  <a:lnTo>
                    <a:pt x="12167392" y="7886699"/>
                  </a:lnTo>
                  <a:lnTo>
                    <a:pt x="11212811" y="7886699"/>
                  </a:lnTo>
                  <a:lnTo>
                    <a:pt x="10580672" y="7873999"/>
                  </a:lnTo>
                  <a:lnTo>
                    <a:pt x="46695" y="7873999"/>
                  </a:lnTo>
                  <a:lnTo>
                    <a:pt x="28665" y="7861299"/>
                  </a:lnTo>
                  <a:lnTo>
                    <a:pt x="15021477" y="7861299"/>
                  </a:lnTo>
                  <a:lnTo>
                    <a:pt x="15024330" y="7823199"/>
                  </a:lnTo>
                  <a:lnTo>
                    <a:pt x="15026818" y="7797799"/>
                  </a:lnTo>
                  <a:lnTo>
                    <a:pt x="15028579" y="7759699"/>
                  </a:lnTo>
                  <a:lnTo>
                    <a:pt x="15029247" y="7734299"/>
                  </a:lnTo>
                  <a:lnTo>
                    <a:pt x="15026947" y="7531099"/>
                  </a:lnTo>
                  <a:lnTo>
                    <a:pt x="15025855" y="7429499"/>
                  </a:lnTo>
                  <a:lnTo>
                    <a:pt x="15024714" y="7315199"/>
                  </a:lnTo>
                  <a:lnTo>
                    <a:pt x="15023905" y="7226299"/>
                  </a:lnTo>
                  <a:lnTo>
                    <a:pt x="15023483" y="7188199"/>
                  </a:lnTo>
                  <a:lnTo>
                    <a:pt x="15022658" y="7073899"/>
                  </a:lnTo>
                  <a:lnTo>
                    <a:pt x="15022144" y="6984999"/>
                  </a:lnTo>
                  <a:lnTo>
                    <a:pt x="15021912" y="6934199"/>
                  </a:lnTo>
                  <a:lnTo>
                    <a:pt x="15021726" y="6883399"/>
                  </a:lnTo>
                  <a:lnTo>
                    <a:pt x="15021623" y="6845299"/>
                  </a:lnTo>
                  <a:lnTo>
                    <a:pt x="15021542" y="6718299"/>
                  </a:lnTo>
                  <a:lnTo>
                    <a:pt x="15021738" y="6680199"/>
                  </a:lnTo>
                  <a:lnTo>
                    <a:pt x="15022415" y="6629399"/>
                  </a:lnTo>
                  <a:lnTo>
                    <a:pt x="15023347" y="6565899"/>
                  </a:lnTo>
                  <a:lnTo>
                    <a:pt x="15024376" y="6515099"/>
                  </a:lnTo>
                  <a:lnTo>
                    <a:pt x="15025340" y="6464299"/>
                  </a:lnTo>
                  <a:lnTo>
                    <a:pt x="15026081" y="6413499"/>
                  </a:lnTo>
                  <a:lnTo>
                    <a:pt x="15026438" y="6362699"/>
                  </a:lnTo>
                  <a:lnTo>
                    <a:pt x="15026251" y="6311899"/>
                  </a:lnTo>
                  <a:lnTo>
                    <a:pt x="15025361" y="6261099"/>
                  </a:lnTo>
                  <a:lnTo>
                    <a:pt x="15025223" y="6210299"/>
                  </a:lnTo>
                  <a:lnTo>
                    <a:pt x="15024828" y="6159499"/>
                  </a:lnTo>
                  <a:lnTo>
                    <a:pt x="15024210" y="6108699"/>
                  </a:lnTo>
                  <a:lnTo>
                    <a:pt x="15023400" y="6057899"/>
                  </a:lnTo>
                  <a:lnTo>
                    <a:pt x="15022430" y="6019799"/>
                  </a:lnTo>
                  <a:lnTo>
                    <a:pt x="15021332" y="5968999"/>
                  </a:lnTo>
                  <a:lnTo>
                    <a:pt x="15020139" y="5918199"/>
                  </a:lnTo>
                  <a:lnTo>
                    <a:pt x="15018881" y="5867399"/>
                  </a:lnTo>
                  <a:lnTo>
                    <a:pt x="15017591" y="5816599"/>
                  </a:lnTo>
                  <a:lnTo>
                    <a:pt x="15017119" y="5816599"/>
                  </a:lnTo>
                  <a:lnTo>
                    <a:pt x="15016142" y="5791199"/>
                  </a:lnTo>
                  <a:lnTo>
                    <a:pt x="15015637" y="5765799"/>
                  </a:lnTo>
                  <a:lnTo>
                    <a:pt x="15015121" y="5753099"/>
                  </a:lnTo>
                  <a:lnTo>
                    <a:pt x="15014596" y="5727699"/>
                  </a:lnTo>
                  <a:lnTo>
                    <a:pt x="15014061" y="5714999"/>
                  </a:lnTo>
                  <a:lnTo>
                    <a:pt x="15013516" y="5689599"/>
                  </a:lnTo>
                  <a:lnTo>
                    <a:pt x="15012963" y="5651499"/>
                  </a:lnTo>
                  <a:lnTo>
                    <a:pt x="15011830" y="5600699"/>
                  </a:lnTo>
                  <a:lnTo>
                    <a:pt x="15010071" y="5486399"/>
                  </a:lnTo>
                  <a:lnTo>
                    <a:pt x="15008862" y="5410199"/>
                  </a:lnTo>
                  <a:lnTo>
                    <a:pt x="15006370" y="5232399"/>
                  </a:lnTo>
                  <a:lnTo>
                    <a:pt x="15005092" y="5130799"/>
                  </a:lnTo>
                  <a:lnTo>
                    <a:pt x="15003796" y="5016499"/>
                  </a:lnTo>
                  <a:lnTo>
                    <a:pt x="15001825" y="4851399"/>
                  </a:lnTo>
                  <a:lnTo>
                    <a:pt x="14999827" y="4673599"/>
                  </a:lnTo>
                  <a:lnTo>
                    <a:pt x="14997813" y="4483099"/>
                  </a:lnTo>
                  <a:lnTo>
                    <a:pt x="14995117" y="4216399"/>
                  </a:lnTo>
                  <a:lnTo>
                    <a:pt x="14992427" y="3936999"/>
                  </a:lnTo>
                  <a:lnTo>
                    <a:pt x="14989106" y="3581399"/>
                  </a:lnTo>
                  <a:lnTo>
                    <a:pt x="14985236" y="3136899"/>
                  </a:lnTo>
                  <a:lnTo>
                    <a:pt x="14980967" y="2641599"/>
                  </a:lnTo>
                  <a:lnTo>
                    <a:pt x="14976550" y="2095499"/>
                  </a:lnTo>
                  <a:lnTo>
                    <a:pt x="14972372" y="1549399"/>
                  </a:lnTo>
                  <a:lnTo>
                    <a:pt x="14968917" y="1066799"/>
                  </a:lnTo>
                  <a:lnTo>
                    <a:pt x="14967725" y="888999"/>
                  </a:lnTo>
                  <a:lnTo>
                    <a:pt x="14967245" y="800099"/>
                  </a:lnTo>
                  <a:lnTo>
                    <a:pt x="14967081" y="749299"/>
                  </a:lnTo>
                  <a:lnTo>
                    <a:pt x="14943770" y="190499"/>
                  </a:lnTo>
                  <a:lnTo>
                    <a:pt x="14939261" y="152399"/>
                  </a:lnTo>
                  <a:lnTo>
                    <a:pt x="14925182" y="139699"/>
                  </a:lnTo>
                  <a:lnTo>
                    <a:pt x="14891965" y="126999"/>
                  </a:lnTo>
                  <a:lnTo>
                    <a:pt x="14783215" y="126999"/>
                  </a:lnTo>
                  <a:lnTo>
                    <a:pt x="14760900" y="114299"/>
                  </a:lnTo>
                  <a:lnTo>
                    <a:pt x="14638436" y="114299"/>
                  </a:lnTo>
                  <a:lnTo>
                    <a:pt x="14440698" y="101599"/>
                  </a:lnTo>
                  <a:lnTo>
                    <a:pt x="14192081" y="101599"/>
                  </a:lnTo>
                  <a:lnTo>
                    <a:pt x="14142406" y="88899"/>
                  </a:lnTo>
                  <a:lnTo>
                    <a:pt x="13591228" y="88899"/>
                  </a:lnTo>
                  <a:lnTo>
                    <a:pt x="13488807" y="76199"/>
                  </a:lnTo>
                  <a:lnTo>
                    <a:pt x="12718317" y="76199"/>
                  </a:lnTo>
                  <a:lnTo>
                    <a:pt x="12101925" y="63499"/>
                  </a:lnTo>
                  <a:lnTo>
                    <a:pt x="1190012" y="63499"/>
                  </a:lnTo>
                  <a:lnTo>
                    <a:pt x="1344445" y="50799"/>
                  </a:lnTo>
                  <a:lnTo>
                    <a:pt x="14967128" y="50799"/>
                  </a:lnTo>
                  <a:lnTo>
                    <a:pt x="14990393" y="63499"/>
                  </a:lnTo>
                  <a:lnTo>
                    <a:pt x="14992700" y="88899"/>
                  </a:lnTo>
                  <a:lnTo>
                    <a:pt x="14995857" y="139699"/>
                  </a:lnTo>
                  <a:lnTo>
                    <a:pt x="14998165" y="165099"/>
                  </a:lnTo>
                  <a:lnTo>
                    <a:pt x="15000621" y="215899"/>
                  </a:lnTo>
                  <a:lnTo>
                    <a:pt x="15002854" y="266699"/>
                  </a:lnTo>
                  <a:lnTo>
                    <a:pt x="15004927" y="317499"/>
                  </a:lnTo>
                  <a:lnTo>
                    <a:pt x="15010828" y="469899"/>
                  </a:lnTo>
                  <a:lnTo>
                    <a:pt x="15012901" y="533399"/>
                  </a:lnTo>
                  <a:lnTo>
                    <a:pt x="15015134" y="584199"/>
                  </a:lnTo>
                  <a:lnTo>
                    <a:pt x="15017591" y="634999"/>
                  </a:lnTo>
                  <a:lnTo>
                    <a:pt x="15017637" y="660399"/>
                  </a:lnTo>
                  <a:lnTo>
                    <a:pt x="15017870" y="711199"/>
                  </a:lnTo>
                  <a:lnTo>
                    <a:pt x="15020616" y="1092199"/>
                  </a:lnTo>
                  <a:lnTo>
                    <a:pt x="15023849" y="1485899"/>
                  </a:lnTo>
                  <a:lnTo>
                    <a:pt x="15027438" y="1904999"/>
                  </a:lnTo>
                  <a:lnTo>
                    <a:pt x="15031615" y="2374899"/>
                  </a:lnTo>
                  <a:lnTo>
                    <a:pt x="15035575" y="2793999"/>
                  </a:lnTo>
                  <a:lnTo>
                    <a:pt x="15039086" y="3162299"/>
                  </a:lnTo>
                  <a:lnTo>
                    <a:pt x="15042745" y="3517899"/>
                  </a:lnTo>
                  <a:lnTo>
                    <a:pt x="15045749" y="3797299"/>
                  </a:lnTo>
                  <a:lnTo>
                    <a:pt x="15048798" y="4076699"/>
                  </a:lnTo>
                  <a:lnTo>
                    <a:pt x="15053410" y="4483099"/>
                  </a:lnTo>
                  <a:lnTo>
                    <a:pt x="15055712" y="4660899"/>
                  </a:lnTo>
                  <a:lnTo>
                    <a:pt x="15057240" y="4787899"/>
                  </a:lnTo>
                  <a:lnTo>
                    <a:pt x="15058759" y="4902199"/>
                  </a:lnTo>
                  <a:lnTo>
                    <a:pt x="15061758" y="5105399"/>
                  </a:lnTo>
                  <a:lnTo>
                    <a:pt x="15063233" y="5206999"/>
                  </a:lnTo>
                  <a:lnTo>
                    <a:pt x="15066121" y="5384799"/>
                  </a:lnTo>
                  <a:lnTo>
                    <a:pt x="15067529" y="5460999"/>
                  </a:lnTo>
                  <a:lnTo>
                    <a:pt x="15068222" y="5486399"/>
                  </a:lnTo>
                  <a:lnTo>
                    <a:pt x="15068908" y="5524499"/>
                  </a:lnTo>
                  <a:lnTo>
                    <a:pt x="15069586" y="5549899"/>
                  </a:lnTo>
                  <a:lnTo>
                    <a:pt x="15070257" y="5587999"/>
                  </a:lnTo>
                  <a:lnTo>
                    <a:pt x="15072216" y="5664199"/>
                  </a:lnTo>
                  <a:lnTo>
                    <a:pt x="15072851" y="5676899"/>
                  </a:lnTo>
                  <a:lnTo>
                    <a:pt x="15073476" y="5702299"/>
                  </a:lnTo>
                  <a:lnTo>
                    <a:pt x="15075289" y="5740399"/>
                  </a:lnTo>
                  <a:lnTo>
                    <a:pt x="15075871" y="5740399"/>
                  </a:lnTo>
                  <a:lnTo>
                    <a:pt x="15078440" y="5791199"/>
                  </a:lnTo>
                  <a:lnTo>
                    <a:pt x="15080613" y="5841999"/>
                  </a:lnTo>
                  <a:lnTo>
                    <a:pt x="15082419" y="5892799"/>
                  </a:lnTo>
                  <a:lnTo>
                    <a:pt x="15083885" y="5943599"/>
                  </a:lnTo>
                  <a:lnTo>
                    <a:pt x="15085038" y="6007099"/>
                  </a:lnTo>
                  <a:lnTo>
                    <a:pt x="15085907" y="6057899"/>
                  </a:lnTo>
                  <a:lnTo>
                    <a:pt x="15086520" y="6108699"/>
                  </a:lnTo>
                  <a:lnTo>
                    <a:pt x="15086903" y="6159499"/>
                  </a:lnTo>
                  <a:lnTo>
                    <a:pt x="15087085" y="6210299"/>
                  </a:lnTo>
                  <a:lnTo>
                    <a:pt x="15087059" y="6273799"/>
                  </a:lnTo>
                  <a:lnTo>
                    <a:pt x="15086956" y="6311899"/>
                  </a:lnTo>
                  <a:lnTo>
                    <a:pt x="15086700" y="6362699"/>
                  </a:lnTo>
                  <a:lnTo>
                    <a:pt x="15086353" y="6413499"/>
                  </a:lnTo>
                  <a:lnTo>
                    <a:pt x="15085944" y="6464299"/>
                  </a:lnTo>
                  <a:lnTo>
                    <a:pt x="15084615" y="6616699"/>
                  </a:lnTo>
                  <a:lnTo>
                    <a:pt x="15084230" y="6667499"/>
                  </a:lnTo>
                  <a:lnTo>
                    <a:pt x="15083922" y="6718299"/>
                  </a:lnTo>
                  <a:lnTo>
                    <a:pt x="15083819" y="6743699"/>
                  </a:lnTo>
                  <a:lnTo>
                    <a:pt x="15083697" y="6781799"/>
                  </a:lnTo>
                  <a:lnTo>
                    <a:pt x="15083822" y="6934199"/>
                  </a:lnTo>
                  <a:lnTo>
                    <a:pt x="15083947" y="6972299"/>
                  </a:lnTo>
                  <a:lnTo>
                    <a:pt x="15084316" y="7048499"/>
                  </a:lnTo>
                  <a:lnTo>
                    <a:pt x="15084793" y="7124699"/>
                  </a:lnTo>
                  <a:lnTo>
                    <a:pt x="15085603" y="7226299"/>
                  </a:lnTo>
                  <a:lnTo>
                    <a:pt x="15086070" y="7277099"/>
                  </a:lnTo>
                  <a:lnTo>
                    <a:pt x="15086573" y="7327899"/>
                  </a:lnTo>
                  <a:lnTo>
                    <a:pt x="15087108" y="7378699"/>
                  </a:lnTo>
                  <a:lnTo>
                    <a:pt x="15087598" y="7416799"/>
                  </a:lnTo>
                  <a:lnTo>
                    <a:pt x="15087598" y="7912099"/>
                  </a:lnTo>
                  <a:close/>
                </a:path>
                <a:path w="15087600" h="7912100">
                  <a:moveTo>
                    <a:pt x="8997349" y="76199"/>
                  </a:moveTo>
                  <a:lnTo>
                    <a:pt x="784651" y="76199"/>
                  </a:lnTo>
                  <a:lnTo>
                    <a:pt x="834927" y="63499"/>
                  </a:lnTo>
                  <a:lnTo>
                    <a:pt x="9390319" y="63499"/>
                  </a:lnTo>
                  <a:lnTo>
                    <a:pt x="8997349" y="76199"/>
                  </a:lnTo>
                  <a:close/>
                </a:path>
                <a:path w="15087600" h="7912100">
                  <a:moveTo>
                    <a:pt x="2800702" y="88899"/>
                  </a:moveTo>
                  <a:lnTo>
                    <a:pt x="384533" y="88899"/>
                  </a:lnTo>
                  <a:lnTo>
                    <a:pt x="434440" y="76199"/>
                  </a:lnTo>
                  <a:lnTo>
                    <a:pt x="2852209" y="76199"/>
                  </a:lnTo>
                  <a:lnTo>
                    <a:pt x="2800702" y="88899"/>
                  </a:lnTo>
                  <a:close/>
                </a:path>
                <a:path w="15087600" h="7912100">
                  <a:moveTo>
                    <a:pt x="3887731" y="88899"/>
                  </a:moveTo>
                  <a:lnTo>
                    <a:pt x="3521807" y="88899"/>
                  </a:lnTo>
                  <a:lnTo>
                    <a:pt x="3315777" y="76199"/>
                  </a:lnTo>
                  <a:lnTo>
                    <a:pt x="5936205" y="76199"/>
                  </a:lnTo>
                  <a:lnTo>
                    <a:pt x="3887731" y="88899"/>
                  </a:lnTo>
                  <a:close/>
                </a:path>
                <a:path w="15087600" h="7912100">
                  <a:moveTo>
                    <a:pt x="2180423" y="101599"/>
                  </a:moveTo>
                  <a:lnTo>
                    <a:pt x="143706" y="101599"/>
                  </a:lnTo>
                  <a:lnTo>
                    <a:pt x="190670" y="88899"/>
                  </a:lnTo>
                  <a:lnTo>
                    <a:pt x="2234120" y="88899"/>
                  </a:lnTo>
                  <a:lnTo>
                    <a:pt x="2180423" y="101599"/>
                  </a:lnTo>
                  <a:close/>
                </a:path>
                <a:path w="15087600" h="7912100">
                  <a:moveTo>
                    <a:pt x="1552844" y="114299"/>
                  </a:moveTo>
                  <a:lnTo>
                    <a:pt x="38925" y="114299"/>
                  </a:lnTo>
                  <a:lnTo>
                    <a:pt x="69037" y="101599"/>
                  </a:lnTo>
                  <a:lnTo>
                    <a:pt x="1707772" y="101599"/>
                  </a:lnTo>
                  <a:lnTo>
                    <a:pt x="1552844" y="114299"/>
                  </a:lnTo>
                  <a:close/>
                </a:path>
                <a:path w="15087600" h="7912100">
                  <a:moveTo>
                    <a:pt x="14010603" y="7861299"/>
                  </a:moveTo>
                  <a:lnTo>
                    <a:pt x="16098" y="7861299"/>
                  </a:lnTo>
                  <a:lnTo>
                    <a:pt x="10088" y="7835899"/>
                  </a:lnTo>
                  <a:lnTo>
                    <a:pt x="11727" y="7823199"/>
                  </a:lnTo>
                  <a:lnTo>
                    <a:pt x="20196" y="7785099"/>
                  </a:lnTo>
                  <a:lnTo>
                    <a:pt x="25569" y="7734299"/>
                  </a:lnTo>
                  <a:lnTo>
                    <a:pt x="28392" y="7696199"/>
                  </a:lnTo>
                  <a:lnTo>
                    <a:pt x="29211" y="7645399"/>
                  </a:lnTo>
                  <a:lnTo>
                    <a:pt x="28574" y="7581899"/>
                  </a:lnTo>
                  <a:lnTo>
                    <a:pt x="27026" y="7531099"/>
                  </a:lnTo>
                  <a:lnTo>
                    <a:pt x="25113" y="7480299"/>
                  </a:lnTo>
                  <a:lnTo>
                    <a:pt x="23383" y="7416799"/>
                  </a:lnTo>
                  <a:lnTo>
                    <a:pt x="22709" y="7365999"/>
                  </a:lnTo>
                  <a:lnTo>
                    <a:pt x="21925" y="7315199"/>
                  </a:lnTo>
                  <a:lnTo>
                    <a:pt x="21053" y="7264399"/>
                  </a:lnTo>
                  <a:lnTo>
                    <a:pt x="20114" y="7213599"/>
                  </a:lnTo>
                  <a:lnTo>
                    <a:pt x="19126" y="7162799"/>
                  </a:lnTo>
                  <a:lnTo>
                    <a:pt x="16083" y="7010399"/>
                  </a:lnTo>
                  <a:lnTo>
                    <a:pt x="15109" y="6959599"/>
                  </a:lnTo>
                  <a:lnTo>
                    <a:pt x="14190" y="6908799"/>
                  </a:lnTo>
                  <a:lnTo>
                    <a:pt x="13345" y="6870699"/>
                  </a:lnTo>
                  <a:lnTo>
                    <a:pt x="12596" y="6819899"/>
                  </a:lnTo>
                  <a:lnTo>
                    <a:pt x="11962" y="6769099"/>
                  </a:lnTo>
                  <a:lnTo>
                    <a:pt x="11464" y="6718299"/>
                  </a:lnTo>
                  <a:lnTo>
                    <a:pt x="11122" y="6667499"/>
                  </a:lnTo>
                  <a:lnTo>
                    <a:pt x="10990" y="6565899"/>
                  </a:lnTo>
                  <a:lnTo>
                    <a:pt x="11239" y="6515099"/>
                  </a:lnTo>
                  <a:lnTo>
                    <a:pt x="11727" y="6464299"/>
                  </a:lnTo>
                  <a:lnTo>
                    <a:pt x="11308" y="6438899"/>
                  </a:lnTo>
                  <a:lnTo>
                    <a:pt x="10431" y="6362699"/>
                  </a:lnTo>
                  <a:lnTo>
                    <a:pt x="9976" y="6311899"/>
                  </a:lnTo>
                  <a:lnTo>
                    <a:pt x="9191" y="6210299"/>
                  </a:lnTo>
                  <a:lnTo>
                    <a:pt x="8410" y="6095999"/>
                  </a:lnTo>
                  <a:lnTo>
                    <a:pt x="7782" y="5994399"/>
                  </a:lnTo>
                  <a:lnTo>
                    <a:pt x="6825" y="5816599"/>
                  </a:lnTo>
                  <a:lnTo>
                    <a:pt x="5934" y="5638799"/>
                  </a:lnTo>
                  <a:lnTo>
                    <a:pt x="4767" y="5359399"/>
                  </a:lnTo>
                  <a:lnTo>
                    <a:pt x="3656" y="5054599"/>
                  </a:lnTo>
                  <a:lnTo>
                    <a:pt x="2622" y="4737099"/>
                  </a:lnTo>
                  <a:lnTo>
                    <a:pt x="1691" y="4406899"/>
                  </a:lnTo>
                  <a:lnTo>
                    <a:pt x="1037" y="4127499"/>
                  </a:lnTo>
                  <a:lnTo>
                    <a:pt x="476" y="3848099"/>
                  </a:lnTo>
                  <a:lnTo>
                    <a:pt x="41" y="3581399"/>
                  </a:lnTo>
                  <a:lnTo>
                    <a:pt x="0" y="2070099"/>
                  </a:lnTo>
                  <a:lnTo>
                    <a:pt x="351" y="1904999"/>
                  </a:lnTo>
                  <a:lnTo>
                    <a:pt x="750" y="1765299"/>
                  </a:lnTo>
                  <a:lnTo>
                    <a:pt x="1088" y="1663699"/>
                  </a:lnTo>
                  <a:lnTo>
                    <a:pt x="1573" y="1549399"/>
                  </a:lnTo>
                  <a:lnTo>
                    <a:pt x="1928" y="1473199"/>
                  </a:lnTo>
                  <a:lnTo>
                    <a:pt x="2457" y="1371599"/>
                  </a:lnTo>
                  <a:lnTo>
                    <a:pt x="3042" y="1282699"/>
                  </a:lnTo>
                  <a:lnTo>
                    <a:pt x="3356" y="1231899"/>
                  </a:lnTo>
                  <a:lnTo>
                    <a:pt x="4029" y="1155699"/>
                  </a:lnTo>
                  <a:lnTo>
                    <a:pt x="4763" y="1079499"/>
                  </a:lnTo>
                  <a:lnTo>
                    <a:pt x="5559" y="1003299"/>
                  </a:lnTo>
                  <a:lnTo>
                    <a:pt x="5981" y="977899"/>
                  </a:lnTo>
                  <a:lnTo>
                    <a:pt x="6419" y="939799"/>
                  </a:lnTo>
                  <a:lnTo>
                    <a:pt x="7344" y="888999"/>
                  </a:lnTo>
                  <a:lnTo>
                    <a:pt x="8335" y="838199"/>
                  </a:lnTo>
                  <a:lnTo>
                    <a:pt x="8857" y="812799"/>
                  </a:lnTo>
                  <a:lnTo>
                    <a:pt x="9396" y="800099"/>
                  </a:lnTo>
                  <a:lnTo>
                    <a:pt x="9952" y="774699"/>
                  </a:lnTo>
                  <a:lnTo>
                    <a:pt x="11117" y="749299"/>
                  </a:lnTo>
                  <a:lnTo>
                    <a:pt x="11727" y="736599"/>
                  </a:lnTo>
                  <a:lnTo>
                    <a:pt x="13250" y="685799"/>
                  </a:lnTo>
                  <a:lnTo>
                    <a:pt x="13654" y="634999"/>
                  </a:lnTo>
                  <a:lnTo>
                    <a:pt x="13685" y="584199"/>
                  </a:lnTo>
                  <a:lnTo>
                    <a:pt x="14089" y="546099"/>
                  </a:lnTo>
                  <a:lnTo>
                    <a:pt x="15613" y="495299"/>
                  </a:lnTo>
                  <a:lnTo>
                    <a:pt x="17493" y="444499"/>
                  </a:lnTo>
                  <a:lnTo>
                    <a:pt x="19713" y="380999"/>
                  </a:lnTo>
                  <a:lnTo>
                    <a:pt x="22137" y="330199"/>
                  </a:lnTo>
                  <a:lnTo>
                    <a:pt x="24629" y="279399"/>
                  </a:lnTo>
                  <a:lnTo>
                    <a:pt x="27053" y="228599"/>
                  </a:lnTo>
                  <a:lnTo>
                    <a:pt x="29274" y="177799"/>
                  </a:lnTo>
                  <a:lnTo>
                    <a:pt x="31154" y="126999"/>
                  </a:lnTo>
                  <a:lnTo>
                    <a:pt x="35039" y="114299"/>
                  </a:lnTo>
                  <a:lnTo>
                    <a:pt x="1193339" y="114299"/>
                  </a:lnTo>
                  <a:lnTo>
                    <a:pt x="1039900" y="126999"/>
                  </a:lnTo>
                  <a:lnTo>
                    <a:pt x="634308" y="126999"/>
                  </a:lnTo>
                  <a:lnTo>
                    <a:pt x="584127" y="139699"/>
                  </a:lnTo>
                  <a:lnTo>
                    <a:pt x="237335" y="139699"/>
                  </a:lnTo>
                  <a:lnTo>
                    <a:pt x="188534" y="152399"/>
                  </a:lnTo>
                  <a:lnTo>
                    <a:pt x="116207" y="152399"/>
                  </a:lnTo>
                  <a:lnTo>
                    <a:pt x="89434" y="215899"/>
                  </a:lnTo>
                  <a:lnTo>
                    <a:pt x="87779" y="266699"/>
                  </a:lnTo>
                  <a:lnTo>
                    <a:pt x="86556" y="317499"/>
                  </a:lnTo>
                  <a:lnTo>
                    <a:pt x="84541" y="431799"/>
                  </a:lnTo>
                  <a:lnTo>
                    <a:pt x="83318" y="482599"/>
                  </a:lnTo>
                  <a:lnTo>
                    <a:pt x="81663" y="533399"/>
                  </a:lnTo>
                  <a:lnTo>
                    <a:pt x="80513" y="584199"/>
                  </a:lnTo>
                  <a:lnTo>
                    <a:pt x="79206" y="634999"/>
                  </a:lnTo>
                  <a:lnTo>
                    <a:pt x="77775" y="685799"/>
                  </a:lnTo>
                  <a:lnTo>
                    <a:pt x="76257" y="736599"/>
                  </a:lnTo>
                  <a:lnTo>
                    <a:pt x="71528" y="876299"/>
                  </a:lnTo>
                  <a:lnTo>
                    <a:pt x="70010" y="927099"/>
                  </a:lnTo>
                  <a:lnTo>
                    <a:pt x="68580" y="977899"/>
                  </a:lnTo>
                  <a:lnTo>
                    <a:pt x="67272" y="1028699"/>
                  </a:lnTo>
                  <a:lnTo>
                    <a:pt x="66122" y="1066799"/>
                  </a:lnTo>
                  <a:lnTo>
                    <a:pt x="64422" y="1117599"/>
                  </a:lnTo>
                  <a:lnTo>
                    <a:pt x="63356" y="1181099"/>
                  </a:lnTo>
                  <a:lnTo>
                    <a:pt x="62742" y="1231899"/>
                  </a:lnTo>
                  <a:lnTo>
                    <a:pt x="62201" y="1282699"/>
                  </a:lnTo>
                  <a:lnTo>
                    <a:pt x="61523" y="1396999"/>
                  </a:lnTo>
                  <a:lnTo>
                    <a:pt x="61157" y="1473199"/>
                  </a:lnTo>
                  <a:lnTo>
                    <a:pt x="60827" y="1574799"/>
                  </a:lnTo>
                  <a:lnTo>
                    <a:pt x="60599" y="1676399"/>
                  </a:lnTo>
                  <a:lnTo>
                    <a:pt x="60446" y="1765299"/>
                  </a:lnTo>
                  <a:lnTo>
                    <a:pt x="60330" y="1866899"/>
                  </a:lnTo>
                  <a:lnTo>
                    <a:pt x="60456" y="2374899"/>
                  </a:lnTo>
                  <a:lnTo>
                    <a:pt x="60564" y="2476499"/>
                  </a:lnTo>
                  <a:lnTo>
                    <a:pt x="60871" y="2692399"/>
                  </a:lnTo>
                  <a:lnTo>
                    <a:pt x="61273" y="2895599"/>
                  </a:lnTo>
                  <a:lnTo>
                    <a:pt x="61945" y="3187699"/>
                  </a:lnTo>
                  <a:lnTo>
                    <a:pt x="62756" y="3479799"/>
                  </a:lnTo>
                  <a:lnTo>
                    <a:pt x="63778" y="3797299"/>
                  </a:lnTo>
                  <a:lnTo>
                    <a:pt x="64771" y="4076699"/>
                  </a:lnTo>
                  <a:lnTo>
                    <a:pt x="65842" y="4356099"/>
                  </a:lnTo>
                  <a:lnTo>
                    <a:pt x="67206" y="4673599"/>
                  </a:lnTo>
                  <a:lnTo>
                    <a:pt x="68265" y="4902199"/>
                  </a:lnTo>
                  <a:lnTo>
                    <a:pt x="70814" y="5384799"/>
                  </a:lnTo>
                  <a:lnTo>
                    <a:pt x="72176" y="5600699"/>
                  </a:lnTo>
                  <a:lnTo>
                    <a:pt x="73311" y="5765799"/>
                  </a:lnTo>
                  <a:lnTo>
                    <a:pt x="74057" y="5867399"/>
                  </a:lnTo>
                  <a:lnTo>
                    <a:pt x="74558" y="5930899"/>
                  </a:lnTo>
                  <a:lnTo>
                    <a:pt x="75144" y="5994399"/>
                  </a:lnTo>
                  <a:lnTo>
                    <a:pt x="76264" y="6095999"/>
                  </a:lnTo>
                  <a:lnTo>
                    <a:pt x="76531" y="6108699"/>
                  </a:lnTo>
                  <a:lnTo>
                    <a:pt x="76793" y="6134099"/>
                  </a:lnTo>
                  <a:lnTo>
                    <a:pt x="77542" y="6172199"/>
                  </a:lnTo>
                  <a:lnTo>
                    <a:pt x="77778" y="6172199"/>
                  </a:lnTo>
                  <a:lnTo>
                    <a:pt x="77901" y="6362699"/>
                  </a:lnTo>
                  <a:lnTo>
                    <a:pt x="78059" y="6438899"/>
                  </a:lnTo>
                  <a:lnTo>
                    <a:pt x="78264" y="6489699"/>
                  </a:lnTo>
                  <a:lnTo>
                    <a:pt x="78549" y="6540499"/>
                  </a:lnTo>
                  <a:lnTo>
                    <a:pt x="78929" y="6591299"/>
                  </a:lnTo>
                  <a:lnTo>
                    <a:pt x="79417" y="6642099"/>
                  </a:lnTo>
                  <a:lnTo>
                    <a:pt x="80027" y="6692899"/>
                  </a:lnTo>
                  <a:lnTo>
                    <a:pt x="80771" y="6743699"/>
                  </a:lnTo>
                  <a:lnTo>
                    <a:pt x="81663" y="6794499"/>
                  </a:lnTo>
                  <a:lnTo>
                    <a:pt x="81930" y="6845299"/>
                  </a:lnTo>
                  <a:lnTo>
                    <a:pt x="82644" y="6896099"/>
                  </a:lnTo>
                  <a:lnTo>
                    <a:pt x="83678" y="6946899"/>
                  </a:lnTo>
                  <a:lnTo>
                    <a:pt x="84904" y="6997699"/>
                  </a:lnTo>
                  <a:lnTo>
                    <a:pt x="86194" y="7048499"/>
                  </a:lnTo>
                  <a:lnTo>
                    <a:pt x="87419" y="7099299"/>
                  </a:lnTo>
                  <a:lnTo>
                    <a:pt x="88453" y="7150099"/>
                  </a:lnTo>
                  <a:lnTo>
                    <a:pt x="89168" y="7200899"/>
                  </a:lnTo>
                  <a:lnTo>
                    <a:pt x="89434" y="7251699"/>
                  </a:lnTo>
                  <a:lnTo>
                    <a:pt x="89329" y="7391399"/>
                  </a:lnTo>
                  <a:lnTo>
                    <a:pt x="89185" y="7442199"/>
                  </a:lnTo>
                  <a:lnTo>
                    <a:pt x="88948" y="7492999"/>
                  </a:lnTo>
                  <a:lnTo>
                    <a:pt x="88595" y="7543799"/>
                  </a:lnTo>
                  <a:lnTo>
                    <a:pt x="87445" y="7632699"/>
                  </a:lnTo>
                  <a:lnTo>
                    <a:pt x="86602" y="7683499"/>
                  </a:lnTo>
                  <a:lnTo>
                    <a:pt x="85549" y="7734299"/>
                  </a:lnTo>
                  <a:lnTo>
                    <a:pt x="85549" y="7759699"/>
                  </a:lnTo>
                  <a:lnTo>
                    <a:pt x="87795" y="7785099"/>
                  </a:lnTo>
                  <a:lnTo>
                    <a:pt x="94776" y="7797799"/>
                  </a:lnTo>
                  <a:lnTo>
                    <a:pt x="106857" y="7797799"/>
                  </a:lnTo>
                  <a:lnTo>
                    <a:pt x="124402" y="7810499"/>
                  </a:lnTo>
                  <a:lnTo>
                    <a:pt x="1423044" y="7810499"/>
                  </a:lnTo>
                  <a:lnTo>
                    <a:pt x="1474886" y="7823199"/>
                  </a:lnTo>
                  <a:lnTo>
                    <a:pt x="12559645" y="7823199"/>
                  </a:lnTo>
                  <a:lnTo>
                    <a:pt x="12609550" y="7835899"/>
                  </a:lnTo>
                  <a:lnTo>
                    <a:pt x="13358397" y="7835899"/>
                  </a:lnTo>
                  <a:lnTo>
                    <a:pt x="13408567" y="7848599"/>
                  </a:lnTo>
                  <a:lnTo>
                    <a:pt x="13960433" y="7848599"/>
                  </a:lnTo>
                  <a:lnTo>
                    <a:pt x="14010603" y="7861299"/>
                  </a:lnTo>
                  <a:close/>
                </a:path>
                <a:path w="15087600" h="7912100">
                  <a:moveTo>
                    <a:pt x="11114770" y="7823199"/>
                  </a:moveTo>
                  <a:lnTo>
                    <a:pt x="5693226" y="7823199"/>
                  </a:lnTo>
                  <a:lnTo>
                    <a:pt x="8149130" y="7810499"/>
                  </a:lnTo>
                  <a:lnTo>
                    <a:pt x="11065206" y="7810499"/>
                  </a:lnTo>
                  <a:lnTo>
                    <a:pt x="11114770" y="7823199"/>
                  </a:lnTo>
                  <a:close/>
                </a:path>
                <a:path w="15087600" h="7912100">
                  <a:moveTo>
                    <a:pt x="4299456" y="7899399"/>
                  </a:moveTo>
                  <a:lnTo>
                    <a:pt x="1859520" y="7899399"/>
                  </a:lnTo>
                  <a:lnTo>
                    <a:pt x="1493097" y="7886699"/>
                  </a:lnTo>
                  <a:lnTo>
                    <a:pt x="983923" y="7886699"/>
                  </a:lnTo>
                  <a:lnTo>
                    <a:pt x="882185" y="7873999"/>
                  </a:lnTo>
                  <a:lnTo>
                    <a:pt x="7618340" y="7873999"/>
                  </a:lnTo>
                  <a:lnTo>
                    <a:pt x="4777588" y="7886699"/>
                  </a:lnTo>
                  <a:lnTo>
                    <a:pt x="4299456" y="7899399"/>
                  </a:lnTo>
                  <a:close/>
                </a:path>
              </a:pathLst>
            </a:custGeom>
            <a:solidFill>
              <a:srgbClr val="373734"/>
            </a:solidFill>
          </p:spPr>
          <p:txBody>
            <a:bodyPr wrap="square" lIns="0" tIns="0" rIns="0" bIns="0" rtlCol="0"/>
            <a:lstStyle/>
            <a:p>
              <a:endParaRPr/>
            </a:p>
          </p:txBody>
        </p:sp>
      </p:grpSp>
      <p:grpSp>
        <p:nvGrpSpPr>
          <p:cNvPr id="8" name="object 8"/>
          <p:cNvGrpSpPr/>
          <p:nvPr/>
        </p:nvGrpSpPr>
        <p:grpSpPr>
          <a:xfrm>
            <a:off x="1398733" y="0"/>
            <a:ext cx="15631794" cy="2543810"/>
            <a:chOff x="1398733" y="0"/>
            <a:chExt cx="15631794" cy="2543810"/>
          </a:xfrm>
        </p:grpSpPr>
        <p:sp>
          <p:nvSpPr>
            <p:cNvPr id="9" name="object 9"/>
            <p:cNvSpPr/>
            <p:nvPr/>
          </p:nvSpPr>
          <p:spPr>
            <a:xfrm>
              <a:off x="1424543" y="3"/>
              <a:ext cx="14998065" cy="1832610"/>
            </a:xfrm>
            <a:custGeom>
              <a:avLst/>
              <a:gdLst/>
              <a:ahLst/>
              <a:cxnLst/>
              <a:rect l="l" t="t" r="r" b="b"/>
              <a:pathLst>
                <a:path w="14998065" h="1832610">
                  <a:moveTo>
                    <a:pt x="14997968" y="1832247"/>
                  </a:moveTo>
                  <a:lnTo>
                    <a:pt x="0" y="1739924"/>
                  </a:lnTo>
                  <a:lnTo>
                    <a:pt x="6206" y="391254"/>
                  </a:lnTo>
                  <a:lnTo>
                    <a:pt x="37098" y="0"/>
                  </a:lnTo>
                  <a:lnTo>
                    <a:pt x="14956642" y="0"/>
                  </a:lnTo>
                  <a:lnTo>
                    <a:pt x="14997968" y="1832247"/>
                  </a:lnTo>
                  <a:close/>
                </a:path>
              </a:pathLst>
            </a:custGeom>
            <a:solidFill>
              <a:srgbClr val="FFFFFF"/>
            </a:solidFill>
          </p:spPr>
          <p:txBody>
            <a:bodyPr wrap="square" lIns="0" tIns="0" rIns="0" bIns="0" rtlCol="0"/>
            <a:lstStyle/>
            <a:p>
              <a:endParaRPr/>
            </a:p>
          </p:txBody>
        </p:sp>
        <p:sp>
          <p:nvSpPr>
            <p:cNvPr id="10" name="object 10"/>
            <p:cNvSpPr/>
            <p:nvPr/>
          </p:nvSpPr>
          <p:spPr>
            <a:xfrm>
              <a:off x="1398733" y="0"/>
              <a:ext cx="15064740" cy="1860550"/>
            </a:xfrm>
            <a:custGeom>
              <a:avLst/>
              <a:gdLst/>
              <a:ahLst/>
              <a:cxnLst/>
              <a:rect l="l" t="t" r="r" b="b"/>
              <a:pathLst>
                <a:path w="15064740" h="1860550">
                  <a:moveTo>
                    <a:pt x="8042926" y="2951"/>
                  </a:moveTo>
                  <a:lnTo>
                    <a:pt x="14951547" y="5271"/>
                  </a:lnTo>
                  <a:lnTo>
                    <a:pt x="14951553" y="5489"/>
                  </a:lnTo>
                  <a:lnTo>
                    <a:pt x="8042926" y="2951"/>
                  </a:lnTo>
                  <a:close/>
                </a:path>
                <a:path w="15064740" h="1860550">
                  <a:moveTo>
                    <a:pt x="15062721" y="1860002"/>
                  </a:moveTo>
                  <a:lnTo>
                    <a:pt x="14484782" y="1857343"/>
                  </a:lnTo>
                  <a:lnTo>
                    <a:pt x="14433964" y="1844409"/>
                  </a:lnTo>
                  <a:lnTo>
                    <a:pt x="12146029" y="1833881"/>
                  </a:lnTo>
                  <a:lnTo>
                    <a:pt x="12095987" y="1820950"/>
                  </a:lnTo>
                  <a:lnTo>
                    <a:pt x="11192770" y="1816794"/>
                  </a:lnTo>
                  <a:lnTo>
                    <a:pt x="10561529" y="1801189"/>
                  </a:lnTo>
                  <a:lnTo>
                    <a:pt x="41325" y="1752780"/>
                  </a:lnTo>
                  <a:lnTo>
                    <a:pt x="23344" y="1739997"/>
                  </a:lnTo>
                  <a:lnTo>
                    <a:pt x="14996700" y="1808898"/>
                  </a:lnTo>
                  <a:lnTo>
                    <a:pt x="14999730" y="1770812"/>
                  </a:lnTo>
                  <a:lnTo>
                    <a:pt x="15002337" y="1745423"/>
                  </a:lnTo>
                  <a:lnTo>
                    <a:pt x="15004274" y="1707332"/>
                  </a:lnTo>
                  <a:lnTo>
                    <a:pt x="15005059" y="1681935"/>
                  </a:lnTo>
                  <a:lnTo>
                    <a:pt x="15002991" y="1631125"/>
                  </a:lnTo>
                  <a:lnTo>
                    <a:pt x="15001110" y="1580316"/>
                  </a:lnTo>
                  <a:lnTo>
                    <a:pt x="14999602" y="1529508"/>
                  </a:lnTo>
                  <a:lnTo>
                    <a:pt x="14998654" y="1478704"/>
                  </a:lnTo>
                  <a:lnTo>
                    <a:pt x="14998453" y="1427902"/>
                  </a:lnTo>
                  <a:lnTo>
                    <a:pt x="14999724" y="1402508"/>
                  </a:lnTo>
                  <a:lnTo>
                    <a:pt x="15003782" y="1339026"/>
                  </a:lnTo>
                  <a:lnTo>
                    <a:pt x="15002866" y="1313621"/>
                  </a:lnTo>
                  <a:lnTo>
                    <a:pt x="15002315" y="1288218"/>
                  </a:lnTo>
                  <a:lnTo>
                    <a:pt x="15000671" y="1262811"/>
                  </a:lnTo>
                  <a:lnTo>
                    <a:pt x="14998356" y="1224699"/>
                  </a:lnTo>
                  <a:lnTo>
                    <a:pt x="14995619" y="1199287"/>
                  </a:lnTo>
                  <a:lnTo>
                    <a:pt x="14993721" y="1186578"/>
                  </a:lnTo>
                  <a:lnTo>
                    <a:pt x="14991658" y="1173868"/>
                  </a:lnTo>
                  <a:lnTo>
                    <a:pt x="14989567" y="1135758"/>
                  </a:lnTo>
                  <a:lnTo>
                    <a:pt x="14987353" y="1097648"/>
                  </a:lnTo>
                  <a:lnTo>
                    <a:pt x="14985035" y="1059536"/>
                  </a:lnTo>
                  <a:lnTo>
                    <a:pt x="14982693" y="1008725"/>
                  </a:lnTo>
                  <a:lnTo>
                    <a:pt x="14980349" y="945214"/>
                  </a:lnTo>
                  <a:lnTo>
                    <a:pt x="14970778" y="691167"/>
                  </a:lnTo>
                  <a:lnTo>
                    <a:pt x="14968500" y="614956"/>
                  </a:lnTo>
                  <a:lnTo>
                    <a:pt x="14966286" y="538745"/>
                  </a:lnTo>
                  <a:lnTo>
                    <a:pt x="14964099" y="475234"/>
                  </a:lnTo>
                  <a:lnTo>
                    <a:pt x="14962076" y="399024"/>
                  </a:lnTo>
                  <a:lnTo>
                    <a:pt x="14960121" y="335514"/>
                  </a:lnTo>
                  <a:lnTo>
                    <a:pt x="14958315" y="272005"/>
                  </a:lnTo>
                  <a:lnTo>
                    <a:pt x="14956676" y="208497"/>
                  </a:lnTo>
                  <a:lnTo>
                    <a:pt x="14955228" y="144990"/>
                  </a:lnTo>
                  <a:lnTo>
                    <a:pt x="14953931" y="94183"/>
                  </a:lnTo>
                  <a:lnTo>
                    <a:pt x="14952808" y="56078"/>
                  </a:lnTo>
                  <a:lnTo>
                    <a:pt x="14951937" y="17973"/>
                  </a:lnTo>
                  <a:lnTo>
                    <a:pt x="14951553" y="5489"/>
                  </a:lnTo>
                  <a:lnTo>
                    <a:pt x="15002980" y="5508"/>
                  </a:lnTo>
                  <a:lnTo>
                    <a:pt x="15003742" y="30912"/>
                  </a:lnTo>
                  <a:lnTo>
                    <a:pt x="15005018" y="69018"/>
                  </a:lnTo>
                  <a:lnTo>
                    <a:pt x="15006497" y="119825"/>
                  </a:lnTo>
                  <a:lnTo>
                    <a:pt x="15008157" y="183334"/>
                  </a:lnTo>
                  <a:lnTo>
                    <a:pt x="15010032" y="246843"/>
                  </a:lnTo>
                  <a:lnTo>
                    <a:pt x="15012102" y="310353"/>
                  </a:lnTo>
                  <a:lnTo>
                    <a:pt x="15014344" y="373864"/>
                  </a:lnTo>
                  <a:lnTo>
                    <a:pt x="15016677" y="450076"/>
                  </a:lnTo>
                  <a:lnTo>
                    <a:pt x="15019194" y="513588"/>
                  </a:lnTo>
                  <a:lnTo>
                    <a:pt x="15021758" y="589800"/>
                  </a:lnTo>
                  <a:lnTo>
                    <a:pt x="15024404" y="666013"/>
                  </a:lnTo>
                  <a:lnTo>
                    <a:pt x="15027168" y="729527"/>
                  </a:lnTo>
                  <a:lnTo>
                    <a:pt x="15029911" y="805740"/>
                  </a:lnTo>
                  <a:lnTo>
                    <a:pt x="15035536" y="932767"/>
                  </a:lnTo>
                  <a:lnTo>
                    <a:pt x="15038374" y="983581"/>
                  </a:lnTo>
                  <a:lnTo>
                    <a:pt x="15041159" y="1034394"/>
                  </a:lnTo>
                  <a:lnTo>
                    <a:pt x="15043869" y="1085207"/>
                  </a:lnTo>
                  <a:lnTo>
                    <a:pt x="15046541" y="1123320"/>
                  </a:lnTo>
                  <a:lnTo>
                    <a:pt x="15049152" y="1148732"/>
                  </a:lnTo>
                  <a:lnTo>
                    <a:pt x="15051622" y="1174144"/>
                  </a:lnTo>
                  <a:lnTo>
                    <a:pt x="15053985" y="1186855"/>
                  </a:lnTo>
                  <a:lnTo>
                    <a:pt x="15062023" y="1237693"/>
                  </a:lnTo>
                  <a:lnTo>
                    <a:pt x="15064650" y="1288505"/>
                  </a:lnTo>
                  <a:lnTo>
                    <a:pt x="15063919" y="1339302"/>
                  </a:lnTo>
                  <a:lnTo>
                    <a:pt x="15061822" y="1402793"/>
                  </a:lnTo>
                  <a:lnTo>
                    <a:pt x="15060531" y="1453588"/>
                  </a:lnTo>
                  <a:lnTo>
                    <a:pt x="15060966" y="1504391"/>
                  </a:lnTo>
                  <a:lnTo>
                    <a:pt x="15062435" y="1567898"/>
                  </a:lnTo>
                  <a:lnTo>
                    <a:pt x="15063949" y="1593305"/>
                  </a:lnTo>
                  <a:lnTo>
                    <a:pt x="15062721" y="1860002"/>
                  </a:lnTo>
                  <a:close/>
                </a:path>
                <a:path w="15064740" h="1860550">
                  <a:moveTo>
                    <a:pt x="13986971" y="1804252"/>
                  </a:moveTo>
                  <a:lnTo>
                    <a:pt x="10772" y="1739939"/>
                  </a:lnTo>
                  <a:lnTo>
                    <a:pt x="4875" y="1714511"/>
                  </a:lnTo>
                  <a:lnTo>
                    <a:pt x="6574" y="1701819"/>
                  </a:lnTo>
                  <a:lnTo>
                    <a:pt x="20714" y="1638383"/>
                  </a:lnTo>
                  <a:lnTo>
                    <a:pt x="24592" y="1587601"/>
                  </a:lnTo>
                  <a:lnTo>
                    <a:pt x="22522" y="1562191"/>
                  </a:lnTo>
                  <a:lnTo>
                    <a:pt x="19053" y="1524075"/>
                  </a:lnTo>
                  <a:lnTo>
                    <a:pt x="16150" y="1485961"/>
                  </a:lnTo>
                  <a:lnTo>
                    <a:pt x="12559" y="1435144"/>
                  </a:lnTo>
                  <a:lnTo>
                    <a:pt x="9341" y="1384328"/>
                  </a:lnTo>
                  <a:lnTo>
                    <a:pt x="7615" y="1333520"/>
                  </a:lnTo>
                  <a:lnTo>
                    <a:pt x="8444" y="1295423"/>
                  </a:lnTo>
                  <a:lnTo>
                    <a:pt x="7642" y="1282720"/>
                  </a:lnTo>
                  <a:lnTo>
                    <a:pt x="6851" y="1257316"/>
                  </a:lnTo>
                  <a:lnTo>
                    <a:pt x="6085" y="1219212"/>
                  </a:lnTo>
                  <a:lnTo>
                    <a:pt x="5239" y="1193808"/>
                  </a:lnTo>
                  <a:lnTo>
                    <a:pt x="3769" y="1092200"/>
                  </a:lnTo>
                  <a:lnTo>
                    <a:pt x="3053" y="1041396"/>
                  </a:lnTo>
                  <a:lnTo>
                    <a:pt x="2367" y="990592"/>
                  </a:lnTo>
                  <a:lnTo>
                    <a:pt x="1781" y="927089"/>
                  </a:lnTo>
                  <a:lnTo>
                    <a:pt x="1251" y="863586"/>
                  </a:lnTo>
                  <a:lnTo>
                    <a:pt x="789" y="800083"/>
                  </a:lnTo>
                  <a:lnTo>
                    <a:pt x="178" y="660379"/>
                  </a:lnTo>
                  <a:lnTo>
                    <a:pt x="0" y="558777"/>
                  </a:lnTo>
                  <a:lnTo>
                    <a:pt x="1669" y="215881"/>
                  </a:lnTo>
                  <a:lnTo>
                    <a:pt x="2888" y="126985"/>
                  </a:lnTo>
                  <a:lnTo>
                    <a:pt x="3956" y="76190"/>
                  </a:lnTo>
                  <a:lnTo>
                    <a:pt x="5246" y="25395"/>
                  </a:lnTo>
                  <a:lnTo>
                    <a:pt x="6223" y="0"/>
                  </a:lnTo>
                  <a:lnTo>
                    <a:pt x="8042926" y="2951"/>
                  </a:lnTo>
                  <a:lnTo>
                    <a:pt x="65613" y="273"/>
                  </a:lnTo>
                  <a:lnTo>
                    <a:pt x="64542" y="25668"/>
                  </a:lnTo>
                  <a:lnTo>
                    <a:pt x="63565" y="63764"/>
                  </a:lnTo>
                  <a:lnTo>
                    <a:pt x="62795" y="114561"/>
                  </a:lnTo>
                  <a:lnTo>
                    <a:pt x="62271" y="165359"/>
                  </a:lnTo>
                  <a:lnTo>
                    <a:pt x="61832" y="279658"/>
                  </a:lnTo>
                  <a:lnTo>
                    <a:pt x="61881" y="343159"/>
                  </a:lnTo>
                  <a:lnTo>
                    <a:pt x="62046" y="419361"/>
                  </a:lnTo>
                  <a:lnTo>
                    <a:pt x="62886" y="559066"/>
                  </a:lnTo>
                  <a:lnTo>
                    <a:pt x="63468" y="635270"/>
                  </a:lnTo>
                  <a:lnTo>
                    <a:pt x="64211" y="698774"/>
                  </a:lnTo>
                  <a:lnTo>
                    <a:pt x="64981" y="774978"/>
                  </a:lnTo>
                  <a:lnTo>
                    <a:pt x="65876" y="838483"/>
                  </a:lnTo>
                  <a:lnTo>
                    <a:pt x="66820" y="901988"/>
                  </a:lnTo>
                  <a:lnTo>
                    <a:pt x="68785" y="1028998"/>
                  </a:lnTo>
                  <a:lnTo>
                    <a:pt x="69829" y="1079804"/>
                  </a:lnTo>
                  <a:lnTo>
                    <a:pt x="70908" y="1117909"/>
                  </a:lnTo>
                  <a:lnTo>
                    <a:pt x="71947" y="1156014"/>
                  </a:lnTo>
                  <a:lnTo>
                    <a:pt x="72928" y="1194119"/>
                  </a:lnTo>
                  <a:lnTo>
                    <a:pt x="73949" y="1206824"/>
                  </a:lnTo>
                  <a:lnTo>
                    <a:pt x="74877" y="1219528"/>
                  </a:lnTo>
                  <a:lnTo>
                    <a:pt x="74762" y="1257628"/>
                  </a:lnTo>
                  <a:lnTo>
                    <a:pt x="75012" y="1295730"/>
                  </a:lnTo>
                  <a:lnTo>
                    <a:pt x="75991" y="1333835"/>
                  </a:lnTo>
                  <a:lnTo>
                    <a:pt x="78063" y="1371945"/>
                  </a:lnTo>
                  <a:lnTo>
                    <a:pt x="79160" y="1397350"/>
                  </a:lnTo>
                  <a:lnTo>
                    <a:pt x="84213" y="1460874"/>
                  </a:lnTo>
                  <a:lnTo>
                    <a:pt x="85311" y="1486279"/>
                  </a:lnTo>
                  <a:lnTo>
                    <a:pt x="85133" y="1511679"/>
                  </a:lnTo>
                  <a:lnTo>
                    <a:pt x="84533" y="1549776"/>
                  </a:lnTo>
                  <a:lnTo>
                    <a:pt x="83262" y="1575171"/>
                  </a:lnTo>
                  <a:lnTo>
                    <a:pt x="80839" y="1613260"/>
                  </a:lnTo>
                  <a:lnTo>
                    <a:pt x="80723" y="1638660"/>
                  </a:lnTo>
                  <a:lnTo>
                    <a:pt x="82853" y="1664070"/>
                  </a:lnTo>
                  <a:lnTo>
                    <a:pt x="89779" y="1676802"/>
                  </a:lnTo>
                  <a:lnTo>
                    <a:pt x="101866" y="1676857"/>
                  </a:lnTo>
                  <a:lnTo>
                    <a:pt x="119361" y="1689638"/>
                  </a:lnTo>
                  <a:lnTo>
                    <a:pt x="1416331" y="1695606"/>
                  </a:lnTo>
                  <a:lnTo>
                    <a:pt x="1468046" y="1708544"/>
                  </a:lnTo>
                  <a:lnTo>
                    <a:pt x="4030225" y="1720334"/>
                  </a:lnTo>
                  <a:lnTo>
                    <a:pt x="4064136" y="1733191"/>
                  </a:lnTo>
                  <a:lnTo>
                    <a:pt x="13335748" y="1775855"/>
                  </a:lnTo>
                  <a:lnTo>
                    <a:pt x="13385792" y="1788785"/>
                  </a:lnTo>
                  <a:lnTo>
                    <a:pt x="13936927" y="1791321"/>
                  </a:lnTo>
                  <a:lnTo>
                    <a:pt x="13986971" y="1804252"/>
                  </a:lnTo>
                  <a:close/>
                </a:path>
                <a:path w="15064740" h="1860550">
                  <a:moveTo>
                    <a:pt x="11045654" y="1752617"/>
                  </a:moveTo>
                  <a:lnTo>
                    <a:pt x="5680795" y="1727930"/>
                  </a:lnTo>
                  <a:lnTo>
                    <a:pt x="8133502" y="1726516"/>
                  </a:lnTo>
                  <a:lnTo>
                    <a:pt x="10995895" y="1739687"/>
                  </a:lnTo>
                  <a:lnTo>
                    <a:pt x="11045654" y="1752617"/>
                  </a:lnTo>
                  <a:close/>
                </a:path>
                <a:path w="15064740" h="1860550">
                  <a:moveTo>
                    <a:pt x="12587892" y="1772413"/>
                  </a:moveTo>
                  <a:lnTo>
                    <a:pt x="4178256" y="1733716"/>
                  </a:lnTo>
                  <a:lnTo>
                    <a:pt x="4265686" y="1721418"/>
                  </a:lnTo>
                  <a:lnTo>
                    <a:pt x="12538111" y="1759484"/>
                  </a:lnTo>
                  <a:lnTo>
                    <a:pt x="12587892" y="1772413"/>
                  </a:lnTo>
                  <a:close/>
                </a:path>
                <a:path w="15064740" h="1860550">
                  <a:moveTo>
                    <a:pt x="4288522" y="1797724"/>
                  </a:moveTo>
                  <a:lnTo>
                    <a:pt x="1851819" y="1786511"/>
                  </a:lnTo>
                  <a:lnTo>
                    <a:pt x="1485940" y="1772127"/>
                  </a:lnTo>
                  <a:lnTo>
                    <a:pt x="977442" y="1769787"/>
                  </a:lnTo>
                  <a:lnTo>
                    <a:pt x="875896" y="1756620"/>
                  </a:lnTo>
                  <a:lnTo>
                    <a:pt x="7603123" y="1787576"/>
                  </a:lnTo>
                  <a:lnTo>
                    <a:pt x="4766078" y="1787221"/>
                  </a:lnTo>
                  <a:lnTo>
                    <a:pt x="4288522" y="1797724"/>
                  </a:lnTo>
                  <a:close/>
                </a:path>
              </a:pathLst>
            </a:custGeom>
            <a:solidFill>
              <a:srgbClr val="373734"/>
            </a:solidFill>
          </p:spPr>
          <p:txBody>
            <a:bodyPr wrap="square" lIns="0" tIns="0" rIns="0" bIns="0" rtlCol="0"/>
            <a:lstStyle/>
            <a:p>
              <a:endParaRPr/>
            </a:p>
          </p:txBody>
        </p:sp>
        <p:sp>
          <p:nvSpPr>
            <p:cNvPr id="11" name="object 11"/>
            <p:cNvSpPr/>
            <p:nvPr/>
          </p:nvSpPr>
          <p:spPr>
            <a:xfrm>
              <a:off x="1765428" y="3"/>
              <a:ext cx="15212060" cy="1816735"/>
            </a:xfrm>
            <a:custGeom>
              <a:avLst/>
              <a:gdLst/>
              <a:ahLst/>
              <a:cxnLst/>
              <a:rect l="l" t="t" r="r" b="b"/>
              <a:pathLst>
                <a:path w="15212060" h="1816735">
                  <a:moveTo>
                    <a:pt x="15211982" y="1816432"/>
                  </a:moveTo>
                  <a:lnTo>
                    <a:pt x="0" y="1426744"/>
                  </a:lnTo>
                  <a:lnTo>
                    <a:pt x="34365" y="0"/>
                  </a:lnTo>
                  <a:lnTo>
                    <a:pt x="15210443" y="0"/>
                  </a:lnTo>
                  <a:lnTo>
                    <a:pt x="15211982" y="1816432"/>
                  </a:lnTo>
                  <a:close/>
                </a:path>
              </a:pathLst>
            </a:custGeom>
            <a:solidFill>
              <a:srgbClr val="FFFFFF"/>
            </a:solidFill>
          </p:spPr>
          <p:txBody>
            <a:bodyPr wrap="square" lIns="0" tIns="0" rIns="0" bIns="0" rtlCol="0"/>
            <a:lstStyle/>
            <a:p>
              <a:endParaRPr/>
            </a:p>
          </p:txBody>
        </p:sp>
        <p:sp>
          <p:nvSpPr>
            <p:cNvPr id="12" name="object 12"/>
            <p:cNvSpPr/>
            <p:nvPr/>
          </p:nvSpPr>
          <p:spPr>
            <a:xfrm>
              <a:off x="1745037" y="0"/>
              <a:ext cx="15285085" cy="1854200"/>
            </a:xfrm>
            <a:custGeom>
              <a:avLst/>
              <a:gdLst/>
              <a:ahLst/>
              <a:cxnLst/>
              <a:rect l="l" t="t" r="r" b="b"/>
              <a:pathLst>
                <a:path w="15285085" h="1854200">
                  <a:moveTo>
                    <a:pt x="8286230" y="6025"/>
                  </a:moveTo>
                  <a:lnTo>
                    <a:pt x="15200426" y="9853"/>
                  </a:lnTo>
                  <a:lnTo>
                    <a:pt x="15200433" y="11068"/>
                  </a:lnTo>
                  <a:lnTo>
                    <a:pt x="8286230" y="6025"/>
                  </a:lnTo>
                  <a:close/>
                </a:path>
                <a:path w="15285085" h="1854200">
                  <a:moveTo>
                    <a:pt x="15272198" y="1802801"/>
                  </a:moveTo>
                  <a:lnTo>
                    <a:pt x="15205800" y="1801201"/>
                  </a:lnTo>
                  <a:lnTo>
                    <a:pt x="15209571" y="1763181"/>
                  </a:lnTo>
                  <a:lnTo>
                    <a:pt x="15212977" y="1725152"/>
                  </a:lnTo>
                  <a:lnTo>
                    <a:pt x="15215348" y="1699802"/>
                  </a:lnTo>
                  <a:lnTo>
                    <a:pt x="15216628" y="1674425"/>
                  </a:lnTo>
                  <a:lnTo>
                    <a:pt x="15215857" y="1610888"/>
                  </a:lnTo>
                  <a:lnTo>
                    <a:pt x="15214967" y="1560052"/>
                  </a:lnTo>
                  <a:lnTo>
                    <a:pt x="15214756" y="1496529"/>
                  </a:lnTo>
                  <a:lnTo>
                    <a:pt x="15214798" y="1445715"/>
                  </a:lnTo>
                  <a:lnTo>
                    <a:pt x="15215586" y="1394919"/>
                  </a:lnTo>
                  <a:lnTo>
                    <a:pt x="15217657" y="1356858"/>
                  </a:lnTo>
                  <a:lnTo>
                    <a:pt x="15220514" y="1331520"/>
                  </a:lnTo>
                  <a:lnTo>
                    <a:pt x="15222949" y="1293467"/>
                  </a:lnTo>
                  <a:lnTo>
                    <a:pt x="15222529" y="1268050"/>
                  </a:lnTo>
                  <a:lnTo>
                    <a:pt x="15222779" y="1229945"/>
                  </a:lnTo>
                  <a:lnTo>
                    <a:pt x="15221630" y="1204510"/>
                  </a:lnTo>
                  <a:lnTo>
                    <a:pt x="15219753" y="1179057"/>
                  </a:lnTo>
                  <a:lnTo>
                    <a:pt x="15217817" y="1140899"/>
                  </a:lnTo>
                  <a:lnTo>
                    <a:pt x="15216320" y="1128160"/>
                  </a:lnTo>
                  <a:lnTo>
                    <a:pt x="15214679" y="1115416"/>
                  </a:lnTo>
                  <a:lnTo>
                    <a:pt x="15213523" y="1077277"/>
                  </a:lnTo>
                  <a:lnTo>
                    <a:pt x="15211951" y="1051832"/>
                  </a:lnTo>
                  <a:lnTo>
                    <a:pt x="15210897" y="1000992"/>
                  </a:lnTo>
                  <a:lnTo>
                    <a:pt x="15209766" y="950150"/>
                  </a:lnTo>
                  <a:lnTo>
                    <a:pt x="15208574" y="899307"/>
                  </a:lnTo>
                  <a:lnTo>
                    <a:pt x="15207645" y="835766"/>
                  </a:lnTo>
                  <a:lnTo>
                    <a:pt x="15205721" y="708683"/>
                  </a:lnTo>
                  <a:lnTo>
                    <a:pt x="15205066" y="632445"/>
                  </a:lnTo>
                  <a:lnTo>
                    <a:pt x="15204127" y="568904"/>
                  </a:lnTo>
                  <a:lnTo>
                    <a:pt x="15203533" y="492667"/>
                  </a:lnTo>
                  <a:lnTo>
                    <a:pt x="15202995" y="416432"/>
                  </a:lnTo>
                  <a:lnTo>
                    <a:pt x="15202529" y="340199"/>
                  </a:lnTo>
                  <a:lnTo>
                    <a:pt x="15201846" y="276664"/>
                  </a:lnTo>
                  <a:lnTo>
                    <a:pt x="15201574" y="200436"/>
                  </a:lnTo>
                  <a:lnTo>
                    <a:pt x="15201118" y="136906"/>
                  </a:lnTo>
                  <a:lnTo>
                    <a:pt x="15200801" y="73380"/>
                  </a:lnTo>
                  <a:lnTo>
                    <a:pt x="15200433" y="11068"/>
                  </a:lnTo>
                  <a:lnTo>
                    <a:pt x="15252459" y="11106"/>
                  </a:lnTo>
                  <a:lnTo>
                    <a:pt x="15252832" y="49226"/>
                  </a:lnTo>
                  <a:lnTo>
                    <a:pt x="15253378" y="112758"/>
                  </a:lnTo>
                  <a:lnTo>
                    <a:pt x="15254084" y="176293"/>
                  </a:lnTo>
                  <a:lnTo>
                    <a:pt x="15254626" y="252528"/>
                  </a:lnTo>
                  <a:lnTo>
                    <a:pt x="15255599" y="316070"/>
                  </a:lnTo>
                  <a:lnTo>
                    <a:pt x="15256372" y="392311"/>
                  </a:lnTo>
                  <a:lnTo>
                    <a:pt x="15257234" y="468554"/>
                  </a:lnTo>
                  <a:lnTo>
                    <a:pt x="15258167" y="544798"/>
                  </a:lnTo>
                  <a:lnTo>
                    <a:pt x="15259459" y="608348"/>
                  </a:lnTo>
                  <a:lnTo>
                    <a:pt x="15260481" y="684594"/>
                  </a:lnTo>
                  <a:lnTo>
                    <a:pt x="15264499" y="875246"/>
                  </a:lnTo>
                  <a:lnTo>
                    <a:pt x="15266097" y="926100"/>
                  </a:lnTo>
                  <a:lnTo>
                    <a:pt x="15267642" y="976952"/>
                  </a:lnTo>
                  <a:lnTo>
                    <a:pt x="15269115" y="1027802"/>
                  </a:lnTo>
                  <a:lnTo>
                    <a:pt x="15270806" y="1065954"/>
                  </a:lnTo>
                  <a:lnTo>
                    <a:pt x="15272696" y="1091406"/>
                  </a:lnTo>
                  <a:lnTo>
                    <a:pt x="15274461" y="1116856"/>
                  </a:lnTo>
                  <a:lnTo>
                    <a:pt x="15276390" y="1129606"/>
                  </a:lnTo>
                  <a:lnTo>
                    <a:pt x="15282792" y="1167872"/>
                  </a:lnTo>
                  <a:lnTo>
                    <a:pt x="15284896" y="1218737"/>
                  </a:lnTo>
                  <a:lnTo>
                    <a:pt x="15284195" y="1269535"/>
                  </a:lnTo>
                  <a:lnTo>
                    <a:pt x="15281875" y="1320294"/>
                  </a:lnTo>
                  <a:lnTo>
                    <a:pt x="15279123" y="1371042"/>
                  </a:lnTo>
                  <a:lnTo>
                    <a:pt x="15277126" y="1421809"/>
                  </a:lnTo>
                  <a:lnTo>
                    <a:pt x="15276338" y="1472605"/>
                  </a:lnTo>
                  <a:lnTo>
                    <a:pt x="15276296" y="1523418"/>
                  </a:lnTo>
                  <a:lnTo>
                    <a:pt x="15277119" y="1561549"/>
                  </a:lnTo>
                  <a:lnTo>
                    <a:pt x="15277397" y="1586963"/>
                  </a:lnTo>
                  <a:lnTo>
                    <a:pt x="15272198" y="1802801"/>
                  </a:lnTo>
                  <a:close/>
                </a:path>
                <a:path w="15285085" h="1854200">
                  <a:moveTo>
                    <a:pt x="15270975" y="1853586"/>
                  </a:moveTo>
                  <a:lnTo>
                    <a:pt x="14947026" y="1845783"/>
                  </a:lnTo>
                  <a:lnTo>
                    <a:pt x="14896972" y="1831874"/>
                  </a:lnTo>
                  <a:lnTo>
                    <a:pt x="12620600" y="1777044"/>
                  </a:lnTo>
                  <a:lnTo>
                    <a:pt x="12569729" y="1763115"/>
                  </a:lnTo>
                  <a:lnTo>
                    <a:pt x="11347644" y="1733680"/>
                  </a:lnTo>
                  <a:lnTo>
                    <a:pt x="10707458" y="1705556"/>
                  </a:lnTo>
                  <a:lnTo>
                    <a:pt x="35681" y="1448511"/>
                  </a:lnTo>
                  <a:lnTo>
                    <a:pt x="17960" y="1435381"/>
                  </a:lnTo>
                  <a:lnTo>
                    <a:pt x="5702" y="1422382"/>
                  </a:lnTo>
                  <a:lnTo>
                    <a:pt x="0" y="1409541"/>
                  </a:lnTo>
                  <a:lnTo>
                    <a:pt x="1944" y="1396884"/>
                  </a:lnTo>
                  <a:lnTo>
                    <a:pt x="17312" y="1333736"/>
                  </a:lnTo>
                  <a:lnTo>
                    <a:pt x="22176" y="1283038"/>
                  </a:lnTo>
                  <a:lnTo>
                    <a:pt x="20909" y="1244896"/>
                  </a:lnTo>
                  <a:lnTo>
                    <a:pt x="18185" y="1206720"/>
                  </a:lnTo>
                  <a:lnTo>
                    <a:pt x="16331" y="1155860"/>
                  </a:lnTo>
                  <a:lnTo>
                    <a:pt x="13732" y="1104983"/>
                  </a:lnTo>
                  <a:lnTo>
                    <a:pt x="11506" y="1054115"/>
                  </a:lnTo>
                  <a:lnTo>
                    <a:pt x="10772" y="1003282"/>
                  </a:lnTo>
                  <a:lnTo>
                    <a:pt x="12647" y="952513"/>
                  </a:lnTo>
                  <a:lnTo>
                    <a:pt x="12179" y="939798"/>
                  </a:lnTo>
                  <a:lnTo>
                    <a:pt x="11977" y="914386"/>
                  </a:lnTo>
                  <a:lnTo>
                    <a:pt x="11745" y="888973"/>
                  </a:lnTo>
                  <a:lnTo>
                    <a:pt x="11883" y="774643"/>
                  </a:lnTo>
                  <a:lnTo>
                    <a:pt x="12237" y="723837"/>
                  </a:lnTo>
                  <a:lnTo>
                    <a:pt x="12915" y="660334"/>
                  </a:lnTo>
                  <a:lnTo>
                    <a:pt x="13314" y="609529"/>
                  </a:lnTo>
                  <a:lnTo>
                    <a:pt x="14054" y="546029"/>
                  </a:lnTo>
                  <a:lnTo>
                    <a:pt x="14840" y="482529"/>
                  </a:lnTo>
                  <a:lnTo>
                    <a:pt x="15681" y="419031"/>
                  </a:lnTo>
                  <a:lnTo>
                    <a:pt x="16891" y="342838"/>
                  </a:lnTo>
                  <a:lnTo>
                    <a:pt x="17870" y="279343"/>
                  </a:lnTo>
                  <a:lnTo>
                    <a:pt x="18931" y="215850"/>
                  </a:lnTo>
                  <a:lnTo>
                    <a:pt x="20390" y="139664"/>
                  </a:lnTo>
                  <a:lnTo>
                    <a:pt x="21167" y="101571"/>
                  </a:lnTo>
                  <a:lnTo>
                    <a:pt x="23566" y="0"/>
                  </a:lnTo>
                  <a:lnTo>
                    <a:pt x="8286230" y="6025"/>
                  </a:lnTo>
                  <a:lnTo>
                    <a:pt x="85282" y="1486"/>
                  </a:lnTo>
                  <a:lnTo>
                    <a:pt x="84038" y="77678"/>
                  </a:lnTo>
                  <a:lnTo>
                    <a:pt x="83269" y="141178"/>
                  </a:lnTo>
                  <a:lnTo>
                    <a:pt x="82297" y="217377"/>
                  </a:lnTo>
                  <a:lnTo>
                    <a:pt x="81413" y="293578"/>
                  </a:lnTo>
                  <a:lnTo>
                    <a:pt x="80604" y="369780"/>
                  </a:lnTo>
                  <a:lnTo>
                    <a:pt x="80162" y="433288"/>
                  </a:lnTo>
                  <a:lnTo>
                    <a:pt x="79460" y="509493"/>
                  </a:lnTo>
                  <a:lnTo>
                    <a:pt x="79095" y="573003"/>
                  </a:lnTo>
                  <a:lnTo>
                    <a:pt x="79054" y="623816"/>
                  </a:lnTo>
                  <a:lnTo>
                    <a:pt x="78711" y="687327"/>
                  </a:lnTo>
                  <a:lnTo>
                    <a:pt x="78663" y="738140"/>
                  </a:lnTo>
                  <a:lnTo>
                    <a:pt x="78896" y="776257"/>
                  </a:lnTo>
                  <a:lnTo>
                    <a:pt x="79090" y="814373"/>
                  </a:lnTo>
                  <a:lnTo>
                    <a:pt x="79536" y="839791"/>
                  </a:lnTo>
                  <a:lnTo>
                    <a:pt x="79915" y="865207"/>
                  </a:lnTo>
                  <a:lnTo>
                    <a:pt x="80518" y="877925"/>
                  </a:lnTo>
                  <a:lnTo>
                    <a:pt x="79661" y="916016"/>
                  </a:lnTo>
                  <a:lnTo>
                    <a:pt x="79169" y="954115"/>
                  </a:lnTo>
                  <a:lnTo>
                    <a:pt x="79099" y="1004928"/>
                  </a:lnTo>
                  <a:lnTo>
                    <a:pt x="80427" y="1043071"/>
                  </a:lnTo>
                  <a:lnTo>
                    <a:pt x="80724" y="1081189"/>
                  </a:lnTo>
                  <a:lnTo>
                    <a:pt x="84841" y="1132103"/>
                  </a:lnTo>
                  <a:lnTo>
                    <a:pt x="85138" y="1170221"/>
                  </a:lnTo>
                  <a:lnTo>
                    <a:pt x="84466" y="1195613"/>
                  </a:lnTo>
                  <a:lnTo>
                    <a:pt x="83123" y="1233691"/>
                  </a:lnTo>
                  <a:lnTo>
                    <a:pt x="81053" y="1271752"/>
                  </a:lnTo>
                  <a:lnTo>
                    <a:pt x="77890" y="1309787"/>
                  </a:lnTo>
                  <a:lnTo>
                    <a:pt x="77278" y="1335180"/>
                  </a:lnTo>
                  <a:lnTo>
                    <a:pt x="78912" y="1360627"/>
                  </a:lnTo>
                  <a:lnTo>
                    <a:pt x="85586" y="1373491"/>
                  </a:lnTo>
                  <a:lnTo>
                    <a:pt x="199720" y="1376240"/>
                  </a:lnTo>
                  <a:lnTo>
                    <a:pt x="248996" y="1390131"/>
                  </a:lnTo>
                  <a:lnTo>
                    <a:pt x="1571199" y="1421978"/>
                  </a:lnTo>
                  <a:lnTo>
                    <a:pt x="1621032" y="1435882"/>
                  </a:lnTo>
                  <a:lnTo>
                    <a:pt x="12865503" y="1706721"/>
                  </a:lnTo>
                  <a:lnTo>
                    <a:pt x="13067458" y="1724289"/>
                  </a:lnTo>
                  <a:lnTo>
                    <a:pt x="13624477" y="1737706"/>
                  </a:lnTo>
                  <a:lnTo>
                    <a:pt x="13675004" y="1751626"/>
                  </a:lnTo>
                  <a:lnTo>
                    <a:pt x="14335829" y="1767543"/>
                  </a:lnTo>
                  <a:lnTo>
                    <a:pt x="14386356" y="1781464"/>
                  </a:lnTo>
                  <a:lnTo>
                    <a:pt x="15272198" y="1802801"/>
                  </a:lnTo>
                  <a:lnTo>
                    <a:pt x="15270975" y="1853586"/>
                  </a:lnTo>
                  <a:close/>
                </a:path>
                <a:path w="15285085" h="1854200">
                  <a:moveTo>
                    <a:pt x="1122983" y="1411182"/>
                  </a:moveTo>
                  <a:lnTo>
                    <a:pt x="826701" y="1404046"/>
                  </a:lnTo>
                  <a:lnTo>
                    <a:pt x="876560" y="1392543"/>
                  </a:lnTo>
                  <a:lnTo>
                    <a:pt x="1074254" y="1397305"/>
                  </a:lnTo>
                  <a:lnTo>
                    <a:pt x="1122983" y="1411182"/>
                  </a:lnTo>
                  <a:close/>
                </a:path>
                <a:path w="15285085" h="1854200">
                  <a:moveTo>
                    <a:pt x="11552437" y="1675094"/>
                  </a:moveTo>
                  <a:lnTo>
                    <a:pt x="5246317" y="1523202"/>
                  </a:lnTo>
                  <a:lnTo>
                    <a:pt x="8299898" y="1584048"/>
                  </a:lnTo>
                  <a:lnTo>
                    <a:pt x="11502087" y="1661178"/>
                  </a:lnTo>
                  <a:lnTo>
                    <a:pt x="11552437" y="1675094"/>
                  </a:lnTo>
                  <a:close/>
                </a:path>
                <a:path w="15285085" h="1854200">
                  <a:moveTo>
                    <a:pt x="4787174" y="1575661"/>
                  </a:moveTo>
                  <a:lnTo>
                    <a:pt x="1242109" y="1490273"/>
                  </a:lnTo>
                  <a:lnTo>
                    <a:pt x="983880" y="1471350"/>
                  </a:lnTo>
                  <a:lnTo>
                    <a:pt x="7738799" y="1634052"/>
                  </a:lnTo>
                  <a:lnTo>
                    <a:pt x="4787174" y="1575661"/>
                  </a:lnTo>
                  <a:close/>
                </a:path>
                <a:path w="15285085" h="1854200">
                  <a:moveTo>
                    <a:pt x="3387525" y="1554652"/>
                  </a:moveTo>
                  <a:lnTo>
                    <a:pt x="2072638" y="1522982"/>
                  </a:lnTo>
                  <a:lnTo>
                    <a:pt x="1870740" y="1505415"/>
                  </a:lnTo>
                  <a:lnTo>
                    <a:pt x="3484942" y="1544295"/>
                  </a:lnTo>
                  <a:lnTo>
                    <a:pt x="3387525" y="1554652"/>
                  </a:lnTo>
                  <a:close/>
                </a:path>
              </a:pathLst>
            </a:custGeom>
            <a:solidFill>
              <a:srgbClr val="373734"/>
            </a:solidFill>
          </p:spPr>
          <p:txBody>
            <a:bodyPr wrap="square" lIns="0" tIns="0" rIns="0" bIns="0" rtlCol="0"/>
            <a:lstStyle/>
            <a:p>
              <a:endParaRPr/>
            </a:p>
          </p:txBody>
        </p:sp>
        <p:sp>
          <p:nvSpPr>
            <p:cNvPr id="13" name="object 13"/>
            <p:cNvSpPr/>
            <p:nvPr/>
          </p:nvSpPr>
          <p:spPr>
            <a:xfrm>
              <a:off x="1794280" y="3"/>
              <a:ext cx="14992985" cy="0"/>
            </a:xfrm>
            <a:custGeom>
              <a:avLst/>
              <a:gdLst/>
              <a:ahLst/>
              <a:cxnLst/>
              <a:rect l="l" t="t" r="r" b="b"/>
              <a:pathLst>
                <a:path w="14992985">
                  <a:moveTo>
                    <a:pt x="0" y="0"/>
                  </a:moveTo>
                  <a:lnTo>
                    <a:pt x="14992608" y="0"/>
                  </a:lnTo>
                  <a:lnTo>
                    <a:pt x="0" y="0"/>
                  </a:lnTo>
                  <a:close/>
                </a:path>
              </a:pathLst>
            </a:custGeom>
            <a:solidFill>
              <a:srgbClr val="FFFFFF"/>
            </a:solidFill>
          </p:spPr>
          <p:txBody>
            <a:bodyPr wrap="square" lIns="0" tIns="0" rIns="0" bIns="0" rtlCol="0"/>
            <a:lstStyle/>
            <a:p>
              <a:endParaRPr/>
            </a:p>
          </p:txBody>
        </p:sp>
        <p:sp>
          <p:nvSpPr>
            <p:cNvPr id="14" name="object 14"/>
            <p:cNvSpPr/>
            <p:nvPr/>
          </p:nvSpPr>
          <p:spPr>
            <a:xfrm>
              <a:off x="1749825" y="8762"/>
              <a:ext cx="15072994" cy="1884680"/>
            </a:xfrm>
            <a:custGeom>
              <a:avLst/>
              <a:gdLst/>
              <a:ahLst/>
              <a:cxnLst/>
              <a:rect l="l" t="t" r="r" b="b"/>
              <a:pathLst>
                <a:path w="15072994" h="1884680">
                  <a:moveTo>
                    <a:pt x="2210305" y="1872482"/>
                  </a:moveTo>
                  <a:lnTo>
                    <a:pt x="5703522" y="1860902"/>
                  </a:lnTo>
                  <a:lnTo>
                    <a:pt x="5604306" y="1873931"/>
                  </a:lnTo>
                  <a:lnTo>
                    <a:pt x="2361733" y="1884680"/>
                  </a:lnTo>
                  <a:lnTo>
                    <a:pt x="2210305" y="1872482"/>
                  </a:lnTo>
                  <a:close/>
                </a:path>
                <a:path w="15072994" h="1884680">
                  <a:moveTo>
                    <a:pt x="1149802" y="1863297"/>
                  </a:moveTo>
                  <a:lnTo>
                    <a:pt x="11732336" y="1828216"/>
                  </a:lnTo>
                  <a:lnTo>
                    <a:pt x="9922128" y="1846917"/>
                  </a:lnTo>
                  <a:lnTo>
                    <a:pt x="1201419" y="1875826"/>
                  </a:lnTo>
                  <a:lnTo>
                    <a:pt x="1149802" y="1863297"/>
                  </a:lnTo>
                  <a:close/>
                </a:path>
                <a:path w="15072994" h="1884680">
                  <a:moveTo>
                    <a:pt x="737158" y="1851965"/>
                  </a:moveTo>
                  <a:lnTo>
                    <a:pt x="12978821" y="1811384"/>
                  </a:lnTo>
                  <a:lnTo>
                    <a:pt x="12929468" y="1824248"/>
                  </a:lnTo>
                  <a:lnTo>
                    <a:pt x="788776" y="1864494"/>
                  </a:lnTo>
                  <a:lnTo>
                    <a:pt x="737158" y="1851965"/>
                  </a:lnTo>
                  <a:close/>
                </a:path>
                <a:path w="15072994" h="1884680">
                  <a:moveTo>
                    <a:pt x="185516" y="1841094"/>
                  </a:moveTo>
                  <a:lnTo>
                    <a:pt x="13475681" y="1797037"/>
                  </a:lnTo>
                  <a:lnTo>
                    <a:pt x="13324009" y="1810240"/>
                  </a:lnTo>
                  <a:lnTo>
                    <a:pt x="228970" y="1853650"/>
                  </a:lnTo>
                  <a:lnTo>
                    <a:pt x="185516" y="1841094"/>
                  </a:lnTo>
                  <a:close/>
                </a:path>
                <a:path w="15072994" h="1884680">
                  <a:moveTo>
                    <a:pt x="0" y="199"/>
                  </a:moveTo>
                  <a:lnTo>
                    <a:pt x="60043" y="202"/>
                  </a:lnTo>
                  <a:lnTo>
                    <a:pt x="61135" y="25396"/>
                  </a:lnTo>
                  <a:lnTo>
                    <a:pt x="63376" y="63489"/>
                  </a:lnTo>
                  <a:lnTo>
                    <a:pt x="65286" y="114283"/>
                  </a:lnTo>
                  <a:lnTo>
                    <a:pt x="66636" y="165079"/>
                  </a:lnTo>
                  <a:lnTo>
                    <a:pt x="67198" y="203177"/>
                  </a:lnTo>
                  <a:lnTo>
                    <a:pt x="66128" y="228581"/>
                  </a:lnTo>
                  <a:lnTo>
                    <a:pt x="63965" y="253988"/>
                  </a:lnTo>
                  <a:lnTo>
                    <a:pt x="62572" y="292093"/>
                  </a:lnTo>
                  <a:lnTo>
                    <a:pt x="63689" y="317489"/>
                  </a:lnTo>
                  <a:lnTo>
                    <a:pt x="64441" y="342887"/>
                  </a:lnTo>
                  <a:lnTo>
                    <a:pt x="66287" y="368281"/>
                  </a:lnTo>
                  <a:lnTo>
                    <a:pt x="68861" y="393672"/>
                  </a:lnTo>
                  <a:lnTo>
                    <a:pt x="71799" y="419063"/>
                  </a:lnTo>
                  <a:lnTo>
                    <a:pt x="73975" y="431756"/>
                  </a:lnTo>
                  <a:lnTo>
                    <a:pt x="76345" y="444448"/>
                  </a:lnTo>
                  <a:lnTo>
                    <a:pt x="78965" y="482539"/>
                  </a:lnTo>
                  <a:lnTo>
                    <a:pt x="81726" y="520630"/>
                  </a:lnTo>
                  <a:lnTo>
                    <a:pt x="84641" y="571421"/>
                  </a:lnTo>
                  <a:lnTo>
                    <a:pt x="87643" y="622211"/>
                  </a:lnTo>
                  <a:lnTo>
                    <a:pt x="90747" y="685702"/>
                  </a:lnTo>
                  <a:lnTo>
                    <a:pt x="97025" y="812681"/>
                  </a:lnTo>
                  <a:lnTo>
                    <a:pt x="100187" y="888871"/>
                  </a:lnTo>
                  <a:lnTo>
                    <a:pt x="103260" y="952362"/>
                  </a:lnTo>
                  <a:lnTo>
                    <a:pt x="106300" y="1028552"/>
                  </a:lnTo>
                  <a:lnTo>
                    <a:pt x="109238" y="1104743"/>
                  </a:lnTo>
                  <a:lnTo>
                    <a:pt x="112006" y="1168234"/>
                  </a:lnTo>
                  <a:lnTo>
                    <a:pt x="114661" y="1244425"/>
                  </a:lnTo>
                  <a:lnTo>
                    <a:pt x="117092" y="1307918"/>
                  </a:lnTo>
                  <a:lnTo>
                    <a:pt x="119271" y="1358711"/>
                  </a:lnTo>
                  <a:lnTo>
                    <a:pt x="121257" y="1422204"/>
                  </a:lnTo>
                  <a:lnTo>
                    <a:pt x="122896" y="1460299"/>
                  </a:lnTo>
                  <a:lnTo>
                    <a:pt x="124288" y="1511095"/>
                  </a:lnTo>
                  <a:lnTo>
                    <a:pt x="125279" y="1536492"/>
                  </a:lnTo>
                  <a:lnTo>
                    <a:pt x="125927" y="1561890"/>
                  </a:lnTo>
                  <a:lnTo>
                    <a:pt x="126163" y="1574589"/>
                  </a:lnTo>
                  <a:lnTo>
                    <a:pt x="132077" y="1599970"/>
                  </a:lnTo>
                  <a:lnTo>
                    <a:pt x="143992" y="1676131"/>
                  </a:lnTo>
                  <a:lnTo>
                    <a:pt x="149907" y="1701511"/>
                  </a:lnTo>
                  <a:lnTo>
                    <a:pt x="154541" y="1739596"/>
                  </a:lnTo>
                  <a:lnTo>
                    <a:pt x="168651" y="1752249"/>
                  </a:lnTo>
                  <a:lnTo>
                    <a:pt x="201881" y="1764839"/>
                  </a:lnTo>
                  <a:lnTo>
                    <a:pt x="310509" y="1764479"/>
                  </a:lnTo>
                  <a:lnTo>
                    <a:pt x="332835" y="1777105"/>
                  </a:lnTo>
                  <a:lnTo>
                    <a:pt x="455133" y="1776700"/>
                  </a:lnTo>
                  <a:lnTo>
                    <a:pt x="652645" y="1788745"/>
                  </a:lnTo>
                  <a:lnTo>
                    <a:pt x="900925" y="1787922"/>
                  </a:lnTo>
                  <a:lnTo>
                    <a:pt x="950575" y="1800457"/>
                  </a:lnTo>
                  <a:lnTo>
                    <a:pt x="1501005" y="1798633"/>
                  </a:lnTo>
                  <a:lnTo>
                    <a:pt x="1603329" y="1810994"/>
                  </a:lnTo>
                  <a:lnTo>
                    <a:pt x="2526817" y="1807932"/>
                  </a:lnTo>
                  <a:lnTo>
                    <a:pt x="2988373" y="1819102"/>
                  </a:lnTo>
                  <a:lnTo>
                    <a:pt x="13885486" y="1782978"/>
                  </a:lnTo>
                  <a:lnTo>
                    <a:pt x="13731305" y="1796190"/>
                  </a:lnTo>
                  <a:lnTo>
                    <a:pt x="126999" y="1841288"/>
                  </a:lnTo>
                  <a:lnTo>
                    <a:pt x="103683" y="1828665"/>
                  </a:lnTo>
                  <a:lnTo>
                    <a:pt x="101290" y="1803273"/>
                  </a:lnTo>
                  <a:lnTo>
                    <a:pt x="97963" y="1752484"/>
                  </a:lnTo>
                  <a:lnTo>
                    <a:pt x="95571" y="1727091"/>
                  </a:lnTo>
                  <a:lnTo>
                    <a:pt x="90222" y="1689009"/>
                  </a:lnTo>
                  <a:lnTo>
                    <a:pt x="85643" y="1663624"/>
                  </a:lnTo>
                  <a:lnTo>
                    <a:pt x="81022" y="1625539"/>
                  </a:lnTo>
                  <a:lnTo>
                    <a:pt x="75714" y="1600156"/>
                  </a:lnTo>
                  <a:lnTo>
                    <a:pt x="75457" y="1587457"/>
                  </a:lnTo>
                  <a:lnTo>
                    <a:pt x="74745" y="1562059"/>
                  </a:lnTo>
                  <a:lnTo>
                    <a:pt x="73649" y="1536663"/>
                  </a:lnTo>
                  <a:lnTo>
                    <a:pt x="72115" y="1485868"/>
                  </a:lnTo>
                  <a:lnTo>
                    <a:pt x="70297" y="1447774"/>
                  </a:lnTo>
                  <a:lnTo>
                    <a:pt x="68098" y="1384280"/>
                  </a:lnTo>
                  <a:lnTo>
                    <a:pt x="65673" y="1333488"/>
                  </a:lnTo>
                  <a:lnTo>
                    <a:pt x="62923" y="1257297"/>
                  </a:lnTo>
                  <a:lnTo>
                    <a:pt x="60005" y="1193806"/>
                  </a:lnTo>
                  <a:lnTo>
                    <a:pt x="56863" y="1117616"/>
                  </a:lnTo>
                  <a:lnTo>
                    <a:pt x="53609" y="1054127"/>
                  </a:lnTo>
                  <a:lnTo>
                    <a:pt x="50189" y="977938"/>
                  </a:lnTo>
                  <a:lnTo>
                    <a:pt x="46673" y="901749"/>
                  </a:lnTo>
                  <a:lnTo>
                    <a:pt x="43132" y="838260"/>
                  </a:lnTo>
                  <a:lnTo>
                    <a:pt x="39511" y="762072"/>
                  </a:lnTo>
                  <a:lnTo>
                    <a:pt x="35922" y="698583"/>
                  </a:lnTo>
                  <a:lnTo>
                    <a:pt x="32394" y="647795"/>
                  </a:lnTo>
                  <a:lnTo>
                    <a:pt x="28872" y="584306"/>
                  </a:lnTo>
                  <a:lnTo>
                    <a:pt x="25469" y="533517"/>
                  </a:lnTo>
                  <a:lnTo>
                    <a:pt x="22213" y="495428"/>
                  </a:lnTo>
                  <a:lnTo>
                    <a:pt x="19134" y="470038"/>
                  </a:lnTo>
                  <a:lnTo>
                    <a:pt x="16218" y="444647"/>
                  </a:lnTo>
                  <a:lnTo>
                    <a:pt x="13535" y="431956"/>
                  </a:lnTo>
                  <a:lnTo>
                    <a:pt x="5095" y="381184"/>
                  </a:lnTo>
                  <a:lnTo>
                    <a:pt x="2066" y="330394"/>
                  </a:lnTo>
                  <a:lnTo>
                    <a:pt x="2395" y="279592"/>
                  </a:lnTo>
                  <a:lnTo>
                    <a:pt x="4031" y="228786"/>
                  </a:lnTo>
                  <a:lnTo>
                    <a:pt x="4962" y="190683"/>
                  </a:lnTo>
                  <a:lnTo>
                    <a:pt x="4083" y="127186"/>
                  </a:lnTo>
                  <a:lnTo>
                    <a:pt x="2154" y="76392"/>
                  </a:lnTo>
                  <a:lnTo>
                    <a:pt x="126" y="38298"/>
                  </a:lnTo>
                  <a:lnTo>
                    <a:pt x="0" y="199"/>
                  </a:lnTo>
                  <a:close/>
                </a:path>
                <a:path w="15072994" h="1884680">
                  <a:moveTo>
                    <a:pt x="6088696" y="1796125"/>
                  </a:moveTo>
                  <a:lnTo>
                    <a:pt x="14290255" y="1768937"/>
                  </a:lnTo>
                  <a:lnTo>
                    <a:pt x="14240089" y="1781803"/>
                  </a:lnTo>
                  <a:lnTo>
                    <a:pt x="5696301" y="1810125"/>
                  </a:lnTo>
                  <a:lnTo>
                    <a:pt x="6088696" y="1796125"/>
                  </a:lnTo>
                  <a:close/>
                </a:path>
                <a:path w="15072994" h="1884680">
                  <a:moveTo>
                    <a:pt x="12328334" y="1762740"/>
                  </a:moveTo>
                  <a:lnTo>
                    <a:pt x="14689789" y="1754912"/>
                  </a:lnTo>
                  <a:lnTo>
                    <a:pt x="14639991" y="1767777"/>
                  </a:lnTo>
                  <a:lnTo>
                    <a:pt x="12276939" y="1775611"/>
                  </a:lnTo>
                  <a:lnTo>
                    <a:pt x="12328334" y="1762740"/>
                  </a:lnTo>
                  <a:close/>
                </a:path>
                <a:path w="15072994" h="1884680">
                  <a:moveTo>
                    <a:pt x="11191341" y="1766509"/>
                  </a:moveTo>
                  <a:lnTo>
                    <a:pt x="11453895" y="1765639"/>
                  </a:lnTo>
                  <a:lnTo>
                    <a:pt x="11556812" y="1777998"/>
                  </a:lnTo>
                  <a:lnTo>
                    <a:pt x="9145688" y="1785991"/>
                  </a:lnTo>
                  <a:lnTo>
                    <a:pt x="11191341" y="1766509"/>
                  </a:lnTo>
                  <a:close/>
                </a:path>
                <a:path w="15072994" h="1884680">
                  <a:moveTo>
                    <a:pt x="12896292" y="1748157"/>
                  </a:moveTo>
                  <a:lnTo>
                    <a:pt x="14930320" y="1741415"/>
                  </a:lnTo>
                  <a:lnTo>
                    <a:pt x="14883431" y="1754270"/>
                  </a:lnTo>
                  <a:lnTo>
                    <a:pt x="12842710" y="1761035"/>
                  </a:lnTo>
                  <a:lnTo>
                    <a:pt x="12896292" y="1748157"/>
                  </a:lnTo>
                  <a:close/>
                </a:path>
                <a:path w="15072994" h="1884680">
                  <a:moveTo>
                    <a:pt x="13522978" y="1733380"/>
                  </a:moveTo>
                  <a:lnTo>
                    <a:pt x="15035048" y="1728367"/>
                  </a:lnTo>
                  <a:lnTo>
                    <a:pt x="15004969" y="1741167"/>
                  </a:lnTo>
                  <a:lnTo>
                    <a:pt x="13368302" y="1746593"/>
                  </a:lnTo>
                  <a:lnTo>
                    <a:pt x="13522978" y="1733380"/>
                  </a:lnTo>
                  <a:close/>
                </a:path>
                <a:path w="15072994" h="1884680">
                  <a:moveTo>
                    <a:pt x="7182115" y="641"/>
                  </a:moveTo>
                  <a:lnTo>
                    <a:pt x="15044749" y="1126"/>
                  </a:lnTo>
                  <a:lnTo>
                    <a:pt x="15049047" y="51912"/>
                  </a:lnTo>
                  <a:lnTo>
                    <a:pt x="15053953" y="102696"/>
                  </a:lnTo>
                  <a:lnTo>
                    <a:pt x="15057443" y="166184"/>
                  </a:lnTo>
                  <a:lnTo>
                    <a:pt x="15057247" y="216985"/>
                  </a:lnTo>
                  <a:lnTo>
                    <a:pt x="15058218" y="229682"/>
                  </a:lnTo>
                  <a:lnTo>
                    <a:pt x="15059284" y="255079"/>
                  </a:lnTo>
                  <a:lnTo>
                    <a:pt x="15060388" y="280475"/>
                  </a:lnTo>
                  <a:lnTo>
                    <a:pt x="15061554" y="318572"/>
                  </a:lnTo>
                  <a:lnTo>
                    <a:pt x="15063972" y="420164"/>
                  </a:lnTo>
                  <a:lnTo>
                    <a:pt x="15065149" y="470961"/>
                  </a:lnTo>
                  <a:lnTo>
                    <a:pt x="15066325" y="534457"/>
                  </a:lnTo>
                  <a:lnTo>
                    <a:pt x="15067443" y="597954"/>
                  </a:lnTo>
                  <a:lnTo>
                    <a:pt x="15068487" y="661451"/>
                  </a:lnTo>
                  <a:lnTo>
                    <a:pt x="15070330" y="801145"/>
                  </a:lnTo>
                  <a:lnTo>
                    <a:pt x="15071098" y="877343"/>
                  </a:lnTo>
                  <a:lnTo>
                    <a:pt x="15071685" y="940841"/>
                  </a:lnTo>
                  <a:lnTo>
                    <a:pt x="15072466" y="1156740"/>
                  </a:lnTo>
                  <a:lnTo>
                    <a:pt x="15072378" y="1207541"/>
                  </a:lnTo>
                  <a:lnTo>
                    <a:pt x="15072037" y="1271042"/>
                  </a:lnTo>
                  <a:lnTo>
                    <a:pt x="15071419" y="1321844"/>
                  </a:lnTo>
                  <a:lnTo>
                    <a:pt x="15070553" y="1372648"/>
                  </a:lnTo>
                  <a:lnTo>
                    <a:pt x="15069421" y="1423452"/>
                  </a:lnTo>
                  <a:lnTo>
                    <a:pt x="15067965" y="1461557"/>
                  </a:lnTo>
                  <a:lnTo>
                    <a:pt x="15064063" y="1512370"/>
                  </a:lnTo>
                  <a:lnTo>
                    <a:pt x="15061584" y="1525078"/>
                  </a:lnTo>
                  <a:lnTo>
                    <a:pt x="15059925" y="1537784"/>
                  </a:lnTo>
                  <a:lnTo>
                    <a:pt x="15059523" y="1563185"/>
                  </a:lnTo>
                  <a:lnTo>
                    <a:pt x="15057907" y="1588591"/>
                  </a:lnTo>
                  <a:lnTo>
                    <a:pt x="15054426" y="1601302"/>
                  </a:lnTo>
                  <a:lnTo>
                    <a:pt x="15050259" y="1626716"/>
                  </a:lnTo>
                  <a:lnTo>
                    <a:pt x="15046134" y="1664830"/>
                  </a:lnTo>
                  <a:lnTo>
                    <a:pt x="15042780" y="1715642"/>
                  </a:lnTo>
                  <a:lnTo>
                    <a:pt x="15038935" y="1728354"/>
                  </a:lnTo>
                  <a:lnTo>
                    <a:pt x="13881995" y="1732190"/>
                  </a:lnTo>
                  <a:lnTo>
                    <a:pt x="14035184" y="1718982"/>
                  </a:lnTo>
                  <a:lnTo>
                    <a:pt x="14440230" y="1717639"/>
                  </a:lnTo>
                  <a:lnTo>
                    <a:pt x="14490303" y="1704773"/>
                  </a:lnTo>
                  <a:lnTo>
                    <a:pt x="14836635" y="1703625"/>
                  </a:lnTo>
                  <a:lnTo>
                    <a:pt x="14885330" y="1690763"/>
                  </a:lnTo>
                  <a:lnTo>
                    <a:pt x="14972242" y="1690475"/>
                  </a:lnTo>
                  <a:lnTo>
                    <a:pt x="14980278" y="1677749"/>
                  </a:lnTo>
                  <a:lnTo>
                    <a:pt x="14984263" y="1652335"/>
                  </a:lnTo>
                  <a:lnTo>
                    <a:pt x="14986487" y="1626928"/>
                  </a:lnTo>
                  <a:lnTo>
                    <a:pt x="14989519" y="1588817"/>
                  </a:lnTo>
                  <a:lnTo>
                    <a:pt x="14991785" y="1576110"/>
                  </a:lnTo>
                  <a:lnTo>
                    <a:pt x="14995181" y="1537998"/>
                  </a:lnTo>
                  <a:lnTo>
                    <a:pt x="15003516" y="1487170"/>
                  </a:lnTo>
                  <a:lnTo>
                    <a:pt x="15006912" y="1449059"/>
                  </a:lnTo>
                  <a:lnTo>
                    <a:pt x="15010079" y="1410948"/>
                  </a:lnTo>
                  <a:lnTo>
                    <a:pt x="15011758" y="1347442"/>
                  </a:lnTo>
                  <a:lnTo>
                    <a:pt x="15012066" y="1296641"/>
                  </a:lnTo>
                  <a:lnTo>
                    <a:pt x="15012079" y="1271241"/>
                  </a:lnTo>
                  <a:lnTo>
                    <a:pt x="15011614" y="1156942"/>
                  </a:lnTo>
                  <a:lnTo>
                    <a:pt x="15011307" y="1118843"/>
                  </a:lnTo>
                  <a:lnTo>
                    <a:pt x="15010542" y="1042645"/>
                  </a:lnTo>
                  <a:lnTo>
                    <a:pt x="15008507" y="902951"/>
                  </a:lnTo>
                  <a:lnTo>
                    <a:pt x="15007241" y="826754"/>
                  </a:lnTo>
                  <a:lnTo>
                    <a:pt x="15005897" y="763259"/>
                  </a:lnTo>
                  <a:lnTo>
                    <a:pt x="15004413" y="687063"/>
                  </a:lnTo>
                  <a:lnTo>
                    <a:pt x="15002896" y="623568"/>
                  </a:lnTo>
                  <a:lnTo>
                    <a:pt x="15001285" y="547373"/>
                  </a:lnTo>
                  <a:lnTo>
                    <a:pt x="14999730" y="496578"/>
                  </a:lnTo>
                  <a:lnTo>
                    <a:pt x="14998127" y="433082"/>
                  </a:lnTo>
                  <a:lnTo>
                    <a:pt x="14996625" y="394987"/>
                  </a:lnTo>
                  <a:lnTo>
                    <a:pt x="14995122" y="344192"/>
                  </a:lnTo>
                  <a:lnTo>
                    <a:pt x="14993766" y="318796"/>
                  </a:lnTo>
                  <a:lnTo>
                    <a:pt x="14992496" y="293400"/>
                  </a:lnTo>
                  <a:lnTo>
                    <a:pt x="14991378" y="280704"/>
                  </a:lnTo>
                  <a:lnTo>
                    <a:pt x="14991191" y="242604"/>
                  </a:lnTo>
                  <a:lnTo>
                    <a:pt x="14990681" y="217206"/>
                  </a:lnTo>
                  <a:lnTo>
                    <a:pt x="14989401" y="179110"/>
                  </a:lnTo>
                  <a:lnTo>
                    <a:pt x="14987027" y="141018"/>
                  </a:lnTo>
                  <a:lnTo>
                    <a:pt x="14985728" y="115622"/>
                  </a:lnTo>
                  <a:lnTo>
                    <a:pt x="14980215" y="64840"/>
                  </a:lnTo>
                  <a:lnTo>
                    <a:pt x="14978916" y="39444"/>
                  </a:lnTo>
                  <a:lnTo>
                    <a:pt x="14978893" y="14044"/>
                  </a:lnTo>
                  <a:lnTo>
                    <a:pt x="14979026" y="1343"/>
                  </a:lnTo>
                  <a:lnTo>
                    <a:pt x="7182115" y="641"/>
                  </a:lnTo>
                  <a:close/>
                </a:path>
                <a:path w="15072994" h="1884680">
                  <a:moveTo>
                    <a:pt x="60034" y="0"/>
                  </a:moveTo>
                  <a:lnTo>
                    <a:pt x="7182115" y="641"/>
                  </a:lnTo>
                  <a:lnTo>
                    <a:pt x="60043" y="202"/>
                  </a:lnTo>
                  <a:lnTo>
                    <a:pt x="60034" y="0"/>
                  </a:lnTo>
                  <a:close/>
                </a:path>
              </a:pathLst>
            </a:custGeom>
            <a:solidFill>
              <a:srgbClr val="373734"/>
            </a:solidFill>
          </p:spPr>
          <p:txBody>
            <a:bodyPr wrap="square" lIns="0" tIns="0" rIns="0" bIns="0" rtlCol="0"/>
            <a:lstStyle/>
            <a:p>
              <a:endParaRPr/>
            </a:p>
          </p:txBody>
        </p:sp>
        <p:sp>
          <p:nvSpPr>
            <p:cNvPr id="15" name="object 15"/>
            <p:cNvSpPr/>
            <p:nvPr/>
          </p:nvSpPr>
          <p:spPr>
            <a:xfrm>
              <a:off x="1619224" y="2"/>
              <a:ext cx="15007590" cy="1971675"/>
            </a:xfrm>
            <a:custGeom>
              <a:avLst/>
              <a:gdLst/>
              <a:ahLst/>
              <a:cxnLst/>
              <a:rect l="l" t="t" r="r" b="b"/>
              <a:pathLst>
                <a:path w="15007590" h="1971675">
                  <a:moveTo>
                    <a:pt x="15007187" y="1906346"/>
                  </a:moveTo>
                  <a:lnTo>
                    <a:pt x="9441" y="1971296"/>
                  </a:lnTo>
                  <a:lnTo>
                    <a:pt x="0" y="367792"/>
                  </a:lnTo>
                  <a:lnTo>
                    <a:pt x="20898" y="0"/>
                  </a:lnTo>
                  <a:lnTo>
                    <a:pt x="14952147" y="0"/>
                  </a:lnTo>
                  <a:lnTo>
                    <a:pt x="15007187" y="1906346"/>
                  </a:lnTo>
                  <a:close/>
                </a:path>
              </a:pathLst>
            </a:custGeom>
            <a:solidFill>
              <a:srgbClr val="FFFFFF"/>
            </a:solidFill>
          </p:spPr>
          <p:txBody>
            <a:bodyPr wrap="square" lIns="0" tIns="0" rIns="0" bIns="0" rtlCol="0"/>
            <a:lstStyle/>
            <a:p>
              <a:endParaRPr/>
            </a:p>
          </p:txBody>
        </p:sp>
        <p:pic>
          <p:nvPicPr>
            <p:cNvPr id="16" name="object 16"/>
            <p:cNvPicPr/>
            <p:nvPr/>
          </p:nvPicPr>
          <p:blipFill>
            <a:blip r:embed="rId3" cstate="print"/>
            <a:stretch>
              <a:fillRect/>
            </a:stretch>
          </p:blipFill>
          <p:spPr>
            <a:xfrm>
              <a:off x="1586692" y="0"/>
              <a:ext cx="15127292" cy="2543318"/>
            </a:xfrm>
            <a:prstGeom prst="rect">
              <a:avLst/>
            </a:prstGeom>
          </p:spPr>
        </p:pic>
      </p:grpSp>
      <p:grpSp>
        <p:nvGrpSpPr>
          <p:cNvPr id="17" name="object 17"/>
          <p:cNvGrpSpPr/>
          <p:nvPr/>
        </p:nvGrpSpPr>
        <p:grpSpPr>
          <a:xfrm>
            <a:off x="471702" y="6808902"/>
            <a:ext cx="1174115" cy="1417320"/>
            <a:chOff x="471702" y="6808902"/>
            <a:chExt cx="1174115" cy="1417320"/>
          </a:xfrm>
        </p:grpSpPr>
        <p:sp>
          <p:nvSpPr>
            <p:cNvPr id="18" name="object 18"/>
            <p:cNvSpPr/>
            <p:nvPr/>
          </p:nvSpPr>
          <p:spPr>
            <a:xfrm>
              <a:off x="491756" y="6827773"/>
              <a:ext cx="1153795" cy="1379855"/>
            </a:xfrm>
            <a:custGeom>
              <a:avLst/>
              <a:gdLst/>
              <a:ahLst/>
              <a:cxnLst/>
              <a:rect l="l" t="t" r="r" b="b"/>
              <a:pathLst>
                <a:path w="1153795" h="1379854">
                  <a:moveTo>
                    <a:pt x="1153287" y="1353845"/>
                  </a:moveTo>
                  <a:lnTo>
                    <a:pt x="1150924" y="1249603"/>
                  </a:lnTo>
                  <a:lnTo>
                    <a:pt x="1132471" y="433844"/>
                  </a:lnTo>
                  <a:lnTo>
                    <a:pt x="1129804" y="316280"/>
                  </a:lnTo>
                  <a:lnTo>
                    <a:pt x="1122654" y="0"/>
                  </a:lnTo>
                  <a:lnTo>
                    <a:pt x="0" y="25412"/>
                  </a:lnTo>
                  <a:lnTo>
                    <a:pt x="820902" y="684098"/>
                  </a:lnTo>
                  <a:lnTo>
                    <a:pt x="463892" y="998156"/>
                  </a:lnTo>
                  <a:lnTo>
                    <a:pt x="30645" y="1379258"/>
                  </a:lnTo>
                  <a:lnTo>
                    <a:pt x="1119670" y="1354607"/>
                  </a:lnTo>
                  <a:lnTo>
                    <a:pt x="1153287" y="1353845"/>
                  </a:lnTo>
                  <a:close/>
                </a:path>
              </a:pathLst>
            </a:custGeom>
            <a:solidFill>
              <a:srgbClr val="FD6120"/>
            </a:solidFill>
          </p:spPr>
          <p:txBody>
            <a:bodyPr wrap="square" lIns="0" tIns="0" rIns="0" bIns="0" rtlCol="0"/>
            <a:lstStyle/>
            <a:p>
              <a:endParaRPr/>
            </a:p>
          </p:txBody>
        </p:sp>
        <p:sp>
          <p:nvSpPr>
            <p:cNvPr id="19" name="object 19"/>
            <p:cNvSpPr/>
            <p:nvPr/>
          </p:nvSpPr>
          <p:spPr>
            <a:xfrm>
              <a:off x="471702" y="6808902"/>
              <a:ext cx="1174115" cy="1417320"/>
            </a:xfrm>
            <a:custGeom>
              <a:avLst/>
              <a:gdLst/>
              <a:ahLst/>
              <a:cxnLst/>
              <a:rect l="l" t="t" r="r" b="b"/>
              <a:pathLst>
                <a:path w="1174114" h="1417320">
                  <a:moveTo>
                    <a:pt x="11707" y="25589"/>
                  </a:moveTo>
                  <a:lnTo>
                    <a:pt x="1142282" y="0"/>
                  </a:lnTo>
                  <a:lnTo>
                    <a:pt x="1143136" y="37732"/>
                  </a:lnTo>
                  <a:lnTo>
                    <a:pt x="72275" y="61970"/>
                  </a:lnTo>
                  <a:lnTo>
                    <a:pt x="857147" y="691725"/>
                  </a:lnTo>
                  <a:lnTo>
                    <a:pt x="859722" y="696971"/>
                  </a:lnTo>
                  <a:lnTo>
                    <a:pt x="859974" y="708102"/>
                  </a:lnTo>
                  <a:lnTo>
                    <a:pt x="857620" y="713441"/>
                  </a:lnTo>
                  <a:lnTo>
                    <a:pt x="102065" y="1378082"/>
                  </a:lnTo>
                  <a:lnTo>
                    <a:pt x="1172925" y="1353844"/>
                  </a:lnTo>
                  <a:lnTo>
                    <a:pt x="1173779" y="1391576"/>
                  </a:lnTo>
                  <a:lnTo>
                    <a:pt x="43185" y="1417166"/>
                  </a:lnTo>
                  <a:lnTo>
                    <a:pt x="35972" y="1412365"/>
                  </a:lnTo>
                  <a:lnTo>
                    <a:pt x="30648" y="1398710"/>
                  </a:lnTo>
                  <a:lnTo>
                    <a:pt x="30589" y="1396081"/>
                  </a:lnTo>
                  <a:lnTo>
                    <a:pt x="32274" y="1389213"/>
                  </a:lnTo>
                  <a:lnTo>
                    <a:pt x="811616" y="703629"/>
                  </a:lnTo>
                  <a:lnTo>
                    <a:pt x="2053" y="54027"/>
                  </a:lnTo>
                  <a:lnTo>
                    <a:pt x="57" y="47167"/>
                  </a:lnTo>
                  <a:lnTo>
                    <a:pt x="0" y="44643"/>
                  </a:lnTo>
                  <a:lnTo>
                    <a:pt x="4700" y="30731"/>
                  </a:lnTo>
                  <a:lnTo>
                    <a:pt x="11707" y="25589"/>
                  </a:lnTo>
                  <a:close/>
                </a:path>
              </a:pathLst>
            </a:custGeom>
            <a:solidFill>
              <a:srgbClr val="1C1C1B"/>
            </a:solidFill>
          </p:spPr>
          <p:txBody>
            <a:bodyPr wrap="square" lIns="0" tIns="0" rIns="0" bIns="0" rtlCol="0"/>
            <a:lstStyle/>
            <a:p>
              <a:endParaRPr/>
            </a:p>
          </p:txBody>
        </p:sp>
      </p:grpSp>
      <p:grpSp>
        <p:nvGrpSpPr>
          <p:cNvPr id="20" name="object 20"/>
          <p:cNvGrpSpPr/>
          <p:nvPr/>
        </p:nvGrpSpPr>
        <p:grpSpPr>
          <a:xfrm>
            <a:off x="2027623" y="3939249"/>
            <a:ext cx="6841490" cy="5120640"/>
            <a:chOff x="2027623" y="3939249"/>
            <a:chExt cx="6841490" cy="5120640"/>
          </a:xfrm>
        </p:grpSpPr>
        <p:sp>
          <p:nvSpPr>
            <p:cNvPr id="21" name="object 21"/>
            <p:cNvSpPr/>
            <p:nvPr/>
          </p:nvSpPr>
          <p:spPr>
            <a:xfrm>
              <a:off x="2335529" y="4579526"/>
              <a:ext cx="6506209" cy="4463415"/>
            </a:xfrm>
            <a:custGeom>
              <a:avLst/>
              <a:gdLst/>
              <a:ahLst/>
              <a:cxnLst/>
              <a:rect l="l" t="t" r="r" b="b"/>
              <a:pathLst>
                <a:path w="6506209" h="4463415">
                  <a:moveTo>
                    <a:pt x="6506165" y="4462970"/>
                  </a:moveTo>
                  <a:lnTo>
                    <a:pt x="0" y="4436336"/>
                  </a:lnTo>
                  <a:lnTo>
                    <a:pt x="4842" y="1567659"/>
                  </a:lnTo>
                  <a:lnTo>
                    <a:pt x="43950" y="33718"/>
                  </a:lnTo>
                  <a:lnTo>
                    <a:pt x="3247550" y="0"/>
                  </a:lnTo>
                  <a:lnTo>
                    <a:pt x="6474546" y="15881"/>
                  </a:lnTo>
                  <a:lnTo>
                    <a:pt x="6506165" y="4462970"/>
                  </a:lnTo>
                  <a:close/>
                </a:path>
              </a:pathLst>
            </a:custGeom>
            <a:solidFill>
              <a:srgbClr val="FEC300"/>
            </a:solidFill>
          </p:spPr>
          <p:txBody>
            <a:bodyPr wrap="square" lIns="0" tIns="0" rIns="0" bIns="0" rtlCol="0"/>
            <a:lstStyle/>
            <a:p>
              <a:endParaRPr/>
            </a:p>
          </p:txBody>
        </p:sp>
        <p:sp>
          <p:nvSpPr>
            <p:cNvPr id="22" name="object 22"/>
            <p:cNvSpPr/>
            <p:nvPr/>
          </p:nvSpPr>
          <p:spPr>
            <a:xfrm>
              <a:off x="2318766" y="4546183"/>
              <a:ext cx="6550659" cy="4513580"/>
            </a:xfrm>
            <a:custGeom>
              <a:avLst/>
              <a:gdLst/>
              <a:ahLst/>
              <a:cxnLst/>
              <a:rect l="l" t="t" r="r" b="b"/>
              <a:pathLst>
                <a:path w="6550659" h="4513580">
                  <a:moveTo>
                    <a:pt x="5855295" y="16506"/>
                  </a:moveTo>
                  <a:lnTo>
                    <a:pt x="3362640" y="12298"/>
                  </a:lnTo>
                  <a:lnTo>
                    <a:pt x="3600292" y="0"/>
                  </a:lnTo>
                  <a:lnTo>
                    <a:pt x="5804411" y="3720"/>
                  </a:lnTo>
                  <a:lnTo>
                    <a:pt x="5855295" y="16506"/>
                  </a:lnTo>
                  <a:close/>
                </a:path>
                <a:path w="6550659" h="4513580">
                  <a:moveTo>
                    <a:pt x="6225829" y="29832"/>
                  </a:moveTo>
                  <a:lnTo>
                    <a:pt x="953197" y="20931"/>
                  </a:lnTo>
                  <a:lnTo>
                    <a:pt x="1008714" y="8325"/>
                  </a:lnTo>
                  <a:lnTo>
                    <a:pt x="6172031" y="17041"/>
                  </a:lnTo>
                  <a:lnTo>
                    <a:pt x="6225829" y="29832"/>
                  </a:lnTo>
                  <a:close/>
                </a:path>
                <a:path w="6550659" h="4513580">
                  <a:moveTo>
                    <a:pt x="6459761" y="42927"/>
                  </a:moveTo>
                  <a:lnTo>
                    <a:pt x="664804" y="33144"/>
                  </a:lnTo>
                  <a:lnTo>
                    <a:pt x="712382" y="20524"/>
                  </a:lnTo>
                  <a:lnTo>
                    <a:pt x="6441322" y="30195"/>
                  </a:lnTo>
                  <a:lnTo>
                    <a:pt x="6459761" y="42927"/>
                  </a:lnTo>
                  <a:close/>
                </a:path>
                <a:path w="6550659" h="4513580">
                  <a:moveTo>
                    <a:pt x="4047103" y="51554"/>
                  </a:moveTo>
                  <a:lnTo>
                    <a:pt x="358031" y="45326"/>
                  </a:lnTo>
                  <a:lnTo>
                    <a:pt x="409275" y="32713"/>
                  </a:lnTo>
                  <a:lnTo>
                    <a:pt x="4117818" y="38973"/>
                  </a:lnTo>
                  <a:lnTo>
                    <a:pt x="4047103" y="51554"/>
                  </a:lnTo>
                  <a:close/>
                </a:path>
                <a:path w="6550659" h="4513580">
                  <a:moveTo>
                    <a:pt x="6549007" y="4513484"/>
                  </a:moveTo>
                  <a:lnTo>
                    <a:pt x="6411294" y="4513251"/>
                  </a:lnTo>
                  <a:lnTo>
                    <a:pt x="6359722" y="4500464"/>
                  </a:lnTo>
                  <a:lnTo>
                    <a:pt x="4950512" y="4498085"/>
                  </a:lnTo>
                  <a:lnTo>
                    <a:pt x="4897426" y="4485296"/>
                  </a:lnTo>
                  <a:lnTo>
                    <a:pt x="27183" y="4477074"/>
                  </a:lnTo>
                  <a:lnTo>
                    <a:pt x="15100" y="4464354"/>
                  </a:lnTo>
                  <a:lnTo>
                    <a:pt x="6504704" y="4475309"/>
                  </a:lnTo>
                  <a:lnTo>
                    <a:pt x="6506662" y="4449912"/>
                  </a:lnTo>
                  <a:lnTo>
                    <a:pt x="6508376" y="4424515"/>
                  </a:lnTo>
                  <a:lnTo>
                    <a:pt x="6509579" y="4411817"/>
                  </a:lnTo>
                  <a:lnTo>
                    <a:pt x="6510071" y="4386418"/>
                  </a:lnTo>
                  <a:lnTo>
                    <a:pt x="6508835" y="4284816"/>
                  </a:lnTo>
                  <a:lnTo>
                    <a:pt x="6508247" y="4234015"/>
                  </a:lnTo>
                  <a:lnTo>
                    <a:pt x="6507694" y="4183213"/>
                  </a:lnTo>
                  <a:lnTo>
                    <a:pt x="6507188" y="4132413"/>
                  </a:lnTo>
                  <a:lnTo>
                    <a:pt x="6506740" y="4081612"/>
                  </a:lnTo>
                  <a:lnTo>
                    <a:pt x="6506363" y="4030811"/>
                  </a:lnTo>
                  <a:lnTo>
                    <a:pt x="6506069" y="3980010"/>
                  </a:lnTo>
                  <a:lnTo>
                    <a:pt x="6505869" y="3929210"/>
                  </a:lnTo>
                  <a:lnTo>
                    <a:pt x="6505845" y="3916510"/>
                  </a:lnTo>
                  <a:lnTo>
                    <a:pt x="6505923" y="3814910"/>
                  </a:lnTo>
                  <a:lnTo>
                    <a:pt x="6506426" y="3764111"/>
                  </a:lnTo>
                  <a:lnTo>
                    <a:pt x="6508893" y="3662515"/>
                  </a:lnTo>
                  <a:lnTo>
                    <a:pt x="6509500" y="3611716"/>
                  </a:lnTo>
                  <a:lnTo>
                    <a:pt x="6508856" y="3560915"/>
                  </a:lnTo>
                  <a:lnTo>
                    <a:pt x="6508650" y="3510114"/>
                  </a:lnTo>
                  <a:lnTo>
                    <a:pt x="6507942" y="3459313"/>
                  </a:lnTo>
                  <a:lnTo>
                    <a:pt x="6506859" y="3408511"/>
                  </a:lnTo>
                  <a:lnTo>
                    <a:pt x="6505526" y="3357709"/>
                  </a:lnTo>
                  <a:lnTo>
                    <a:pt x="6504068" y="3306906"/>
                  </a:lnTo>
                  <a:lnTo>
                    <a:pt x="6502348" y="3268803"/>
                  </a:lnTo>
                  <a:lnTo>
                    <a:pt x="6501137" y="3218001"/>
                  </a:lnTo>
                  <a:lnTo>
                    <a:pt x="6500503" y="3192600"/>
                  </a:lnTo>
                  <a:lnTo>
                    <a:pt x="6499226" y="3116398"/>
                  </a:lnTo>
                  <a:lnTo>
                    <a:pt x="6498564" y="3078296"/>
                  </a:lnTo>
                  <a:lnTo>
                    <a:pt x="6497910" y="3027495"/>
                  </a:lnTo>
                  <a:lnTo>
                    <a:pt x="6497222" y="2989394"/>
                  </a:lnTo>
                  <a:lnTo>
                    <a:pt x="6496545" y="2938593"/>
                  </a:lnTo>
                  <a:lnTo>
                    <a:pt x="6495879" y="2875092"/>
                  </a:lnTo>
                  <a:lnTo>
                    <a:pt x="6495182" y="2824290"/>
                  </a:lnTo>
                  <a:lnTo>
                    <a:pt x="6493790" y="2709988"/>
                  </a:lnTo>
                  <a:lnTo>
                    <a:pt x="6492399" y="2582985"/>
                  </a:lnTo>
                  <a:lnTo>
                    <a:pt x="6491019" y="2443283"/>
                  </a:lnTo>
                  <a:lnTo>
                    <a:pt x="6489619" y="2316280"/>
                  </a:lnTo>
                  <a:lnTo>
                    <a:pt x="6488271" y="2163878"/>
                  </a:lnTo>
                  <a:lnTo>
                    <a:pt x="6486268" y="1947974"/>
                  </a:lnTo>
                  <a:lnTo>
                    <a:pt x="6484240" y="1719370"/>
                  </a:lnTo>
                  <a:lnTo>
                    <a:pt x="6481965" y="1439966"/>
                  </a:lnTo>
                  <a:lnTo>
                    <a:pt x="6479824" y="1173262"/>
                  </a:lnTo>
                  <a:lnTo>
                    <a:pt x="6477592" y="881158"/>
                  </a:lnTo>
                  <a:lnTo>
                    <a:pt x="6475367" y="538254"/>
                  </a:lnTo>
                  <a:lnTo>
                    <a:pt x="6474983" y="462053"/>
                  </a:lnTo>
                  <a:lnTo>
                    <a:pt x="6474982" y="449353"/>
                  </a:lnTo>
                  <a:lnTo>
                    <a:pt x="6462390" y="182631"/>
                  </a:lnTo>
                  <a:lnTo>
                    <a:pt x="6459867" y="131827"/>
                  </a:lnTo>
                  <a:lnTo>
                    <a:pt x="6449966" y="93710"/>
                  </a:lnTo>
                  <a:lnTo>
                    <a:pt x="6316213" y="80784"/>
                  </a:lnTo>
                  <a:lnTo>
                    <a:pt x="6220677" y="67923"/>
                  </a:lnTo>
                  <a:lnTo>
                    <a:pt x="6029091" y="67600"/>
                  </a:lnTo>
                  <a:lnTo>
                    <a:pt x="5981805" y="54820"/>
                  </a:lnTo>
                  <a:lnTo>
                    <a:pt x="5468190" y="53953"/>
                  </a:lnTo>
                  <a:lnTo>
                    <a:pt x="5262476" y="40905"/>
                  </a:lnTo>
                  <a:lnTo>
                    <a:pt x="6491318" y="42980"/>
                  </a:lnTo>
                  <a:lnTo>
                    <a:pt x="6492846" y="55683"/>
                  </a:lnTo>
                  <a:lnTo>
                    <a:pt x="6493863" y="81084"/>
                  </a:lnTo>
                  <a:lnTo>
                    <a:pt x="6494901" y="93786"/>
                  </a:lnTo>
                  <a:lnTo>
                    <a:pt x="6496428" y="106489"/>
                  </a:lnTo>
                  <a:lnTo>
                    <a:pt x="6499201" y="157293"/>
                  </a:lnTo>
                  <a:lnTo>
                    <a:pt x="6501577" y="220797"/>
                  </a:lnTo>
                  <a:lnTo>
                    <a:pt x="6503850" y="271601"/>
                  </a:lnTo>
                  <a:lnTo>
                    <a:pt x="6506247" y="322406"/>
                  </a:lnTo>
                  <a:lnTo>
                    <a:pt x="6508999" y="385910"/>
                  </a:lnTo>
                  <a:lnTo>
                    <a:pt x="6509001" y="398610"/>
                  </a:lnTo>
                  <a:lnTo>
                    <a:pt x="6510410" y="614513"/>
                  </a:lnTo>
                  <a:lnTo>
                    <a:pt x="6511897" y="805016"/>
                  </a:lnTo>
                  <a:lnTo>
                    <a:pt x="6513828" y="1033619"/>
                  </a:lnTo>
                  <a:lnTo>
                    <a:pt x="6516141" y="1287624"/>
                  </a:lnTo>
                  <a:lnTo>
                    <a:pt x="6518064" y="1503527"/>
                  </a:lnTo>
                  <a:lnTo>
                    <a:pt x="6520147" y="1719431"/>
                  </a:lnTo>
                  <a:lnTo>
                    <a:pt x="6522355" y="1935335"/>
                  </a:lnTo>
                  <a:lnTo>
                    <a:pt x="6523887" y="2075038"/>
                  </a:lnTo>
                  <a:lnTo>
                    <a:pt x="6527033" y="2354444"/>
                  </a:lnTo>
                  <a:lnTo>
                    <a:pt x="6528626" y="2494146"/>
                  </a:lnTo>
                  <a:lnTo>
                    <a:pt x="6530240" y="2621149"/>
                  </a:lnTo>
                  <a:lnTo>
                    <a:pt x="6531066" y="2671951"/>
                  </a:lnTo>
                  <a:lnTo>
                    <a:pt x="6532661" y="2798954"/>
                  </a:lnTo>
                  <a:lnTo>
                    <a:pt x="6535068" y="2951358"/>
                  </a:lnTo>
                  <a:lnTo>
                    <a:pt x="6535873" y="2989459"/>
                  </a:lnTo>
                  <a:lnTo>
                    <a:pt x="6536645" y="3040261"/>
                  </a:lnTo>
                  <a:lnTo>
                    <a:pt x="6538193" y="3116463"/>
                  </a:lnTo>
                  <a:lnTo>
                    <a:pt x="6538966" y="3141865"/>
                  </a:lnTo>
                  <a:lnTo>
                    <a:pt x="6539702" y="3179966"/>
                  </a:lnTo>
                  <a:lnTo>
                    <a:pt x="6541161" y="3230769"/>
                  </a:lnTo>
                  <a:lnTo>
                    <a:pt x="6542582" y="3256171"/>
                  </a:lnTo>
                  <a:lnTo>
                    <a:pt x="6546015" y="3319677"/>
                  </a:lnTo>
                  <a:lnTo>
                    <a:pt x="6548002" y="3370480"/>
                  </a:lnTo>
                  <a:lnTo>
                    <a:pt x="6549318" y="3421283"/>
                  </a:lnTo>
                  <a:lnTo>
                    <a:pt x="6550065" y="3472084"/>
                  </a:lnTo>
                  <a:lnTo>
                    <a:pt x="6550271" y="3510184"/>
                  </a:lnTo>
                  <a:lnTo>
                    <a:pt x="6550243" y="3573684"/>
                  </a:lnTo>
                  <a:lnTo>
                    <a:pt x="6549875" y="3624484"/>
                  </a:lnTo>
                  <a:lnTo>
                    <a:pt x="6549335" y="3675283"/>
                  </a:lnTo>
                  <a:lnTo>
                    <a:pt x="6548137" y="3776881"/>
                  </a:lnTo>
                  <a:lnTo>
                    <a:pt x="6547679" y="3827680"/>
                  </a:lnTo>
                  <a:lnTo>
                    <a:pt x="6547505" y="3865780"/>
                  </a:lnTo>
                  <a:lnTo>
                    <a:pt x="6547436" y="3929280"/>
                  </a:lnTo>
                  <a:lnTo>
                    <a:pt x="6547567" y="3980081"/>
                  </a:lnTo>
                  <a:lnTo>
                    <a:pt x="6547823" y="4030881"/>
                  </a:lnTo>
                  <a:lnTo>
                    <a:pt x="6548188" y="4081682"/>
                  </a:lnTo>
                  <a:lnTo>
                    <a:pt x="6548648" y="4132483"/>
                  </a:lnTo>
                  <a:lnTo>
                    <a:pt x="6549185" y="4183284"/>
                  </a:lnTo>
                  <a:lnTo>
                    <a:pt x="6549521" y="4208684"/>
                  </a:lnTo>
                  <a:lnTo>
                    <a:pt x="6549007" y="4513484"/>
                  </a:lnTo>
                  <a:close/>
                </a:path>
                <a:path w="6550659" h="4513580">
                  <a:moveTo>
                    <a:pt x="1049828" y="59194"/>
                  </a:moveTo>
                  <a:lnTo>
                    <a:pt x="103787" y="57597"/>
                  </a:lnTo>
                  <a:lnTo>
                    <a:pt x="150058" y="44975"/>
                  </a:lnTo>
                  <a:lnTo>
                    <a:pt x="1100853" y="46580"/>
                  </a:lnTo>
                  <a:lnTo>
                    <a:pt x="1049828" y="59194"/>
                  </a:lnTo>
                  <a:close/>
                </a:path>
                <a:path w="6550659" h="4513580">
                  <a:moveTo>
                    <a:pt x="757091" y="71400"/>
                  </a:moveTo>
                  <a:lnTo>
                    <a:pt x="29406" y="70172"/>
                  </a:lnTo>
                  <a:lnTo>
                    <a:pt x="64292" y="57530"/>
                  </a:lnTo>
                  <a:lnTo>
                    <a:pt x="804751" y="58780"/>
                  </a:lnTo>
                  <a:lnTo>
                    <a:pt x="757091" y="71400"/>
                  </a:lnTo>
                  <a:close/>
                </a:path>
                <a:path w="6550659" h="4513580">
                  <a:moveTo>
                    <a:pt x="5994437" y="4474447"/>
                  </a:moveTo>
                  <a:lnTo>
                    <a:pt x="6663" y="4464340"/>
                  </a:lnTo>
                  <a:lnTo>
                    <a:pt x="2650" y="4451633"/>
                  </a:lnTo>
                  <a:lnTo>
                    <a:pt x="3772" y="4438935"/>
                  </a:lnTo>
                  <a:lnTo>
                    <a:pt x="11912" y="4400848"/>
                  </a:lnTo>
                  <a:lnTo>
                    <a:pt x="15315" y="4350054"/>
                  </a:lnTo>
                  <a:lnTo>
                    <a:pt x="15464" y="4299254"/>
                  </a:lnTo>
                  <a:lnTo>
                    <a:pt x="13859" y="4248451"/>
                  </a:lnTo>
                  <a:lnTo>
                    <a:pt x="12004" y="4197648"/>
                  </a:lnTo>
                  <a:lnTo>
                    <a:pt x="11261" y="4146847"/>
                  </a:lnTo>
                  <a:lnTo>
                    <a:pt x="10330" y="4096045"/>
                  </a:lnTo>
                  <a:lnTo>
                    <a:pt x="9281" y="4045243"/>
                  </a:lnTo>
                  <a:lnTo>
                    <a:pt x="7091" y="3956340"/>
                  </a:lnTo>
                  <a:lnTo>
                    <a:pt x="6113" y="3905538"/>
                  </a:lnTo>
                  <a:lnTo>
                    <a:pt x="5299" y="3854736"/>
                  </a:lnTo>
                  <a:lnTo>
                    <a:pt x="4720" y="3803935"/>
                  </a:lnTo>
                  <a:lnTo>
                    <a:pt x="4516" y="3765835"/>
                  </a:lnTo>
                  <a:lnTo>
                    <a:pt x="4529" y="3715035"/>
                  </a:lnTo>
                  <a:lnTo>
                    <a:pt x="5079" y="3664236"/>
                  </a:lnTo>
                  <a:lnTo>
                    <a:pt x="4853" y="3651535"/>
                  </a:lnTo>
                  <a:lnTo>
                    <a:pt x="4640" y="3626135"/>
                  </a:lnTo>
                  <a:lnTo>
                    <a:pt x="4400" y="3613434"/>
                  </a:lnTo>
                  <a:lnTo>
                    <a:pt x="3948" y="3562634"/>
                  </a:lnTo>
                  <a:lnTo>
                    <a:pt x="3500" y="3499133"/>
                  </a:lnTo>
                  <a:lnTo>
                    <a:pt x="2622" y="3346731"/>
                  </a:lnTo>
                  <a:lnTo>
                    <a:pt x="1455" y="3041929"/>
                  </a:lnTo>
                  <a:lnTo>
                    <a:pt x="852" y="2787927"/>
                  </a:lnTo>
                  <a:lnTo>
                    <a:pt x="352" y="2533926"/>
                  </a:lnTo>
                  <a:lnTo>
                    <a:pt x="66" y="2254525"/>
                  </a:lnTo>
                  <a:lnTo>
                    <a:pt x="0" y="2114825"/>
                  </a:lnTo>
                  <a:lnTo>
                    <a:pt x="1567" y="1136926"/>
                  </a:lnTo>
                  <a:lnTo>
                    <a:pt x="1959" y="1048027"/>
                  </a:lnTo>
                  <a:lnTo>
                    <a:pt x="2644" y="933728"/>
                  </a:lnTo>
                  <a:lnTo>
                    <a:pt x="3268" y="844829"/>
                  </a:lnTo>
                  <a:lnTo>
                    <a:pt x="3666" y="794029"/>
                  </a:lnTo>
                  <a:lnTo>
                    <a:pt x="4093" y="743230"/>
                  </a:lnTo>
                  <a:lnTo>
                    <a:pt x="4530" y="705131"/>
                  </a:lnTo>
                  <a:lnTo>
                    <a:pt x="5018" y="654331"/>
                  </a:lnTo>
                  <a:lnTo>
                    <a:pt x="5517" y="616232"/>
                  </a:lnTo>
                  <a:lnTo>
                    <a:pt x="6027" y="590833"/>
                  </a:lnTo>
                  <a:lnTo>
                    <a:pt x="6592" y="552734"/>
                  </a:lnTo>
                  <a:lnTo>
                    <a:pt x="7781" y="501936"/>
                  </a:lnTo>
                  <a:lnTo>
                    <a:pt x="9112" y="451138"/>
                  </a:lnTo>
                  <a:lnTo>
                    <a:pt x="10546" y="425740"/>
                  </a:lnTo>
                  <a:lnTo>
                    <a:pt x="11752" y="387642"/>
                  </a:lnTo>
                  <a:lnTo>
                    <a:pt x="12185" y="324143"/>
                  </a:lnTo>
                  <a:lnTo>
                    <a:pt x="13391" y="286045"/>
                  </a:lnTo>
                  <a:lnTo>
                    <a:pt x="15840" y="235249"/>
                  </a:lnTo>
                  <a:lnTo>
                    <a:pt x="21718" y="133659"/>
                  </a:lnTo>
                  <a:lnTo>
                    <a:pt x="24167" y="82863"/>
                  </a:lnTo>
                  <a:lnTo>
                    <a:pt x="24189" y="70163"/>
                  </a:lnTo>
                  <a:lnTo>
                    <a:pt x="454385" y="70889"/>
                  </a:lnTo>
                  <a:lnTo>
                    <a:pt x="402655" y="83502"/>
                  </a:lnTo>
                  <a:lnTo>
                    <a:pt x="147368" y="83071"/>
                  </a:lnTo>
                  <a:lnTo>
                    <a:pt x="97182" y="95686"/>
                  </a:lnTo>
                  <a:lnTo>
                    <a:pt x="63208" y="133729"/>
                  </a:lnTo>
                  <a:lnTo>
                    <a:pt x="61595" y="171826"/>
                  </a:lnTo>
                  <a:lnTo>
                    <a:pt x="59304" y="273422"/>
                  </a:lnTo>
                  <a:lnTo>
                    <a:pt x="57691" y="311520"/>
                  </a:lnTo>
                  <a:lnTo>
                    <a:pt x="56108" y="362317"/>
                  </a:lnTo>
                  <a:lnTo>
                    <a:pt x="54235" y="413114"/>
                  </a:lnTo>
                  <a:lnTo>
                    <a:pt x="50199" y="514707"/>
                  </a:lnTo>
                  <a:lnTo>
                    <a:pt x="48326" y="565504"/>
                  </a:lnTo>
                  <a:lnTo>
                    <a:pt x="46743" y="616302"/>
                  </a:lnTo>
                  <a:lnTo>
                    <a:pt x="46194" y="629001"/>
                  </a:lnTo>
                  <a:lnTo>
                    <a:pt x="45687" y="641700"/>
                  </a:lnTo>
                  <a:lnTo>
                    <a:pt x="44775" y="679798"/>
                  </a:lnTo>
                  <a:lnTo>
                    <a:pt x="43999" y="730597"/>
                  </a:lnTo>
                  <a:lnTo>
                    <a:pt x="43646" y="768697"/>
                  </a:lnTo>
                  <a:lnTo>
                    <a:pt x="43329" y="806796"/>
                  </a:lnTo>
                  <a:lnTo>
                    <a:pt x="43047" y="844896"/>
                  </a:lnTo>
                  <a:lnTo>
                    <a:pt x="42741" y="895695"/>
                  </a:lnTo>
                  <a:lnTo>
                    <a:pt x="42564" y="933795"/>
                  </a:lnTo>
                  <a:lnTo>
                    <a:pt x="42361" y="984595"/>
                  </a:lnTo>
                  <a:lnTo>
                    <a:pt x="42153" y="1048095"/>
                  </a:lnTo>
                  <a:lnTo>
                    <a:pt x="41695" y="1327494"/>
                  </a:lnTo>
                  <a:lnTo>
                    <a:pt x="41674" y="1492594"/>
                  </a:lnTo>
                  <a:lnTo>
                    <a:pt x="41703" y="1594195"/>
                  </a:lnTo>
                  <a:lnTo>
                    <a:pt x="41826" y="1733895"/>
                  </a:lnTo>
                  <a:lnTo>
                    <a:pt x="42271" y="2025996"/>
                  </a:lnTo>
                  <a:lnTo>
                    <a:pt x="42599" y="2165697"/>
                  </a:lnTo>
                  <a:lnTo>
                    <a:pt x="43378" y="2457799"/>
                  </a:lnTo>
                  <a:lnTo>
                    <a:pt x="43888" y="2610200"/>
                  </a:lnTo>
                  <a:lnTo>
                    <a:pt x="45407" y="2978503"/>
                  </a:lnTo>
                  <a:lnTo>
                    <a:pt x="46568" y="3181705"/>
                  </a:lnTo>
                  <a:lnTo>
                    <a:pt x="47154" y="3270606"/>
                  </a:lnTo>
                  <a:lnTo>
                    <a:pt x="48023" y="3384908"/>
                  </a:lnTo>
                  <a:lnTo>
                    <a:pt x="48882" y="3461109"/>
                  </a:lnTo>
                  <a:lnTo>
                    <a:pt x="49441" y="3486510"/>
                  </a:lnTo>
                  <a:lnTo>
                    <a:pt x="49701" y="3499211"/>
                  </a:lnTo>
                  <a:lnTo>
                    <a:pt x="49606" y="3613511"/>
                  </a:lnTo>
                  <a:lnTo>
                    <a:pt x="49650" y="3651611"/>
                  </a:lnTo>
                  <a:lnTo>
                    <a:pt x="49845" y="3702411"/>
                  </a:lnTo>
                  <a:lnTo>
                    <a:pt x="50223" y="3753212"/>
                  </a:lnTo>
                  <a:lnTo>
                    <a:pt x="50830" y="3804013"/>
                  </a:lnTo>
                  <a:lnTo>
                    <a:pt x="51731" y="3842115"/>
                  </a:lnTo>
                  <a:lnTo>
                    <a:pt x="52188" y="3892916"/>
                  </a:lnTo>
                  <a:lnTo>
                    <a:pt x="53396" y="3943718"/>
                  </a:lnTo>
                  <a:lnTo>
                    <a:pt x="54833" y="4007220"/>
                  </a:lnTo>
                  <a:lnTo>
                    <a:pt x="56041" y="4058022"/>
                  </a:lnTo>
                  <a:lnTo>
                    <a:pt x="56498" y="4108823"/>
                  </a:lnTo>
                  <a:lnTo>
                    <a:pt x="56333" y="4172323"/>
                  </a:lnTo>
                  <a:lnTo>
                    <a:pt x="56159" y="4210423"/>
                  </a:lnTo>
                  <a:lnTo>
                    <a:pt x="55656" y="4273922"/>
                  </a:lnTo>
                  <a:lnTo>
                    <a:pt x="54798" y="4324721"/>
                  </a:lnTo>
                  <a:lnTo>
                    <a:pt x="53439" y="4375518"/>
                  </a:lnTo>
                  <a:lnTo>
                    <a:pt x="53396" y="4400918"/>
                  </a:lnTo>
                  <a:lnTo>
                    <a:pt x="54883" y="4413621"/>
                  </a:lnTo>
                  <a:lnTo>
                    <a:pt x="59548" y="4426329"/>
                  </a:lnTo>
                  <a:lnTo>
                    <a:pt x="606341" y="4427252"/>
                  </a:lnTo>
                  <a:lnTo>
                    <a:pt x="658225" y="4440039"/>
                  </a:lnTo>
                  <a:lnTo>
                    <a:pt x="5489026" y="4448194"/>
                  </a:lnTo>
                  <a:lnTo>
                    <a:pt x="5590723" y="4461066"/>
                  </a:lnTo>
                  <a:lnTo>
                    <a:pt x="5944227" y="4461663"/>
                  </a:lnTo>
                  <a:lnTo>
                    <a:pt x="5994437" y="4474447"/>
                  </a:lnTo>
                  <a:close/>
                </a:path>
                <a:path w="6550659" h="4513580">
                  <a:moveTo>
                    <a:pt x="4705415" y="4446871"/>
                  </a:moveTo>
                  <a:lnTo>
                    <a:pt x="3403125" y="4444673"/>
                  </a:lnTo>
                  <a:lnTo>
                    <a:pt x="3675933" y="4432434"/>
                  </a:lnTo>
                  <a:lnTo>
                    <a:pt x="4658159" y="4434092"/>
                  </a:lnTo>
                  <a:lnTo>
                    <a:pt x="4705415" y="4446871"/>
                  </a:lnTo>
                  <a:close/>
                </a:path>
                <a:path w="6550659" h="4513580">
                  <a:moveTo>
                    <a:pt x="2024303" y="4493146"/>
                  </a:moveTo>
                  <a:lnTo>
                    <a:pt x="830601" y="4491130"/>
                  </a:lnTo>
                  <a:lnTo>
                    <a:pt x="668957" y="4478158"/>
                  </a:lnTo>
                  <a:lnTo>
                    <a:pt x="2217101" y="4480771"/>
                  </a:lnTo>
                  <a:lnTo>
                    <a:pt x="2024303" y="4493146"/>
                  </a:lnTo>
                  <a:close/>
                </a:path>
              </a:pathLst>
            </a:custGeom>
            <a:solidFill>
              <a:srgbClr val="1C1C1B"/>
            </a:solidFill>
          </p:spPr>
          <p:txBody>
            <a:bodyPr wrap="square" lIns="0" tIns="0" rIns="0" bIns="0" rtlCol="0"/>
            <a:lstStyle/>
            <a:p>
              <a:endParaRPr/>
            </a:p>
          </p:txBody>
        </p:sp>
        <p:sp>
          <p:nvSpPr>
            <p:cNvPr id="23" name="object 23"/>
            <p:cNvSpPr/>
            <p:nvPr/>
          </p:nvSpPr>
          <p:spPr>
            <a:xfrm>
              <a:off x="2053343" y="3964898"/>
              <a:ext cx="697230" cy="759460"/>
            </a:xfrm>
            <a:custGeom>
              <a:avLst/>
              <a:gdLst/>
              <a:ahLst/>
              <a:cxnLst/>
              <a:rect l="l" t="t" r="r" b="b"/>
              <a:pathLst>
                <a:path w="697230" h="759460">
                  <a:moveTo>
                    <a:pt x="697150" y="544947"/>
                  </a:moveTo>
                  <a:lnTo>
                    <a:pt x="206679" y="758837"/>
                  </a:lnTo>
                  <a:lnTo>
                    <a:pt x="207896" y="725805"/>
                  </a:lnTo>
                  <a:lnTo>
                    <a:pt x="215974" y="679667"/>
                  </a:lnTo>
                  <a:lnTo>
                    <a:pt x="235677" y="626325"/>
                  </a:lnTo>
                  <a:lnTo>
                    <a:pt x="271767" y="571682"/>
                  </a:lnTo>
                  <a:lnTo>
                    <a:pt x="515713" y="465300"/>
                  </a:lnTo>
                  <a:lnTo>
                    <a:pt x="580313" y="476032"/>
                  </a:lnTo>
                  <a:lnTo>
                    <a:pt x="632809" y="497889"/>
                  </a:lnTo>
                  <a:lnTo>
                    <a:pt x="672116" y="523363"/>
                  </a:lnTo>
                  <a:lnTo>
                    <a:pt x="697150" y="544947"/>
                  </a:lnTo>
                  <a:close/>
                </a:path>
                <a:path w="697230" h="759460">
                  <a:moveTo>
                    <a:pt x="499120" y="449781"/>
                  </a:moveTo>
                  <a:lnTo>
                    <a:pt x="271685" y="548963"/>
                  </a:lnTo>
                  <a:lnTo>
                    <a:pt x="199132" y="323001"/>
                  </a:lnTo>
                  <a:lnTo>
                    <a:pt x="382899" y="242862"/>
                  </a:lnTo>
                  <a:lnTo>
                    <a:pt x="499120" y="449781"/>
                  </a:lnTo>
                  <a:close/>
                </a:path>
                <a:path w="697230" h="759460">
                  <a:moveTo>
                    <a:pt x="380669" y="221092"/>
                  </a:moveTo>
                  <a:lnTo>
                    <a:pt x="184695" y="306554"/>
                  </a:lnTo>
                  <a:lnTo>
                    <a:pt x="138218" y="297748"/>
                  </a:lnTo>
                  <a:lnTo>
                    <a:pt x="95333" y="279915"/>
                  </a:lnTo>
                  <a:lnTo>
                    <a:pt x="57217" y="253883"/>
                  </a:lnTo>
                  <a:lnTo>
                    <a:pt x="25047" y="220479"/>
                  </a:lnTo>
                  <a:lnTo>
                    <a:pt x="0" y="180532"/>
                  </a:lnTo>
                  <a:lnTo>
                    <a:pt x="413980" y="0"/>
                  </a:lnTo>
                  <a:lnTo>
                    <a:pt x="426212" y="45535"/>
                  </a:lnTo>
                  <a:lnTo>
                    <a:pt x="428804" y="91837"/>
                  </a:lnTo>
                  <a:lnTo>
                    <a:pt x="421948" y="137481"/>
                  </a:lnTo>
                  <a:lnTo>
                    <a:pt x="405839" y="181041"/>
                  </a:lnTo>
                  <a:lnTo>
                    <a:pt x="380669" y="221092"/>
                  </a:lnTo>
                  <a:close/>
                </a:path>
              </a:pathLst>
            </a:custGeom>
            <a:solidFill>
              <a:srgbClr val="FD6120"/>
            </a:solidFill>
          </p:spPr>
          <p:txBody>
            <a:bodyPr wrap="square" lIns="0" tIns="0" rIns="0" bIns="0" rtlCol="0"/>
            <a:lstStyle/>
            <a:p>
              <a:endParaRPr/>
            </a:p>
          </p:txBody>
        </p:sp>
        <p:sp>
          <p:nvSpPr>
            <p:cNvPr id="24" name="object 24"/>
            <p:cNvSpPr/>
            <p:nvPr/>
          </p:nvSpPr>
          <p:spPr>
            <a:xfrm>
              <a:off x="2483602" y="4622817"/>
              <a:ext cx="176530" cy="312420"/>
            </a:xfrm>
            <a:custGeom>
              <a:avLst/>
              <a:gdLst/>
              <a:ahLst/>
              <a:cxnLst/>
              <a:rect l="l" t="t" r="r" b="b"/>
              <a:pathLst>
                <a:path w="176530" h="312420">
                  <a:moveTo>
                    <a:pt x="137415" y="312227"/>
                  </a:moveTo>
                  <a:lnTo>
                    <a:pt x="0" y="26160"/>
                  </a:lnTo>
                  <a:lnTo>
                    <a:pt x="59988" y="0"/>
                  </a:lnTo>
                  <a:lnTo>
                    <a:pt x="176118" y="295349"/>
                  </a:lnTo>
                  <a:lnTo>
                    <a:pt x="137415" y="312227"/>
                  </a:lnTo>
                  <a:close/>
                </a:path>
              </a:pathLst>
            </a:custGeom>
            <a:solidFill>
              <a:srgbClr val="FFFFFF"/>
            </a:solidFill>
          </p:spPr>
          <p:txBody>
            <a:bodyPr wrap="square" lIns="0" tIns="0" rIns="0" bIns="0" rtlCol="0"/>
            <a:lstStyle/>
            <a:p>
              <a:endParaRPr/>
            </a:p>
          </p:txBody>
        </p:sp>
        <p:sp>
          <p:nvSpPr>
            <p:cNvPr id="25" name="object 25"/>
            <p:cNvSpPr/>
            <p:nvPr/>
          </p:nvSpPr>
          <p:spPr>
            <a:xfrm>
              <a:off x="2027623" y="3939249"/>
              <a:ext cx="751840" cy="1004569"/>
            </a:xfrm>
            <a:custGeom>
              <a:avLst/>
              <a:gdLst/>
              <a:ahLst/>
              <a:cxnLst/>
              <a:rect l="l" t="t" r="r" b="b"/>
              <a:pathLst>
                <a:path w="751839" h="1004570">
                  <a:moveTo>
                    <a:pt x="574332" y="1004108"/>
                  </a:moveTo>
                  <a:lnTo>
                    <a:pt x="436916" y="718041"/>
                  </a:lnTo>
                  <a:lnTo>
                    <a:pt x="224122" y="810827"/>
                  </a:lnTo>
                  <a:lnTo>
                    <a:pt x="220710" y="810643"/>
                  </a:lnTo>
                  <a:lnTo>
                    <a:pt x="215019" y="807417"/>
                  </a:lnTo>
                  <a:lnTo>
                    <a:pt x="213094" y="804561"/>
                  </a:lnTo>
                  <a:lnTo>
                    <a:pt x="212664" y="801314"/>
                  </a:lnTo>
                  <a:lnTo>
                    <a:pt x="211545" y="786399"/>
                  </a:lnTo>
                  <a:lnTo>
                    <a:pt x="212442" y="751462"/>
                  </a:lnTo>
                  <a:lnTo>
                    <a:pt x="220570" y="702488"/>
                  </a:lnTo>
                  <a:lnTo>
                    <a:pt x="241140" y="645465"/>
                  </a:lnTo>
                  <a:lnTo>
                    <a:pt x="279362" y="586381"/>
                  </a:lnTo>
                  <a:lnTo>
                    <a:pt x="204303" y="352620"/>
                  </a:lnTo>
                  <a:lnTo>
                    <a:pt x="152555" y="341714"/>
                  </a:lnTo>
                  <a:lnTo>
                    <a:pt x="105093" y="320518"/>
                  </a:lnTo>
                  <a:lnTo>
                    <a:pt x="63304" y="290015"/>
                  </a:lnTo>
                  <a:lnTo>
                    <a:pt x="28577" y="251189"/>
                  </a:lnTo>
                  <a:lnTo>
                    <a:pt x="2299" y="205023"/>
                  </a:lnTo>
                  <a:lnTo>
                    <a:pt x="0" y="199749"/>
                  </a:lnTo>
                  <a:lnTo>
                    <a:pt x="2398" y="193609"/>
                  </a:lnTo>
                  <a:lnTo>
                    <a:pt x="446365" y="0"/>
                  </a:lnTo>
                  <a:lnTo>
                    <a:pt x="452487" y="2424"/>
                  </a:lnTo>
                  <a:lnTo>
                    <a:pt x="454787" y="7698"/>
                  </a:lnTo>
                  <a:lnTo>
                    <a:pt x="457935" y="17696"/>
                  </a:lnTo>
                  <a:lnTo>
                    <a:pt x="25720" y="206181"/>
                  </a:lnTo>
                  <a:lnTo>
                    <a:pt x="50767" y="246128"/>
                  </a:lnTo>
                  <a:lnTo>
                    <a:pt x="82937" y="279532"/>
                  </a:lnTo>
                  <a:lnTo>
                    <a:pt x="121053" y="305564"/>
                  </a:lnTo>
                  <a:lnTo>
                    <a:pt x="163938" y="323397"/>
                  </a:lnTo>
                  <a:lnTo>
                    <a:pt x="210415" y="332203"/>
                  </a:lnTo>
                  <a:lnTo>
                    <a:pt x="439944" y="232108"/>
                  </a:lnTo>
                  <a:lnTo>
                    <a:pt x="425510" y="256154"/>
                  </a:lnTo>
                  <a:lnTo>
                    <a:pt x="427762" y="260164"/>
                  </a:lnTo>
                  <a:lnTo>
                    <a:pt x="224852" y="348650"/>
                  </a:lnTo>
                  <a:lnTo>
                    <a:pt x="297410" y="574621"/>
                  </a:lnTo>
                  <a:lnTo>
                    <a:pt x="543987" y="467092"/>
                  </a:lnTo>
                  <a:lnTo>
                    <a:pt x="545742" y="470216"/>
                  </a:lnTo>
                  <a:lnTo>
                    <a:pt x="576550" y="475635"/>
                  </a:lnTo>
                  <a:lnTo>
                    <a:pt x="297488" y="597331"/>
                  </a:lnTo>
                  <a:lnTo>
                    <a:pt x="261395" y="651980"/>
                  </a:lnTo>
                  <a:lnTo>
                    <a:pt x="241693" y="705320"/>
                  </a:lnTo>
                  <a:lnTo>
                    <a:pt x="233616" y="751455"/>
                  </a:lnTo>
                  <a:lnTo>
                    <a:pt x="232399" y="784486"/>
                  </a:lnTo>
                  <a:lnTo>
                    <a:pt x="743204" y="561729"/>
                  </a:lnTo>
                  <a:lnTo>
                    <a:pt x="748631" y="567584"/>
                  </a:lnTo>
                  <a:lnTo>
                    <a:pt x="750722" y="570118"/>
                  </a:lnTo>
                  <a:lnTo>
                    <a:pt x="751501" y="573462"/>
                  </a:lnTo>
                  <a:lnTo>
                    <a:pt x="749997" y="579838"/>
                  </a:lnTo>
                  <a:lnTo>
                    <a:pt x="747816" y="582450"/>
                  </a:lnTo>
                  <a:lnTo>
                    <a:pt x="455975" y="709719"/>
                  </a:lnTo>
                  <a:lnTo>
                    <a:pt x="593395" y="995795"/>
                  </a:lnTo>
                  <a:lnTo>
                    <a:pt x="574332" y="1004108"/>
                  </a:lnTo>
                  <a:close/>
                </a:path>
                <a:path w="751839" h="1004570">
                  <a:moveTo>
                    <a:pt x="439944" y="232108"/>
                  </a:moveTo>
                  <a:lnTo>
                    <a:pt x="406389" y="246741"/>
                  </a:lnTo>
                  <a:lnTo>
                    <a:pt x="431559" y="206690"/>
                  </a:lnTo>
                  <a:lnTo>
                    <a:pt x="447668" y="163130"/>
                  </a:lnTo>
                  <a:lnTo>
                    <a:pt x="454524" y="117486"/>
                  </a:lnTo>
                  <a:lnTo>
                    <a:pt x="451932" y="71184"/>
                  </a:lnTo>
                  <a:lnTo>
                    <a:pt x="439700" y="25649"/>
                  </a:lnTo>
                  <a:lnTo>
                    <a:pt x="457935" y="17696"/>
                  </a:lnTo>
                  <a:lnTo>
                    <a:pt x="470740" y="58366"/>
                  </a:lnTo>
                  <a:lnTo>
                    <a:pt x="475565" y="110232"/>
                  </a:lnTo>
                  <a:lnTo>
                    <a:pt x="469487" y="161610"/>
                  </a:lnTo>
                  <a:lnTo>
                    <a:pt x="452728" y="210812"/>
                  </a:lnTo>
                  <a:lnTo>
                    <a:pt x="439944" y="232108"/>
                  </a:lnTo>
                  <a:close/>
                </a:path>
                <a:path w="751839" h="1004570">
                  <a:moveTo>
                    <a:pt x="543987" y="467092"/>
                  </a:moveTo>
                  <a:lnTo>
                    <a:pt x="524844" y="475440"/>
                  </a:lnTo>
                  <a:lnTo>
                    <a:pt x="408618" y="268512"/>
                  </a:lnTo>
                  <a:lnTo>
                    <a:pt x="427762" y="260164"/>
                  </a:lnTo>
                  <a:lnTo>
                    <a:pt x="543987" y="467092"/>
                  </a:lnTo>
                  <a:close/>
                </a:path>
                <a:path w="751839" h="1004570">
                  <a:moveTo>
                    <a:pt x="743204" y="561729"/>
                  </a:moveTo>
                  <a:lnTo>
                    <a:pt x="722880" y="570592"/>
                  </a:lnTo>
                  <a:lnTo>
                    <a:pt x="697845" y="549008"/>
                  </a:lnTo>
                  <a:lnTo>
                    <a:pt x="658534" y="523536"/>
                  </a:lnTo>
                  <a:lnTo>
                    <a:pt x="606033" y="501682"/>
                  </a:lnTo>
                  <a:lnTo>
                    <a:pt x="541433" y="490949"/>
                  </a:lnTo>
                  <a:lnTo>
                    <a:pt x="576550" y="475635"/>
                  </a:lnTo>
                  <a:lnTo>
                    <a:pt x="615057" y="482409"/>
                  </a:lnTo>
                  <a:lnTo>
                    <a:pt x="670841" y="506138"/>
                  </a:lnTo>
                  <a:lnTo>
                    <a:pt x="712258" y="533506"/>
                  </a:lnTo>
                  <a:lnTo>
                    <a:pt x="738468" y="556619"/>
                  </a:lnTo>
                  <a:lnTo>
                    <a:pt x="743204" y="561729"/>
                  </a:lnTo>
                  <a:close/>
                </a:path>
                <a:path w="751839" h="1004570">
                  <a:moveTo>
                    <a:pt x="632096" y="978917"/>
                  </a:moveTo>
                  <a:lnTo>
                    <a:pt x="515963" y="683558"/>
                  </a:lnTo>
                  <a:lnTo>
                    <a:pt x="747816" y="582450"/>
                  </a:lnTo>
                  <a:lnTo>
                    <a:pt x="535031" y="675254"/>
                  </a:lnTo>
                  <a:lnTo>
                    <a:pt x="651159" y="970605"/>
                  </a:lnTo>
                  <a:lnTo>
                    <a:pt x="632096" y="978917"/>
                  </a:lnTo>
                  <a:close/>
                </a:path>
                <a:path w="751839" h="1004570">
                  <a:moveTo>
                    <a:pt x="593395" y="995795"/>
                  </a:moveTo>
                  <a:lnTo>
                    <a:pt x="632096" y="978917"/>
                  </a:lnTo>
                  <a:lnTo>
                    <a:pt x="593395" y="995795"/>
                  </a:lnTo>
                  <a:close/>
                </a:path>
              </a:pathLst>
            </a:custGeom>
            <a:solidFill>
              <a:srgbClr val="1C1C1B"/>
            </a:solidFill>
          </p:spPr>
          <p:txBody>
            <a:bodyPr wrap="square" lIns="0" tIns="0" rIns="0" bIns="0" rtlCol="0"/>
            <a:lstStyle/>
            <a:p>
              <a:endParaRPr/>
            </a:p>
          </p:txBody>
        </p:sp>
      </p:grpSp>
      <p:grpSp>
        <p:nvGrpSpPr>
          <p:cNvPr id="26" name="object 26"/>
          <p:cNvGrpSpPr/>
          <p:nvPr/>
        </p:nvGrpSpPr>
        <p:grpSpPr>
          <a:xfrm>
            <a:off x="9396914" y="3615875"/>
            <a:ext cx="6379845" cy="5412105"/>
            <a:chOff x="9396914" y="3615875"/>
            <a:chExt cx="6379845" cy="5412105"/>
          </a:xfrm>
        </p:grpSpPr>
        <p:sp>
          <p:nvSpPr>
            <p:cNvPr id="27" name="object 27"/>
            <p:cNvSpPr/>
            <p:nvPr/>
          </p:nvSpPr>
          <p:spPr>
            <a:xfrm>
              <a:off x="9434830" y="4468756"/>
              <a:ext cx="6125210" cy="4552315"/>
            </a:xfrm>
            <a:custGeom>
              <a:avLst/>
              <a:gdLst/>
              <a:ahLst/>
              <a:cxnLst/>
              <a:rect l="l" t="t" r="r" b="b"/>
              <a:pathLst>
                <a:path w="6125209" h="4552315">
                  <a:moveTo>
                    <a:pt x="6124837" y="4445337"/>
                  </a:moveTo>
                  <a:lnTo>
                    <a:pt x="57815" y="4551983"/>
                  </a:lnTo>
                  <a:lnTo>
                    <a:pt x="0" y="1683885"/>
                  </a:lnTo>
                  <a:lnTo>
                    <a:pt x="5619" y="149455"/>
                  </a:lnTo>
                  <a:lnTo>
                    <a:pt x="2989167" y="50177"/>
                  </a:lnTo>
                  <a:lnTo>
                    <a:pt x="5996066" y="0"/>
                  </a:lnTo>
                  <a:lnTo>
                    <a:pt x="6124837" y="4445337"/>
                  </a:lnTo>
                  <a:close/>
                </a:path>
              </a:pathLst>
            </a:custGeom>
            <a:solidFill>
              <a:srgbClr val="FBC2CA"/>
            </a:solidFill>
          </p:spPr>
          <p:txBody>
            <a:bodyPr wrap="square" lIns="0" tIns="0" rIns="0" bIns="0" rtlCol="0"/>
            <a:lstStyle/>
            <a:p>
              <a:endParaRPr/>
            </a:p>
          </p:txBody>
        </p:sp>
        <p:sp>
          <p:nvSpPr>
            <p:cNvPr id="28" name="object 28"/>
            <p:cNvSpPr/>
            <p:nvPr/>
          </p:nvSpPr>
          <p:spPr>
            <a:xfrm>
              <a:off x="9396914" y="4437602"/>
              <a:ext cx="6189345" cy="4590415"/>
            </a:xfrm>
            <a:custGeom>
              <a:avLst/>
              <a:gdLst/>
              <a:ahLst/>
              <a:cxnLst/>
              <a:rect l="l" t="t" r="r" b="b"/>
              <a:pathLst>
                <a:path w="6189344" h="4590415">
                  <a:moveTo>
                    <a:pt x="5430510" y="11668"/>
                  </a:moveTo>
                  <a:lnTo>
                    <a:pt x="3284930" y="54919"/>
                  </a:lnTo>
                  <a:lnTo>
                    <a:pt x="3445172" y="38986"/>
                  </a:lnTo>
                  <a:lnTo>
                    <a:pt x="5379219" y="0"/>
                  </a:lnTo>
                  <a:lnTo>
                    <a:pt x="5430510" y="11668"/>
                  </a:lnTo>
                  <a:close/>
                </a:path>
                <a:path w="6189344" h="4590415">
                  <a:moveTo>
                    <a:pt x="5782887" y="17267"/>
                  </a:moveTo>
                  <a:lnTo>
                    <a:pt x="876174" y="116178"/>
                  </a:lnTo>
                  <a:lnTo>
                    <a:pt x="927562" y="102439"/>
                  </a:lnTo>
                  <a:lnTo>
                    <a:pt x="5732547" y="5580"/>
                  </a:lnTo>
                  <a:lnTo>
                    <a:pt x="5782887" y="17267"/>
                  </a:lnTo>
                  <a:close/>
                </a:path>
                <a:path w="6189344" h="4590415">
                  <a:moveTo>
                    <a:pt x="6002463" y="25544"/>
                  </a:moveTo>
                  <a:lnTo>
                    <a:pt x="616937" y="134106"/>
                  </a:lnTo>
                  <a:lnTo>
                    <a:pt x="669709" y="120340"/>
                  </a:lnTo>
                  <a:lnTo>
                    <a:pt x="5984164" y="13210"/>
                  </a:lnTo>
                  <a:lnTo>
                    <a:pt x="6002463" y="25544"/>
                  </a:lnTo>
                  <a:close/>
                </a:path>
                <a:path w="6189344" h="4590415">
                  <a:moveTo>
                    <a:pt x="3739274" y="83868"/>
                  </a:moveTo>
                  <a:lnTo>
                    <a:pt x="322864" y="152737"/>
                  </a:lnTo>
                  <a:lnTo>
                    <a:pt x="370275" y="139078"/>
                  </a:lnTo>
                  <a:lnTo>
                    <a:pt x="3811939" y="69701"/>
                  </a:lnTo>
                  <a:lnTo>
                    <a:pt x="3739274" y="83868"/>
                  </a:lnTo>
                  <a:close/>
                </a:path>
                <a:path w="6189344" h="4590415">
                  <a:moveTo>
                    <a:pt x="6189260" y="4493087"/>
                  </a:moveTo>
                  <a:lnTo>
                    <a:pt x="6089156" y="4495104"/>
                  </a:lnTo>
                  <a:lnTo>
                    <a:pt x="6001937" y="4484160"/>
                  </a:lnTo>
                  <a:lnTo>
                    <a:pt x="4693196" y="4510542"/>
                  </a:lnTo>
                  <a:lnTo>
                    <a:pt x="4643518" y="4498841"/>
                  </a:lnTo>
                  <a:lnTo>
                    <a:pt x="106319" y="4590302"/>
                  </a:lnTo>
                  <a:lnTo>
                    <a:pt x="93952" y="4577849"/>
                  </a:lnTo>
                  <a:lnTo>
                    <a:pt x="6144063" y="4455890"/>
                  </a:lnTo>
                  <a:lnTo>
                    <a:pt x="6145468" y="4430456"/>
                  </a:lnTo>
                  <a:lnTo>
                    <a:pt x="6146627" y="4405028"/>
                  </a:lnTo>
                  <a:lnTo>
                    <a:pt x="6147554" y="4392307"/>
                  </a:lnTo>
                  <a:lnTo>
                    <a:pt x="6147491" y="4366903"/>
                  </a:lnTo>
                  <a:lnTo>
                    <a:pt x="6144035" y="4265352"/>
                  </a:lnTo>
                  <a:lnTo>
                    <a:pt x="6142337" y="4214576"/>
                  </a:lnTo>
                  <a:lnTo>
                    <a:pt x="6140674" y="4163799"/>
                  </a:lnTo>
                  <a:lnTo>
                    <a:pt x="6139058" y="4113021"/>
                  </a:lnTo>
                  <a:lnTo>
                    <a:pt x="6137501" y="4062242"/>
                  </a:lnTo>
                  <a:lnTo>
                    <a:pt x="6136014" y="4011462"/>
                  </a:lnTo>
                  <a:lnTo>
                    <a:pt x="6134610" y="3960680"/>
                  </a:lnTo>
                  <a:lnTo>
                    <a:pt x="6133300" y="3909896"/>
                  </a:lnTo>
                  <a:lnTo>
                    <a:pt x="6130858" y="3795622"/>
                  </a:lnTo>
                  <a:lnTo>
                    <a:pt x="6130251" y="3744824"/>
                  </a:lnTo>
                  <a:lnTo>
                    <a:pt x="6130500" y="3643198"/>
                  </a:lnTo>
                  <a:lnTo>
                    <a:pt x="6129998" y="3592398"/>
                  </a:lnTo>
                  <a:lnTo>
                    <a:pt x="6128244" y="3541623"/>
                  </a:lnTo>
                  <a:lnTo>
                    <a:pt x="6126928" y="3490839"/>
                  </a:lnTo>
                  <a:lnTo>
                    <a:pt x="6125110" y="3440065"/>
                  </a:lnTo>
                  <a:lnTo>
                    <a:pt x="6122918" y="3389299"/>
                  </a:lnTo>
                  <a:lnTo>
                    <a:pt x="6120474" y="3338538"/>
                  </a:lnTo>
                  <a:lnTo>
                    <a:pt x="6117905" y="3287780"/>
                  </a:lnTo>
                  <a:lnTo>
                    <a:pt x="6115353" y="3249723"/>
                  </a:lnTo>
                  <a:lnTo>
                    <a:pt x="6113032" y="3198960"/>
                  </a:lnTo>
                  <a:lnTo>
                    <a:pt x="6111842" y="3173579"/>
                  </a:lnTo>
                  <a:lnTo>
                    <a:pt x="6108900" y="3097423"/>
                  </a:lnTo>
                  <a:lnTo>
                    <a:pt x="6107406" y="3059345"/>
                  </a:lnTo>
                  <a:lnTo>
                    <a:pt x="6105642" y="3008570"/>
                  </a:lnTo>
                  <a:lnTo>
                    <a:pt x="6104122" y="2970493"/>
                  </a:lnTo>
                  <a:lnTo>
                    <a:pt x="6102334" y="2919719"/>
                  </a:lnTo>
                  <a:lnTo>
                    <a:pt x="6100280" y="2856247"/>
                  </a:lnTo>
                  <a:lnTo>
                    <a:pt x="6098474" y="2805473"/>
                  </a:lnTo>
                  <a:lnTo>
                    <a:pt x="6094584" y="2691229"/>
                  </a:lnTo>
                  <a:lnTo>
                    <a:pt x="6090419" y="2564287"/>
                  </a:lnTo>
                  <a:lnTo>
                    <a:pt x="6085987" y="2424648"/>
                  </a:lnTo>
                  <a:lnTo>
                    <a:pt x="6081812" y="2297706"/>
                  </a:lnTo>
                  <a:lnTo>
                    <a:pt x="6077134" y="2145369"/>
                  </a:lnTo>
                  <a:lnTo>
                    <a:pt x="6070414" y="1929561"/>
                  </a:lnTo>
                  <a:lnTo>
                    <a:pt x="6063392" y="1701056"/>
                  </a:lnTo>
                  <a:lnTo>
                    <a:pt x="6055013" y="1421768"/>
                  </a:lnTo>
                  <a:lnTo>
                    <a:pt x="6047045" y="1155175"/>
                  </a:lnTo>
                  <a:lnTo>
                    <a:pt x="6038432" y="863189"/>
                  </a:lnTo>
                  <a:lnTo>
                    <a:pt x="6028716" y="520415"/>
                  </a:lnTo>
                  <a:lnTo>
                    <a:pt x="6026667" y="444241"/>
                  </a:lnTo>
                  <a:lnTo>
                    <a:pt x="6026389" y="431544"/>
                  </a:lnTo>
                  <a:lnTo>
                    <a:pt x="6007966" y="165161"/>
                  </a:lnTo>
                  <a:lnTo>
                    <a:pt x="6004332" y="114424"/>
                  </a:lnTo>
                  <a:lnTo>
                    <a:pt x="6001145" y="89083"/>
                  </a:lnTo>
                  <a:lnTo>
                    <a:pt x="5993905" y="76527"/>
                  </a:lnTo>
                  <a:lnTo>
                    <a:pt x="5978049" y="64144"/>
                  </a:lnTo>
                  <a:lnTo>
                    <a:pt x="5811031" y="67510"/>
                  </a:lnTo>
                  <a:lnTo>
                    <a:pt x="5759778" y="55841"/>
                  </a:lnTo>
                  <a:lnTo>
                    <a:pt x="5606949" y="58922"/>
                  </a:lnTo>
                  <a:lnTo>
                    <a:pt x="5556350" y="47239"/>
                  </a:lnTo>
                  <a:lnTo>
                    <a:pt x="5050200" y="57442"/>
                  </a:lnTo>
                  <a:lnTo>
                    <a:pt x="4897913" y="47809"/>
                  </a:lnTo>
                  <a:lnTo>
                    <a:pt x="6033857" y="24911"/>
                  </a:lnTo>
                  <a:lnTo>
                    <a:pt x="6035662" y="37577"/>
                  </a:lnTo>
                  <a:lnTo>
                    <a:pt x="6037234" y="62951"/>
                  </a:lnTo>
                  <a:lnTo>
                    <a:pt x="6038550" y="75627"/>
                  </a:lnTo>
                  <a:lnTo>
                    <a:pt x="6040356" y="88293"/>
                  </a:lnTo>
                  <a:lnTo>
                    <a:pt x="6044240" y="139025"/>
                  </a:lnTo>
                  <a:lnTo>
                    <a:pt x="6048004" y="202462"/>
                  </a:lnTo>
                  <a:lnTo>
                    <a:pt x="6051387" y="253204"/>
                  </a:lnTo>
                  <a:lnTo>
                    <a:pt x="6054895" y="303944"/>
                  </a:lnTo>
                  <a:lnTo>
                    <a:pt x="6059035" y="367373"/>
                  </a:lnTo>
                  <a:lnTo>
                    <a:pt x="6059315" y="380070"/>
                  </a:lnTo>
                  <a:lnTo>
                    <a:pt x="6065440" y="595890"/>
                  </a:lnTo>
                  <a:lnTo>
                    <a:pt x="6071090" y="786315"/>
                  </a:lnTo>
                  <a:lnTo>
                    <a:pt x="6078015" y="1014822"/>
                  </a:lnTo>
                  <a:lnTo>
                    <a:pt x="6085877" y="1268715"/>
                  </a:lnTo>
                  <a:lnTo>
                    <a:pt x="6092517" y="1484525"/>
                  </a:lnTo>
                  <a:lnTo>
                    <a:pt x="6099317" y="1700332"/>
                  </a:lnTo>
                  <a:lnTo>
                    <a:pt x="6106242" y="1916136"/>
                  </a:lnTo>
                  <a:lnTo>
                    <a:pt x="6110826" y="2055772"/>
                  </a:lnTo>
                  <a:lnTo>
                    <a:pt x="6120076" y="2335043"/>
                  </a:lnTo>
                  <a:lnTo>
                    <a:pt x="6124721" y="2474677"/>
                  </a:lnTo>
                  <a:lnTo>
                    <a:pt x="6129111" y="2601615"/>
                  </a:lnTo>
                  <a:lnTo>
                    <a:pt x="6131046" y="2652386"/>
                  </a:lnTo>
                  <a:lnTo>
                    <a:pt x="6135416" y="2779324"/>
                  </a:lnTo>
                  <a:lnTo>
                    <a:pt x="6141153" y="2931639"/>
                  </a:lnTo>
                  <a:lnTo>
                    <a:pt x="6142791" y="2969714"/>
                  </a:lnTo>
                  <a:lnTo>
                    <a:pt x="6144673" y="3020486"/>
                  </a:lnTo>
                  <a:lnTo>
                    <a:pt x="6147886" y="3096637"/>
                  </a:lnTo>
                  <a:lnTo>
                    <a:pt x="6149215" y="3122015"/>
                  </a:lnTo>
                  <a:lnTo>
                    <a:pt x="6150783" y="3160091"/>
                  </a:lnTo>
                  <a:lnTo>
                    <a:pt x="6153352" y="3210850"/>
                  </a:lnTo>
                  <a:lnTo>
                    <a:pt x="6155328" y="3236215"/>
                  </a:lnTo>
                  <a:lnTo>
                    <a:pt x="6160151" y="3299631"/>
                  </a:lnTo>
                  <a:lnTo>
                    <a:pt x="6163248" y="3350379"/>
                  </a:lnTo>
                  <a:lnTo>
                    <a:pt x="6165675" y="3401140"/>
                  </a:lnTo>
                  <a:lnTo>
                    <a:pt x="6167531" y="3451913"/>
                  </a:lnTo>
                  <a:lnTo>
                    <a:pt x="6168569" y="3490000"/>
                  </a:lnTo>
                  <a:lnTo>
                    <a:pt x="6169929" y="3553485"/>
                  </a:lnTo>
                  <a:lnTo>
                    <a:pt x="6170670" y="3604281"/>
                  </a:lnTo>
                  <a:lnTo>
                    <a:pt x="6171239" y="3655079"/>
                  </a:lnTo>
                  <a:lnTo>
                    <a:pt x="6172260" y="3756680"/>
                  </a:lnTo>
                  <a:lnTo>
                    <a:pt x="6172911" y="3807477"/>
                  </a:lnTo>
                  <a:lnTo>
                    <a:pt x="6173569" y="3845571"/>
                  </a:lnTo>
                  <a:lnTo>
                    <a:pt x="6174888" y="3909058"/>
                  </a:lnTo>
                  <a:lnTo>
                    <a:pt x="6176128" y="3959843"/>
                  </a:lnTo>
                  <a:lnTo>
                    <a:pt x="6177494" y="4010626"/>
                  </a:lnTo>
                  <a:lnTo>
                    <a:pt x="6178969" y="4061406"/>
                  </a:lnTo>
                  <a:lnTo>
                    <a:pt x="6180538" y="4112185"/>
                  </a:lnTo>
                  <a:lnTo>
                    <a:pt x="6182186" y="4162962"/>
                  </a:lnTo>
                  <a:lnTo>
                    <a:pt x="6183117" y="4188348"/>
                  </a:lnTo>
                  <a:lnTo>
                    <a:pt x="6189260" y="4493087"/>
                  </a:lnTo>
                  <a:close/>
                </a:path>
                <a:path w="6189344" h="4590415">
                  <a:moveTo>
                    <a:pt x="970881" y="152376"/>
                  </a:moveTo>
                  <a:lnTo>
                    <a:pt x="85045" y="170233"/>
                  </a:lnTo>
                  <a:lnTo>
                    <a:pt x="128930" y="156646"/>
                  </a:lnTo>
                  <a:lnTo>
                    <a:pt x="1022045" y="138642"/>
                  </a:lnTo>
                  <a:lnTo>
                    <a:pt x="970881" y="152376"/>
                  </a:lnTo>
                  <a:close/>
                </a:path>
                <a:path w="6189344" h="4590415">
                  <a:moveTo>
                    <a:pt x="657965" y="171387"/>
                  </a:moveTo>
                  <a:lnTo>
                    <a:pt x="12283" y="184402"/>
                  </a:lnTo>
                  <a:lnTo>
                    <a:pt x="46609" y="171008"/>
                  </a:lnTo>
                  <a:lnTo>
                    <a:pt x="709280" y="157650"/>
                  </a:lnTo>
                  <a:lnTo>
                    <a:pt x="657965" y="171387"/>
                  </a:lnTo>
                  <a:close/>
                </a:path>
                <a:path w="6189344" h="4590415">
                  <a:moveTo>
                    <a:pt x="5685369" y="4465136"/>
                  </a:moveTo>
                  <a:lnTo>
                    <a:pt x="85512" y="4578019"/>
                  </a:lnTo>
                  <a:lnTo>
                    <a:pt x="81219" y="4565403"/>
                  </a:lnTo>
                  <a:lnTo>
                    <a:pt x="82064" y="4552683"/>
                  </a:lnTo>
                  <a:lnTo>
                    <a:pt x="89375" y="4514428"/>
                  </a:lnTo>
                  <a:lnTo>
                    <a:pt x="91671" y="4463572"/>
                  </a:lnTo>
                  <a:lnTo>
                    <a:pt x="90710" y="4412781"/>
                  </a:lnTo>
                  <a:lnTo>
                    <a:pt x="87995" y="4362025"/>
                  </a:lnTo>
                  <a:lnTo>
                    <a:pt x="85030" y="4311275"/>
                  </a:lnTo>
                  <a:lnTo>
                    <a:pt x="83176" y="4260502"/>
                  </a:lnTo>
                  <a:lnTo>
                    <a:pt x="81135" y="4209732"/>
                  </a:lnTo>
                  <a:lnTo>
                    <a:pt x="78976" y="4158966"/>
                  </a:lnTo>
                  <a:lnTo>
                    <a:pt x="74843" y="4070131"/>
                  </a:lnTo>
                  <a:lnTo>
                    <a:pt x="72755" y="4019363"/>
                  </a:lnTo>
                  <a:lnTo>
                    <a:pt x="70831" y="3968591"/>
                  </a:lnTo>
                  <a:lnTo>
                    <a:pt x="69142" y="3917815"/>
                  </a:lnTo>
                  <a:lnTo>
                    <a:pt x="68105" y="3879728"/>
                  </a:lnTo>
                  <a:lnTo>
                    <a:pt x="67010" y="3828940"/>
                  </a:lnTo>
                  <a:lnTo>
                    <a:pt x="66450" y="3778141"/>
                  </a:lnTo>
                  <a:lnTo>
                    <a:pt x="65946" y="3765448"/>
                  </a:lnTo>
                  <a:lnTo>
                    <a:pt x="65179" y="3740059"/>
                  </a:lnTo>
                  <a:lnTo>
                    <a:pt x="64661" y="3727366"/>
                  </a:lnTo>
                  <a:lnTo>
                    <a:pt x="63099" y="3676588"/>
                  </a:lnTo>
                  <a:lnTo>
                    <a:pt x="61264" y="3613112"/>
                  </a:lnTo>
                  <a:lnTo>
                    <a:pt x="57057" y="3460766"/>
                  </a:lnTo>
                  <a:lnTo>
                    <a:pt x="49231" y="3156061"/>
                  </a:lnTo>
                  <a:lnTo>
                    <a:pt x="43080" y="2902134"/>
                  </a:lnTo>
                  <a:lnTo>
                    <a:pt x="37031" y="2648204"/>
                  </a:lnTo>
                  <a:lnTo>
                    <a:pt x="30643" y="2368876"/>
                  </a:lnTo>
                  <a:lnTo>
                    <a:pt x="27524" y="2229211"/>
                  </a:lnTo>
                  <a:lnTo>
                    <a:pt x="26415" y="2178423"/>
                  </a:lnTo>
                  <a:lnTo>
                    <a:pt x="8194" y="1276907"/>
                  </a:lnTo>
                  <a:lnTo>
                    <a:pt x="6183" y="1162624"/>
                  </a:lnTo>
                  <a:lnTo>
                    <a:pt x="4371" y="1048337"/>
                  </a:lnTo>
                  <a:lnTo>
                    <a:pt x="3054" y="959446"/>
                  </a:lnTo>
                  <a:lnTo>
                    <a:pt x="2342" y="908650"/>
                  </a:lnTo>
                  <a:lnTo>
                    <a:pt x="1660" y="857853"/>
                  </a:lnTo>
                  <a:lnTo>
                    <a:pt x="1265" y="819754"/>
                  </a:lnTo>
                  <a:lnTo>
                    <a:pt x="644" y="768956"/>
                  </a:lnTo>
                  <a:lnTo>
                    <a:pt x="311" y="730855"/>
                  </a:lnTo>
                  <a:lnTo>
                    <a:pt x="267" y="705450"/>
                  </a:lnTo>
                  <a:lnTo>
                    <a:pt x="0" y="667348"/>
                  </a:lnTo>
                  <a:lnTo>
                    <a:pt x="80" y="616536"/>
                  </a:lnTo>
                  <a:lnTo>
                    <a:pt x="301" y="565721"/>
                  </a:lnTo>
                  <a:lnTo>
                    <a:pt x="1181" y="540298"/>
                  </a:lnTo>
                  <a:lnTo>
                    <a:pt x="1555" y="502183"/>
                  </a:lnTo>
                  <a:lnTo>
                    <a:pt x="602" y="438689"/>
                  </a:lnTo>
                  <a:lnTo>
                    <a:pt x="976" y="400574"/>
                  </a:lnTo>
                  <a:lnTo>
                    <a:pt x="2317" y="349737"/>
                  </a:lnTo>
                  <a:lnTo>
                    <a:pt x="5978" y="248042"/>
                  </a:lnTo>
                  <a:lnTo>
                    <a:pt x="7319" y="197205"/>
                  </a:lnTo>
                  <a:lnTo>
                    <a:pt x="7063" y="184508"/>
                  </a:lnTo>
                  <a:lnTo>
                    <a:pt x="393781" y="176712"/>
                  </a:lnTo>
                  <a:lnTo>
                    <a:pt x="341144" y="190476"/>
                  </a:lnTo>
                  <a:lnTo>
                    <a:pt x="131916" y="194693"/>
                  </a:lnTo>
                  <a:lnTo>
                    <a:pt x="80647" y="208429"/>
                  </a:lnTo>
                  <a:lnTo>
                    <a:pt x="47488" y="247206"/>
                  </a:lnTo>
                  <a:lnTo>
                    <a:pt x="46707" y="285329"/>
                  </a:lnTo>
                  <a:lnTo>
                    <a:pt x="46634" y="386951"/>
                  </a:lnTo>
                  <a:lnTo>
                    <a:pt x="45852" y="425075"/>
                  </a:lnTo>
                  <a:lnTo>
                    <a:pt x="45378" y="475895"/>
                  </a:lnTo>
                  <a:lnTo>
                    <a:pt x="44614" y="526720"/>
                  </a:lnTo>
                  <a:lnTo>
                    <a:pt x="42795" y="628378"/>
                  </a:lnTo>
                  <a:lnTo>
                    <a:pt x="42031" y="679203"/>
                  </a:lnTo>
                  <a:lnTo>
                    <a:pt x="41557" y="730023"/>
                  </a:lnTo>
                  <a:lnTo>
                    <a:pt x="41285" y="742731"/>
                  </a:lnTo>
                  <a:lnTo>
                    <a:pt x="41055" y="755439"/>
                  </a:lnTo>
                  <a:lnTo>
                    <a:pt x="40867" y="768145"/>
                  </a:lnTo>
                  <a:lnTo>
                    <a:pt x="40975" y="793548"/>
                  </a:lnTo>
                  <a:lnTo>
                    <a:pt x="41122" y="818950"/>
                  </a:lnTo>
                  <a:lnTo>
                    <a:pt x="41787" y="882450"/>
                  </a:lnTo>
                  <a:lnTo>
                    <a:pt x="42302" y="920547"/>
                  </a:lnTo>
                  <a:lnTo>
                    <a:pt x="42853" y="958644"/>
                  </a:lnTo>
                  <a:lnTo>
                    <a:pt x="43656" y="1009438"/>
                  </a:lnTo>
                  <a:lnTo>
                    <a:pt x="44311" y="1047532"/>
                  </a:lnTo>
                  <a:lnTo>
                    <a:pt x="45217" y="1098324"/>
                  </a:lnTo>
                  <a:lnTo>
                    <a:pt x="46396" y="1161813"/>
                  </a:lnTo>
                  <a:lnTo>
                    <a:pt x="52041" y="1441156"/>
                  </a:lnTo>
                  <a:lnTo>
                    <a:pt x="55627" y="1606218"/>
                  </a:lnTo>
                  <a:lnTo>
                    <a:pt x="57874" y="1707793"/>
                  </a:lnTo>
                  <a:lnTo>
                    <a:pt x="61049" y="1847457"/>
                  </a:lnTo>
                  <a:lnTo>
                    <a:pt x="67875" y="2139479"/>
                  </a:lnTo>
                  <a:lnTo>
                    <a:pt x="71254" y="2279139"/>
                  </a:lnTo>
                  <a:lnTo>
                    <a:pt x="78414" y="2571154"/>
                  </a:lnTo>
                  <a:lnTo>
                    <a:pt x="82253" y="2723508"/>
                  </a:lnTo>
                  <a:lnTo>
                    <a:pt x="91817" y="3091690"/>
                  </a:lnTo>
                  <a:lnTo>
                    <a:pt x="97417" y="3294818"/>
                  </a:lnTo>
                  <a:lnTo>
                    <a:pt x="99946" y="3383685"/>
                  </a:lnTo>
                  <a:lnTo>
                    <a:pt x="103312" y="3497941"/>
                  </a:lnTo>
                  <a:lnTo>
                    <a:pt x="105835" y="3574105"/>
                  </a:lnTo>
                  <a:lnTo>
                    <a:pt x="106950" y="3599488"/>
                  </a:lnTo>
                  <a:lnTo>
                    <a:pt x="107488" y="3612180"/>
                  </a:lnTo>
                  <a:lnTo>
                    <a:pt x="109888" y="3726455"/>
                  </a:lnTo>
                  <a:lnTo>
                    <a:pt x="110765" y="3764545"/>
                  </a:lnTo>
                  <a:lnTo>
                    <a:pt x="112070" y="3815329"/>
                  </a:lnTo>
                  <a:lnTo>
                    <a:pt x="113558" y="3866109"/>
                  </a:lnTo>
                  <a:lnTo>
                    <a:pt x="115274" y="3916885"/>
                  </a:lnTo>
                  <a:lnTo>
                    <a:pt x="117008" y="3954958"/>
                  </a:lnTo>
                  <a:lnTo>
                    <a:pt x="118575" y="4005736"/>
                  </a:lnTo>
                  <a:lnTo>
                    <a:pt x="120893" y="4056500"/>
                  </a:lnTo>
                  <a:lnTo>
                    <a:pt x="123718" y="4119956"/>
                  </a:lnTo>
                  <a:lnTo>
                    <a:pt x="126036" y="4170720"/>
                  </a:lnTo>
                  <a:lnTo>
                    <a:pt x="127603" y="4221498"/>
                  </a:lnTo>
                  <a:lnTo>
                    <a:pt x="128825" y="4284987"/>
                  </a:lnTo>
                  <a:lnTo>
                    <a:pt x="129483" y="4323081"/>
                  </a:lnTo>
                  <a:lnTo>
                    <a:pt x="130367" y="4386576"/>
                  </a:lnTo>
                  <a:lnTo>
                    <a:pt x="130618" y="4437381"/>
                  </a:lnTo>
                  <a:lnTo>
                    <a:pt x="130368" y="4488197"/>
                  </a:lnTo>
                  <a:lnTo>
                    <a:pt x="130880" y="4513592"/>
                  </a:lnTo>
                  <a:lnTo>
                    <a:pt x="132645" y="4526259"/>
                  </a:lnTo>
                  <a:lnTo>
                    <a:pt x="137590" y="4538861"/>
                  </a:lnTo>
                  <a:lnTo>
                    <a:pt x="649129" y="4528550"/>
                  </a:lnTo>
                  <a:lnTo>
                    <a:pt x="697688" y="4540273"/>
                  </a:lnTo>
                  <a:lnTo>
                    <a:pt x="5213517" y="4449243"/>
                  </a:lnTo>
                  <a:lnTo>
                    <a:pt x="5267865" y="4460850"/>
                  </a:lnTo>
                  <a:lnTo>
                    <a:pt x="5634118" y="4453467"/>
                  </a:lnTo>
                  <a:lnTo>
                    <a:pt x="5685369" y="4465136"/>
                  </a:lnTo>
                  <a:close/>
                </a:path>
                <a:path w="6189344" h="4590415">
                  <a:moveTo>
                    <a:pt x="4490224" y="4463823"/>
                  </a:moveTo>
                  <a:lnTo>
                    <a:pt x="3269876" y="4488423"/>
                  </a:lnTo>
                  <a:lnTo>
                    <a:pt x="3475325" y="4471579"/>
                  </a:lnTo>
                  <a:lnTo>
                    <a:pt x="4437389" y="4452185"/>
                  </a:lnTo>
                  <a:lnTo>
                    <a:pt x="4490224" y="4463823"/>
                  </a:lnTo>
                  <a:close/>
                </a:path>
                <a:path w="6189344" h="4590415">
                  <a:moveTo>
                    <a:pt x="2112286" y="4562568"/>
                  </a:moveTo>
                  <a:lnTo>
                    <a:pt x="859205" y="4587828"/>
                  </a:lnTo>
                  <a:lnTo>
                    <a:pt x="708503" y="4578163"/>
                  </a:lnTo>
                  <a:lnTo>
                    <a:pt x="2971537" y="4532545"/>
                  </a:lnTo>
                  <a:lnTo>
                    <a:pt x="2112286" y="4562568"/>
                  </a:lnTo>
                  <a:close/>
                </a:path>
              </a:pathLst>
            </a:custGeom>
            <a:solidFill>
              <a:srgbClr val="1C1C1B"/>
            </a:solidFill>
          </p:spPr>
          <p:txBody>
            <a:bodyPr wrap="square" lIns="0" tIns="0" rIns="0" bIns="0" rtlCol="0"/>
            <a:lstStyle/>
            <a:p>
              <a:endParaRPr/>
            </a:p>
          </p:txBody>
        </p:sp>
        <p:sp>
          <p:nvSpPr>
            <p:cNvPr id="29" name="object 29"/>
            <p:cNvSpPr/>
            <p:nvPr/>
          </p:nvSpPr>
          <p:spPr>
            <a:xfrm>
              <a:off x="15059752" y="3641405"/>
              <a:ext cx="691515" cy="755650"/>
            </a:xfrm>
            <a:custGeom>
              <a:avLst/>
              <a:gdLst/>
              <a:ahLst/>
              <a:cxnLst/>
              <a:rect l="l" t="t" r="r" b="b"/>
              <a:pathLst>
                <a:path w="691515" h="755650">
                  <a:moveTo>
                    <a:pt x="493968" y="755280"/>
                  </a:moveTo>
                  <a:lnTo>
                    <a:pt x="0" y="549596"/>
                  </a:lnTo>
                  <a:lnTo>
                    <a:pt x="24671" y="527597"/>
                  </a:lnTo>
                  <a:lnTo>
                    <a:pt x="63548" y="501472"/>
                  </a:lnTo>
                  <a:lnTo>
                    <a:pt x="115672" y="478743"/>
                  </a:lnTo>
                  <a:lnTo>
                    <a:pt x="180084" y="466935"/>
                  </a:lnTo>
                  <a:lnTo>
                    <a:pt x="425769" y="569236"/>
                  </a:lnTo>
                  <a:lnTo>
                    <a:pt x="462766" y="623270"/>
                  </a:lnTo>
                  <a:lnTo>
                    <a:pt x="483355" y="676275"/>
                  </a:lnTo>
                  <a:lnTo>
                    <a:pt x="492201" y="722272"/>
                  </a:lnTo>
                  <a:lnTo>
                    <a:pt x="493968" y="755280"/>
                  </a:lnTo>
                  <a:close/>
                </a:path>
                <a:path w="691515" h="755650">
                  <a:moveTo>
                    <a:pt x="425472" y="546519"/>
                  </a:moveTo>
                  <a:lnTo>
                    <a:pt x="196417" y="451142"/>
                  </a:lnTo>
                  <a:lnTo>
                    <a:pt x="309173" y="242315"/>
                  </a:lnTo>
                  <a:lnTo>
                    <a:pt x="494250" y="319379"/>
                  </a:lnTo>
                  <a:lnTo>
                    <a:pt x="425472" y="546519"/>
                  </a:lnTo>
                  <a:close/>
                </a:path>
                <a:path w="691515" h="755650">
                  <a:moveTo>
                    <a:pt x="508410" y="302693"/>
                  </a:moveTo>
                  <a:lnTo>
                    <a:pt x="311039" y="220510"/>
                  </a:lnTo>
                  <a:lnTo>
                    <a:pt x="285204" y="180884"/>
                  </a:lnTo>
                  <a:lnTo>
                    <a:pt x="268368" y="137597"/>
                  </a:lnTo>
                  <a:lnTo>
                    <a:pt x="260750" y="92073"/>
                  </a:lnTo>
                  <a:lnTo>
                    <a:pt x="262567" y="45733"/>
                  </a:lnTo>
                  <a:lnTo>
                    <a:pt x="274037" y="0"/>
                  </a:lnTo>
                  <a:lnTo>
                    <a:pt x="690969" y="173606"/>
                  </a:lnTo>
                  <a:lnTo>
                    <a:pt x="666593" y="213966"/>
                  </a:lnTo>
                  <a:lnTo>
                    <a:pt x="634986" y="247902"/>
                  </a:lnTo>
                  <a:lnTo>
                    <a:pt x="597312" y="274567"/>
                  </a:lnTo>
                  <a:lnTo>
                    <a:pt x="554733" y="293113"/>
                  </a:lnTo>
                  <a:lnTo>
                    <a:pt x="508410" y="302693"/>
                  </a:lnTo>
                  <a:close/>
                </a:path>
              </a:pathLst>
            </a:custGeom>
            <a:solidFill>
              <a:srgbClr val="FEC300"/>
            </a:solidFill>
          </p:spPr>
          <p:txBody>
            <a:bodyPr wrap="square" lIns="0" tIns="0" rIns="0" bIns="0" rtlCol="0"/>
            <a:lstStyle/>
            <a:p>
              <a:endParaRPr/>
            </a:p>
          </p:txBody>
        </p:sp>
        <p:sp>
          <p:nvSpPr>
            <p:cNvPr id="30" name="object 30"/>
            <p:cNvSpPr/>
            <p:nvPr/>
          </p:nvSpPr>
          <p:spPr>
            <a:xfrm>
              <a:off x="15157325" y="4300512"/>
              <a:ext cx="172085" cy="313690"/>
            </a:xfrm>
            <a:custGeom>
              <a:avLst/>
              <a:gdLst/>
              <a:ahLst/>
              <a:cxnLst/>
              <a:rect l="l" t="t" r="r" b="b"/>
              <a:pathLst>
                <a:path w="172084" h="313689">
                  <a:moveTo>
                    <a:pt x="38978" y="313471"/>
                  </a:moveTo>
                  <a:lnTo>
                    <a:pt x="0" y="297241"/>
                  </a:lnTo>
                  <a:lnTo>
                    <a:pt x="111193" y="0"/>
                  </a:lnTo>
                  <a:lnTo>
                    <a:pt x="171610" y="25156"/>
                  </a:lnTo>
                  <a:lnTo>
                    <a:pt x="38978" y="313471"/>
                  </a:lnTo>
                  <a:close/>
                </a:path>
              </a:pathLst>
            </a:custGeom>
            <a:solidFill>
              <a:srgbClr val="FFFFFF"/>
            </a:solidFill>
          </p:spPr>
          <p:txBody>
            <a:bodyPr wrap="square" lIns="0" tIns="0" rIns="0" bIns="0" rtlCol="0"/>
            <a:lstStyle/>
            <a:p>
              <a:endParaRPr/>
            </a:p>
          </p:txBody>
        </p:sp>
        <p:sp>
          <p:nvSpPr>
            <p:cNvPr id="31" name="object 31"/>
            <p:cNvSpPr/>
            <p:nvPr/>
          </p:nvSpPr>
          <p:spPr>
            <a:xfrm>
              <a:off x="15031173" y="3615875"/>
              <a:ext cx="745490" cy="1006475"/>
            </a:xfrm>
            <a:custGeom>
              <a:avLst/>
              <a:gdLst/>
              <a:ahLst/>
              <a:cxnLst/>
              <a:rect l="l" t="t" r="r" b="b"/>
              <a:pathLst>
                <a:path w="745490" h="1006475">
                  <a:moveTo>
                    <a:pt x="126152" y="981879"/>
                  </a:moveTo>
                  <a:lnTo>
                    <a:pt x="106954" y="973885"/>
                  </a:lnTo>
                  <a:lnTo>
                    <a:pt x="218146" y="676643"/>
                  </a:lnTo>
                  <a:lnTo>
                    <a:pt x="3844" y="587398"/>
                  </a:lnTo>
                  <a:lnTo>
                    <a:pt x="1613" y="584809"/>
                  </a:lnTo>
                  <a:lnTo>
                    <a:pt x="0" y="578469"/>
                  </a:lnTo>
                  <a:lnTo>
                    <a:pt x="726" y="575102"/>
                  </a:lnTo>
                  <a:lnTo>
                    <a:pt x="38579" y="537859"/>
                  </a:lnTo>
                  <a:lnTo>
                    <a:pt x="79536" y="509806"/>
                  </a:lnTo>
                  <a:lnTo>
                    <a:pt x="134917" y="485153"/>
                  </a:lnTo>
                  <a:lnTo>
                    <a:pt x="204009" y="471807"/>
                  </a:lnTo>
                  <a:lnTo>
                    <a:pt x="320656" y="255771"/>
                  </a:lnTo>
                  <a:lnTo>
                    <a:pt x="292685" y="210889"/>
                  </a:lnTo>
                  <a:lnTo>
                    <a:pt x="275105" y="161971"/>
                  </a:lnTo>
                  <a:lnTo>
                    <a:pt x="268169" y="110701"/>
                  </a:lnTo>
                  <a:lnTo>
                    <a:pt x="272127" y="58761"/>
                  </a:lnTo>
                  <a:lnTo>
                    <a:pt x="287231" y="7833"/>
                  </a:lnTo>
                  <a:lnTo>
                    <a:pt x="289443" y="2522"/>
                  </a:lnTo>
                  <a:lnTo>
                    <a:pt x="295535" y="0"/>
                  </a:lnTo>
                  <a:lnTo>
                    <a:pt x="742666" y="186181"/>
                  </a:lnTo>
                  <a:lnTo>
                    <a:pt x="745157" y="192277"/>
                  </a:lnTo>
                  <a:lnTo>
                    <a:pt x="742946" y="197588"/>
                  </a:lnTo>
                  <a:lnTo>
                    <a:pt x="737913" y="206784"/>
                  </a:lnTo>
                  <a:lnTo>
                    <a:pt x="302615" y="25530"/>
                  </a:lnTo>
                  <a:lnTo>
                    <a:pt x="291145" y="71263"/>
                  </a:lnTo>
                  <a:lnTo>
                    <a:pt x="289328" y="117604"/>
                  </a:lnTo>
                  <a:lnTo>
                    <a:pt x="296946" y="163128"/>
                  </a:lnTo>
                  <a:lnTo>
                    <a:pt x="313782" y="206414"/>
                  </a:lnTo>
                  <a:lnTo>
                    <a:pt x="339617" y="246040"/>
                  </a:lnTo>
                  <a:lnTo>
                    <a:pt x="570783" y="342296"/>
                  </a:lnTo>
                  <a:lnTo>
                    <a:pt x="543440" y="348536"/>
                  </a:lnTo>
                  <a:lnTo>
                    <a:pt x="542107" y="352938"/>
                  </a:lnTo>
                  <a:lnTo>
                    <a:pt x="337751" y="267846"/>
                  </a:lnTo>
                  <a:lnTo>
                    <a:pt x="224991" y="476682"/>
                  </a:lnTo>
                  <a:lnTo>
                    <a:pt x="473326" y="580087"/>
                  </a:lnTo>
                  <a:lnTo>
                    <a:pt x="472288" y="583516"/>
                  </a:lnTo>
                  <a:lnTo>
                    <a:pt x="489715" y="609493"/>
                  </a:lnTo>
                  <a:lnTo>
                    <a:pt x="208663" y="492465"/>
                  </a:lnTo>
                  <a:lnTo>
                    <a:pt x="144245" y="504276"/>
                  </a:lnTo>
                  <a:lnTo>
                    <a:pt x="92122" y="527005"/>
                  </a:lnTo>
                  <a:lnTo>
                    <a:pt x="53248" y="553129"/>
                  </a:lnTo>
                  <a:lnTo>
                    <a:pt x="28578" y="575126"/>
                  </a:lnTo>
                  <a:lnTo>
                    <a:pt x="543025" y="789337"/>
                  </a:lnTo>
                  <a:lnTo>
                    <a:pt x="542560" y="797307"/>
                  </a:lnTo>
                  <a:lnTo>
                    <a:pt x="542180" y="800570"/>
                  </a:lnTo>
                  <a:lnTo>
                    <a:pt x="540307" y="803448"/>
                  </a:lnTo>
                  <a:lnTo>
                    <a:pt x="534666" y="806779"/>
                  </a:lnTo>
                  <a:lnTo>
                    <a:pt x="531271" y="807014"/>
                  </a:lnTo>
                  <a:lnTo>
                    <a:pt x="237349" y="684628"/>
                  </a:lnTo>
                  <a:lnTo>
                    <a:pt x="126152" y="981879"/>
                  </a:lnTo>
                  <a:close/>
                </a:path>
                <a:path w="745490" h="1006475">
                  <a:moveTo>
                    <a:pt x="570783" y="342296"/>
                  </a:moveTo>
                  <a:lnTo>
                    <a:pt x="536988" y="328224"/>
                  </a:lnTo>
                  <a:lnTo>
                    <a:pt x="583311" y="318644"/>
                  </a:lnTo>
                  <a:lnTo>
                    <a:pt x="625891" y="300097"/>
                  </a:lnTo>
                  <a:lnTo>
                    <a:pt x="663565" y="273432"/>
                  </a:lnTo>
                  <a:lnTo>
                    <a:pt x="695171" y="239496"/>
                  </a:lnTo>
                  <a:lnTo>
                    <a:pt x="719548" y="199137"/>
                  </a:lnTo>
                  <a:lnTo>
                    <a:pt x="737913" y="206784"/>
                  </a:lnTo>
                  <a:lnTo>
                    <a:pt x="717442" y="244187"/>
                  </a:lnTo>
                  <a:lnTo>
                    <a:pt x="683370" y="283587"/>
                  </a:lnTo>
                  <a:lnTo>
                    <a:pt x="642098" y="314784"/>
                  </a:lnTo>
                  <a:lnTo>
                    <a:pt x="594998" y="336769"/>
                  </a:lnTo>
                  <a:lnTo>
                    <a:pt x="570783" y="342296"/>
                  </a:lnTo>
                  <a:close/>
                </a:path>
                <a:path w="745490" h="1006475">
                  <a:moveTo>
                    <a:pt x="473326" y="580087"/>
                  </a:moveTo>
                  <a:lnTo>
                    <a:pt x="454047" y="572059"/>
                  </a:lnTo>
                  <a:lnTo>
                    <a:pt x="522827" y="344910"/>
                  </a:lnTo>
                  <a:lnTo>
                    <a:pt x="542107" y="352938"/>
                  </a:lnTo>
                  <a:lnTo>
                    <a:pt x="473326" y="580087"/>
                  </a:lnTo>
                  <a:close/>
                </a:path>
                <a:path w="745490" h="1006475">
                  <a:moveTo>
                    <a:pt x="543025" y="789337"/>
                  </a:moveTo>
                  <a:lnTo>
                    <a:pt x="522556" y="780814"/>
                  </a:lnTo>
                  <a:lnTo>
                    <a:pt x="520788" y="747807"/>
                  </a:lnTo>
                  <a:lnTo>
                    <a:pt x="511938" y="701808"/>
                  </a:lnTo>
                  <a:lnTo>
                    <a:pt x="491344" y="648800"/>
                  </a:lnTo>
                  <a:lnTo>
                    <a:pt x="454348" y="594766"/>
                  </a:lnTo>
                  <a:lnTo>
                    <a:pt x="489715" y="609493"/>
                  </a:lnTo>
                  <a:lnTo>
                    <a:pt x="511496" y="641963"/>
                  </a:lnTo>
                  <a:lnTo>
                    <a:pt x="533012" y="698637"/>
                  </a:lnTo>
                  <a:lnTo>
                    <a:pt x="541952" y="747468"/>
                  </a:lnTo>
                  <a:lnTo>
                    <a:pt x="543431" y="782382"/>
                  </a:lnTo>
                  <a:lnTo>
                    <a:pt x="543025" y="789337"/>
                  </a:lnTo>
                  <a:close/>
                </a:path>
                <a:path w="745490" h="1006475">
                  <a:moveTo>
                    <a:pt x="184328" y="1006103"/>
                  </a:moveTo>
                  <a:lnTo>
                    <a:pt x="165130" y="998109"/>
                  </a:lnTo>
                  <a:lnTo>
                    <a:pt x="297766" y="709785"/>
                  </a:lnTo>
                  <a:lnTo>
                    <a:pt x="531271" y="807014"/>
                  </a:lnTo>
                  <a:lnTo>
                    <a:pt x="316961" y="717788"/>
                  </a:lnTo>
                  <a:lnTo>
                    <a:pt x="184328" y="1006103"/>
                  </a:lnTo>
                  <a:close/>
                </a:path>
              </a:pathLst>
            </a:custGeom>
            <a:solidFill>
              <a:srgbClr val="1C1C1B"/>
            </a:solidFill>
          </p:spPr>
          <p:txBody>
            <a:bodyPr wrap="square" lIns="0" tIns="0" rIns="0" bIns="0" rtlCol="0"/>
            <a:lstStyle/>
            <a:p>
              <a:endParaRPr/>
            </a:p>
          </p:txBody>
        </p:sp>
      </p:grpSp>
      <p:sp>
        <p:nvSpPr>
          <p:cNvPr id="32" name="object 32"/>
          <p:cNvSpPr/>
          <p:nvPr/>
        </p:nvSpPr>
        <p:spPr>
          <a:xfrm>
            <a:off x="9115349" y="4001579"/>
            <a:ext cx="396875" cy="5298440"/>
          </a:xfrm>
          <a:custGeom>
            <a:avLst/>
            <a:gdLst/>
            <a:ahLst/>
            <a:cxnLst/>
            <a:rect l="l" t="t" r="r" b="b"/>
            <a:pathLst>
              <a:path w="396875" h="5298440">
                <a:moveTo>
                  <a:pt x="28575" y="5212537"/>
                </a:moveTo>
                <a:lnTo>
                  <a:pt x="0" y="5212537"/>
                </a:lnTo>
                <a:lnTo>
                  <a:pt x="0" y="5298224"/>
                </a:lnTo>
                <a:lnTo>
                  <a:pt x="28575" y="5298224"/>
                </a:lnTo>
                <a:lnTo>
                  <a:pt x="28575" y="5212537"/>
                </a:lnTo>
                <a:close/>
              </a:path>
              <a:path w="396875" h="5298440">
                <a:moveTo>
                  <a:pt x="28575" y="5098300"/>
                </a:moveTo>
                <a:lnTo>
                  <a:pt x="0" y="5098300"/>
                </a:lnTo>
                <a:lnTo>
                  <a:pt x="0" y="5183987"/>
                </a:lnTo>
                <a:lnTo>
                  <a:pt x="28575" y="5183987"/>
                </a:lnTo>
                <a:lnTo>
                  <a:pt x="28575" y="5098300"/>
                </a:lnTo>
                <a:close/>
              </a:path>
              <a:path w="396875" h="5298440">
                <a:moveTo>
                  <a:pt x="28575" y="4984077"/>
                </a:moveTo>
                <a:lnTo>
                  <a:pt x="0" y="4984077"/>
                </a:lnTo>
                <a:lnTo>
                  <a:pt x="0" y="5069751"/>
                </a:lnTo>
                <a:lnTo>
                  <a:pt x="28575" y="5069751"/>
                </a:lnTo>
                <a:lnTo>
                  <a:pt x="28575" y="4984077"/>
                </a:lnTo>
                <a:close/>
              </a:path>
              <a:path w="396875" h="5298440">
                <a:moveTo>
                  <a:pt x="28575" y="4869840"/>
                </a:moveTo>
                <a:lnTo>
                  <a:pt x="0" y="4869840"/>
                </a:lnTo>
                <a:lnTo>
                  <a:pt x="0" y="4955514"/>
                </a:lnTo>
                <a:lnTo>
                  <a:pt x="28575" y="4955514"/>
                </a:lnTo>
                <a:lnTo>
                  <a:pt x="28575" y="4869840"/>
                </a:lnTo>
                <a:close/>
              </a:path>
              <a:path w="396875" h="5298440">
                <a:moveTo>
                  <a:pt x="28575" y="4755604"/>
                </a:moveTo>
                <a:lnTo>
                  <a:pt x="0" y="4755604"/>
                </a:lnTo>
                <a:lnTo>
                  <a:pt x="0" y="4841278"/>
                </a:lnTo>
                <a:lnTo>
                  <a:pt x="28575" y="4841278"/>
                </a:lnTo>
                <a:lnTo>
                  <a:pt x="28575" y="4755604"/>
                </a:lnTo>
                <a:close/>
              </a:path>
              <a:path w="396875" h="5298440">
                <a:moveTo>
                  <a:pt x="28575" y="4641367"/>
                </a:moveTo>
                <a:lnTo>
                  <a:pt x="0" y="4641367"/>
                </a:lnTo>
                <a:lnTo>
                  <a:pt x="0" y="4727041"/>
                </a:lnTo>
                <a:lnTo>
                  <a:pt x="28575" y="4727041"/>
                </a:lnTo>
                <a:lnTo>
                  <a:pt x="28575" y="4641367"/>
                </a:lnTo>
                <a:close/>
              </a:path>
              <a:path w="396875" h="5298440">
                <a:moveTo>
                  <a:pt x="28575" y="4527131"/>
                </a:moveTo>
                <a:lnTo>
                  <a:pt x="0" y="4527131"/>
                </a:lnTo>
                <a:lnTo>
                  <a:pt x="0" y="4612805"/>
                </a:lnTo>
                <a:lnTo>
                  <a:pt x="28575" y="4612805"/>
                </a:lnTo>
                <a:lnTo>
                  <a:pt x="28575" y="4527131"/>
                </a:lnTo>
                <a:close/>
              </a:path>
              <a:path w="396875" h="5298440">
                <a:moveTo>
                  <a:pt x="28575" y="4412894"/>
                </a:moveTo>
                <a:lnTo>
                  <a:pt x="0" y="4412894"/>
                </a:lnTo>
                <a:lnTo>
                  <a:pt x="0" y="4498568"/>
                </a:lnTo>
                <a:lnTo>
                  <a:pt x="28575" y="4498568"/>
                </a:lnTo>
                <a:lnTo>
                  <a:pt x="28575" y="4412894"/>
                </a:lnTo>
                <a:close/>
              </a:path>
              <a:path w="396875" h="5298440">
                <a:moveTo>
                  <a:pt x="28575" y="4298658"/>
                </a:moveTo>
                <a:lnTo>
                  <a:pt x="0" y="4298658"/>
                </a:lnTo>
                <a:lnTo>
                  <a:pt x="0" y="4384332"/>
                </a:lnTo>
                <a:lnTo>
                  <a:pt x="28575" y="4384332"/>
                </a:lnTo>
                <a:lnTo>
                  <a:pt x="28575" y="4298658"/>
                </a:lnTo>
                <a:close/>
              </a:path>
              <a:path w="396875" h="5298440">
                <a:moveTo>
                  <a:pt x="28575" y="4184421"/>
                </a:moveTo>
                <a:lnTo>
                  <a:pt x="0" y="4184421"/>
                </a:lnTo>
                <a:lnTo>
                  <a:pt x="0" y="4270095"/>
                </a:lnTo>
                <a:lnTo>
                  <a:pt x="28575" y="4270095"/>
                </a:lnTo>
                <a:lnTo>
                  <a:pt x="28575" y="4184421"/>
                </a:lnTo>
                <a:close/>
              </a:path>
              <a:path w="396875" h="5298440">
                <a:moveTo>
                  <a:pt x="28575" y="4070185"/>
                </a:moveTo>
                <a:lnTo>
                  <a:pt x="0" y="4070185"/>
                </a:lnTo>
                <a:lnTo>
                  <a:pt x="0" y="4155859"/>
                </a:lnTo>
                <a:lnTo>
                  <a:pt x="28575" y="4155859"/>
                </a:lnTo>
                <a:lnTo>
                  <a:pt x="28575" y="4070185"/>
                </a:lnTo>
                <a:close/>
              </a:path>
              <a:path w="396875" h="5298440">
                <a:moveTo>
                  <a:pt x="28575" y="3955948"/>
                </a:moveTo>
                <a:lnTo>
                  <a:pt x="0" y="3955948"/>
                </a:lnTo>
                <a:lnTo>
                  <a:pt x="0" y="4041635"/>
                </a:lnTo>
                <a:lnTo>
                  <a:pt x="28575" y="4041635"/>
                </a:lnTo>
                <a:lnTo>
                  <a:pt x="28575" y="3955948"/>
                </a:lnTo>
                <a:close/>
              </a:path>
              <a:path w="396875" h="5298440">
                <a:moveTo>
                  <a:pt x="28575" y="3841712"/>
                </a:moveTo>
                <a:lnTo>
                  <a:pt x="0" y="3841712"/>
                </a:lnTo>
                <a:lnTo>
                  <a:pt x="0" y="3927398"/>
                </a:lnTo>
                <a:lnTo>
                  <a:pt x="28575" y="3927398"/>
                </a:lnTo>
                <a:lnTo>
                  <a:pt x="28575" y="3841712"/>
                </a:lnTo>
                <a:close/>
              </a:path>
              <a:path w="396875" h="5298440">
                <a:moveTo>
                  <a:pt x="28575" y="3727488"/>
                </a:moveTo>
                <a:lnTo>
                  <a:pt x="0" y="3727488"/>
                </a:lnTo>
                <a:lnTo>
                  <a:pt x="0" y="3813162"/>
                </a:lnTo>
                <a:lnTo>
                  <a:pt x="28575" y="3813162"/>
                </a:lnTo>
                <a:lnTo>
                  <a:pt x="28575" y="3727488"/>
                </a:lnTo>
                <a:close/>
              </a:path>
              <a:path w="396875" h="5298440">
                <a:moveTo>
                  <a:pt x="28575" y="3613251"/>
                </a:moveTo>
                <a:lnTo>
                  <a:pt x="0" y="3613251"/>
                </a:lnTo>
                <a:lnTo>
                  <a:pt x="0" y="3698925"/>
                </a:lnTo>
                <a:lnTo>
                  <a:pt x="28575" y="3698925"/>
                </a:lnTo>
                <a:lnTo>
                  <a:pt x="28575" y="3613251"/>
                </a:lnTo>
                <a:close/>
              </a:path>
              <a:path w="396875" h="5298440">
                <a:moveTo>
                  <a:pt x="28575" y="3499015"/>
                </a:moveTo>
                <a:lnTo>
                  <a:pt x="0" y="3499015"/>
                </a:lnTo>
                <a:lnTo>
                  <a:pt x="0" y="3584689"/>
                </a:lnTo>
                <a:lnTo>
                  <a:pt x="28575" y="3584689"/>
                </a:lnTo>
                <a:lnTo>
                  <a:pt x="28575" y="3499015"/>
                </a:lnTo>
                <a:close/>
              </a:path>
              <a:path w="396875" h="5298440">
                <a:moveTo>
                  <a:pt x="28575" y="3384778"/>
                </a:moveTo>
                <a:lnTo>
                  <a:pt x="0" y="3384778"/>
                </a:lnTo>
                <a:lnTo>
                  <a:pt x="0" y="3470452"/>
                </a:lnTo>
                <a:lnTo>
                  <a:pt x="28575" y="3470452"/>
                </a:lnTo>
                <a:lnTo>
                  <a:pt x="28575" y="3384778"/>
                </a:lnTo>
                <a:close/>
              </a:path>
              <a:path w="396875" h="5298440">
                <a:moveTo>
                  <a:pt x="28575" y="3270542"/>
                </a:moveTo>
                <a:lnTo>
                  <a:pt x="0" y="3270542"/>
                </a:lnTo>
                <a:lnTo>
                  <a:pt x="0" y="3356216"/>
                </a:lnTo>
                <a:lnTo>
                  <a:pt x="28575" y="3356216"/>
                </a:lnTo>
                <a:lnTo>
                  <a:pt x="28575" y="3270542"/>
                </a:lnTo>
                <a:close/>
              </a:path>
              <a:path w="396875" h="5298440">
                <a:moveTo>
                  <a:pt x="28575" y="3156305"/>
                </a:moveTo>
                <a:lnTo>
                  <a:pt x="0" y="3156305"/>
                </a:lnTo>
                <a:lnTo>
                  <a:pt x="0" y="3241979"/>
                </a:lnTo>
                <a:lnTo>
                  <a:pt x="28575" y="3241979"/>
                </a:lnTo>
                <a:lnTo>
                  <a:pt x="28575" y="3156305"/>
                </a:lnTo>
                <a:close/>
              </a:path>
              <a:path w="396875" h="5298440">
                <a:moveTo>
                  <a:pt x="28575" y="3042069"/>
                </a:moveTo>
                <a:lnTo>
                  <a:pt x="0" y="3042069"/>
                </a:lnTo>
                <a:lnTo>
                  <a:pt x="0" y="3127743"/>
                </a:lnTo>
                <a:lnTo>
                  <a:pt x="28575" y="3127743"/>
                </a:lnTo>
                <a:lnTo>
                  <a:pt x="28575" y="3042069"/>
                </a:lnTo>
                <a:close/>
              </a:path>
              <a:path w="396875" h="5298440">
                <a:moveTo>
                  <a:pt x="28575" y="2927832"/>
                </a:moveTo>
                <a:lnTo>
                  <a:pt x="0" y="2927832"/>
                </a:lnTo>
                <a:lnTo>
                  <a:pt x="0" y="3013506"/>
                </a:lnTo>
                <a:lnTo>
                  <a:pt x="28575" y="3013506"/>
                </a:lnTo>
                <a:lnTo>
                  <a:pt x="28575" y="2927832"/>
                </a:lnTo>
                <a:close/>
              </a:path>
              <a:path w="396875" h="5298440">
                <a:moveTo>
                  <a:pt x="28575" y="2813596"/>
                </a:moveTo>
                <a:lnTo>
                  <a:pt x="0" y="2813596"/>
                </a:lnTo>
                <a:lnTo>
                  <a:pt x="0" y="2899270"/>
                </a:lnTo>
                <a:lnTo>
                  <a:pt x="28575" y="2899270"/>
                </a:lnTo>
                <a:lnTo>
                  <a:pt x="28575" y="2813596"/>
                </a:lnTo>
                <a:close/>
              </a:path>
              <a:path w="396875" h="5298440">
                <a:moveTo>
                  <a:pt x="28575" y="2699359"/>
                </a:moveTo>
                <a:lnTo>
                  <a:pt x="0" y="2699359"/>
                </a:lnTo>
                <a:lnTo>
                  <a:pt x="0" y="2785033"/>
                </a:lnTo>
                <a:lnTo>
                  <a:pt x="28575" y="2785033"/>
                </a:lnTo>
                <a:lnTo>
                  <a:pt x="28575" y="2699359"/>
                </a:lnTo>
                <a:close/>
              </a:path>
              <a:path w="396875" h="5298440">
                <a:moveTo>
                  <a:pt x="28575" y="2585123"/>
                </a:moveTo>
                <a:lnTo>
                  <a:pt x="0" y="2585123"/>
                </a:lnTo>
                <a:lnTo>
                  <a:pt x="0" y="2670810"/>
                </a:lnTo>
                <a:lnTo>
                  <a:pt x="28575" y="2670810"/>
                </a:lnTo>
                <a:lnTo>
                  <a:pt x="28575" y="2585123"/>
                </a:lnTo>
                <a:close/>
              </a:path>
              <a:path w="396875" h="5298440">
                <a:moveTo>
                  <a:pt x="28575" y="2470886"/>
                </a:moveTo>
                <a:lnTo>
                  <a:pt x="0" y="2470886"/>
                </a:lnTo>
                <a:lnTo>
                  <a:pt x="0" y="2556573"/>
                </a:lnTo>
                <a:lnTo>
                  <a:pt x="28575" y="2556573"/>
                </a:lnTo>
                <a:lnTo>
                  <a:pt x="28575" y="2470886"/>
                </a:lnTo>
                <a:close/>
              </a:path>
              <a:path w="396875" h="5298440">
                <a:moveTo>
                  <a:pt x="28575" y="2356662"/>
                </a:moveTo>
                <a:lnTo>
                  <a:pt x="0" y="2356662"/>
                </a:lnTo>
                <a:lnTo>
                  <a:pt x="0" y="2442337"/>
                </a:lnTo>
                <a:lnTo>
                  <a:pt x="28575" y="2442337"/>
                </a:lnTo>
                <a:lnTo>
                  <a:pt x="28575" y="2356662"/>
                </a:lnTo>
                <a:close/>
              </a:path>
              <a:path w="396875" h="5298440">
                <a:moveTo>
                  <a:pt x="28575" y="2242426"/>
                </a:moveTo>
                <a:lnTo>
                  <a:pt x="0" y="2242426"/>
                </a:lnTo>
                <a:lnTo>
                  <a:pt x="0" y="2328100"/>
                </a:lnTo>
                <a:lnTo>
                  <a:pt x="28575" y="2328100"/>
                </a:lnTo>
                <a:lnTo>
                  <a:pt x="28575" y="2242426"/>
                </a:lnTo>
                <a:close/>
              </a:path>
              <a:path w="396875" h="5298440">
                <a:moveTo>
                  <a:pt x="28575" y="2128189"/>
                </a:moveTo>
                <a:lnTo>
                  <a:pt x="0" y="2128189"/>
                </a:lnTo>
                <a:lnTo>
                  <a:pt x="0" y="2213864"/>
                </a:lnTo>
                <a:lnTo>
                  <a:pt x="28575" y="2213864"/>
                </a:lnTo>
                <a:lnTo>
                  <a:pt x="28575" y="2128189"/>
                </a:lnTo>
                <a:close/>
              </a:path>
              <a:path w="396875" h="5298440">
                <a:moveTo>
                  <a:pt x="28575" y="2013953"/>
                </a:moveTo>
                <a:lnTo>
                  <a:pt x="0" y="2013953"/>
                </a:lnTo>
                <a:lnTo>
                  <a:pt x="0" y="2099627"/>
                </a:lnTo>
                <a:lnTo>
                  <a:pt x="28575" y="2099627"/>
                </a:lnTo>
                <a:lnTo>
                  <a:pt x="28575" y="2013953"/>
                </a:lnTo>
                <a:close/>
              </a:path>
              <a:path w="396875" h="5298440">
                <a:moveTo>
                  <a:pt x="28575" y="1899716"/>
                </a:moveTo>
                <a:lnTo>
                  <a:pt x="0" y="1899716"/>
                </a:lnTo>
                <a:lnTo>
                  <a:pt x="0" y="1985391"/>
                </a:lnTo>
                <a:lnTo>
                  <a:pt x="28575" y="1985391"/>
                </a:lnTo>
                <a:lnTo>
                  <a:pt x="28575" y="1899716"/>
                </a:lnTo>
                <a:close/>
              </a:path>
              <a:path w="396875" h="5298440">
                <a:moveTo>
                  <a:pt x="28575" y="1785480"/>
                </a:moveTo>
                <a:lnTo>
                  <a:pt x="0" y="1785480"/>
                </a:lnTo>
                <a:lnTo>
                  <a:pt x="0" y="1871154"/>
                </a:lnTo>
                <a:lnTo>
                  <a:pt x="28575" y="1871154"/>
                </a:lnTo>
                <a:lnTo>
                  <a:pt x="28575" y="1785480"/>
                </a:lnTo>
                <a:close/>
              </a:path>
              <a:path w="396875" h="5298440">
                <a:moveTo>
                  <a:pt x="28575" y="1671243"/>
                </a:moveTo>
                <a:lnTo>
                  <a:pt x="0" y="1671243"/>
                </a:lnTo>
                <a:lnTo>
                  <a:pt x="0" y="1756918"/>
                </a:lnTo>
                <a:lnTo>
                  <a:pt x="28575" y="1756918"/>
                </a:lnTo>
                <a:lnTo>
                  <a:pt x="28575" y="1671243"/>
                </a:lnTo>
                <a:close/>
              </a:path>
              <a:path w="396875" h="5298440">
                <a:moveTo>
                  <a:pt x="28575" y="1557007"/>
                </a:moveTo>
                <a:lnTo>
                  <a:pt x="0" y="1557007"/>
                </a:lnTo>
                <a:lnTo>
                  <a:pt x="0" y="1642681"/>
                </a:lnTo>
                <a:lnTo>
                  <a:pt x="28575" y="1642681"/>
                </a:lnTo>
                <a:lnTo>
                  <a:pt x="28575" y="1557007"/>
                </a:lnTo>
                <a:close/>
              </a:path>
              <a:path w="396875" h="5298440">
                <a:moveTo>
                  <a:pt x="28575" y="1442770"/>
                </a:moveTo>
                <a:lnTo>
                  <a:pt x="0" y="1442770"/>
                </a:lnTo>
                <a:lnTo>
                  <a:pt x="0" y="1528445"/>
                </a:lnTo>
                <a:lnTo>
                  <a:pt x="28575" y="1528445"/>
                </a:lnTo>
                <a:lnTo>
                  <a:pt x="28575" y="1442770"/>
                </a:lnTo>
                <a:close/>
              </a:path>
              <a:path w="396875" h="5298440">
                <a:moveTo>
                  <a:pt x="28575" y="1328534"/>
                </a:moveTo>
                <a:lnTo>
                  <a:pt x="0" y="1328534"/>
                </a:lnTo>
                <a:lnTo>
                  <a:pt x="0" y="1414221"/>
                </a:lnTo>
                <a:lnTo>
                  <a:pt x="28575" y="1414221"/>
                </a:lnTo>
                <a:lnTo>
                  <a:pt x="28575" y="1328534"/>
                </a:lnTo>
                <a:close/>
              </a:path>
              <a:path w="396875" h="5298440">
                <a:moveTo>
                  <a:pt x="28575" y="1214297"/>
                </a:moveTo>
                <a:lnTo>
                  <a:pt x="0" y="1214297"/>
                </a:lnTo>
                <a:lnTo>
                  <a:pt x="0" y="1299984"/>
                </a:lnTo>
                <a:lnTo>
                  <a:pt x="28575" y="1299984"/>
                </a:lnTo>
                <a:lnTo>
                  <a:pt x="28575" y="1214297"/>
                </a:lnTo>
                <a:close/>
              </a:path>
              <a:path w="396875" h="5298440">
                <a:moveTo>
                  <a:pt x="28575" y="1100074"/>
                </a:moveTo>
                <a:lnTo>
                  <a:pt x="0" y="1100074"/>
                </a:lnTo>
                <a:lnTo>
                  <a:pt x="0" y="1185748"/>
                </a:lnTo>
                <a:lnTo>
                  <a:pt x="28575" y="1185748"/>
                </a:lnTo>
                <a:lnTo>
                  <a:pt x="28575" y="1100074"/>
                </a:lnTo>
                <a:close/>
              </a:path>
              <a:path w="396875" h="5298440">
                <a:moveTo>
                  <a:pt x="28575" y="985837"/>
                </a:moveTo>
                <a:lnTo>
                  <a:pt x="0" y="985837"/>
                </a:lnTo>
                <a:lnTo>
                  <a:pt x="0" y="1071511"/>
                </a:lnTo>
                <a:lnTo>
                  <a:pt x="28575" y="1071511"/>
                </a:lnTo>
                <a:lnTo>
                  <a:pt x="28575" y="985837"/>
                </a:lnTo>
                <a:close/>
              </a:path>
              <a:path w="396875" h="5298440">
                <a:moveTo>
                  <a:pt x="28575" y="871601"/>
                </a:moveTo>
                <a:lnTo>
                  <a:pt x="0" y="871601"/>
                </a:lnTo>
                <a:lnTo>
                  <a:pt x="0" y="957275"/>
                </a:lnTo>
                <a:lnTo>
                  <a:pt x="28575" y="957275"/>
                </a:lnTo>
                <a:lnTo>
                  <a:pt x="28575" y="871601"/>
                </a:lnTo>
                <a:close/>
              </a:path>
              <a:path w="396875" h="5298440">
                <a:moveTo>
                  <a:pt x="28575" y="757364"/>
                </a:moveTo>
                <a:lnTo>
                  <a:pt x="0" y="757364"/>
                </a:lnTo>
                <a:lnTo>
                  <a:pt x="0" y="843038"/>
                </a:lnTo>
                <a:lnTo>
                  <a:pt x="28575" y="843038"/>
                </a:lnTo>
                <a:lnTo>
                  <a:pt x="28575" y="757364"/>
                </a:lnTo>
                <a:close/>
              </a:path>
              <a:path w="396875" h="5298440">
                <a:moveTo>
                  <a:pt x="28575" y="643128"/>
                </a:moveTo>
                <a:lnTo>
                  <a:pt x="0" y="643128"/>
                </a:lnTo>
                <a:lnTo>
                  <a:pt x="0" y="728802"/>
                </a:lnTo>
                <a:lnTo>
                  <a:pt x="28575" y="728802"/>
                </a:lnTo>
                <a:lnTo>
                  <a:pt x="28575" y="643128"/>
                </a:lnTo>
                <a:close/>
              </a:path>
              <a:path w="396875" h="5298440">
                <a:moveTo>
                  <a:pt x="28575" y="528891"/>
                </a:moveTo>
                <a:lnTo>
                  <a:pt x="0" y="528891"/>
                </a:lnTo>
                <a:lnTo>
                  <a:pt x="0" y="614565"/>
                </a:lnTo>
                <a:lnTo>
                  <a:pt x="28575" y="614565"/>
                </a:lnTo>
                <a:lnTo>
                  <a:pt x="28575" y="528891"/>
                </a:lnTo>
                <a:close/>
              </a:path>
              <a:path w="396875" h="5298440">
                <a:moveTo>
                  <a:pt x="28575" y="414655"/>
                </a:moveTo>
                <a:lnTo>
                  <a:pt x="0" y="414655"/>
                </a:lnTo>
                <a:lnTo>
                  <a:pt x="0" y="500329"/>
                </a:lnTo>
                <a:lnTo>
                  <a:pt x="28575" y="500329"/>
                </a:lnTo>
                <a:lnTo>
                  <a:pt x="28575" y="414655"/>
                </a:lnTo>
                <a:close/>
              </a:path>
              <a:path w="396875" h="5298440">
                <a:moveTo>
                  <a:pt x="337299" y="366382"/>
                </a:moveTo>
                <a:lnTo>
                  <a:pt x="336334" y="359232"/>
                </a:lnTo>
                <a:lnTo>
                  <a:pt x="331266" y="352005"/>
                </a:lnTo>
                <a:lnTo>
                  <a:pt x="319138" y="344043"/>
                </a:lnTo>
                <a:lnTo>
                  <a:pt x="296951" y="334695"/>
                </a:lnTo>
                <a:lnTo>
                  <a:pt x="274231" y="319582"/>
                </a:lnTo>
                <a:lnTo>
                  <a:pt x="274231" y="356273"/>
                </a:lnTo>
                <a:lnTo>
                  <a:pt x="271741" y="362077"/>
                </a:lnTo>
                <a:lnTo>
                  <a:pt x="266065" y="365861"/>
                </a:lnTo>
                <a:lnTo>
                  <a:pt x="231673" y="383336"/>
                </a:lnTo>
                <a:lnTo>
                  <a:pt x="207137" y="408584"/>
                </a:lnTo>
                <a:lnTo>
                  <a:pt x="189534" y="439305"/>
                </a:lnTo>
                <a:lnTo>
                  <a:pt x="175907" y="473214"/>
                </a:lnTo>
                <a:lnTo>
                  <a:pt x="171183" y="479120"/>
                </a:lnTo>
                <a:lnTo>
                  <a:pt x="164414" y="480872"/>
                </a:lnTo>
                <a:lnTo>
                  <a:pt x="157835" y="478561"/>
                </a:lnTo>
                <a:lnTo>
                  <a:pt x="153708" y="472300"/>
                </a:lnTo>
                <a:lnTo>
                  <a:pt x="139763" y="431850"/>
                </a:lnTo>
                <a:lnTo>
                  <a:pt x="119595" y="395401"/>
                </a:lnTo>
                <a:lnTo>
                  <a:pt x="92532" y="363270"/>
                </a:lnTo>
                <a:lnTo>
                  <a:pt x="57899" y="335737"/>
                </a:lnTo>
                <a:lnTo>
                  <a:pt x="53657" y="330809"/>
                </a:lnTo>
                <a:lnTo>
                  <a:pt x="52692" y="324815"/>
                </a:lnTo>
                <a:lnTo>
                  <a:pt x="54851" y="319151"/>
                </a:lnTo>
                <a:lnTo>
                  <a:pt x="59994" y="315252"/>
                </a:lnTo>
                <a:lnTo>
                  <a:pt x="62369" y="314337"/>
                </a:lnTo>
                <a:lnTo>
                  <a:pt x="64465" y="313436"/>
                </a:lnTo>
                <a:lnTo>
                  <a:pt x="66700" y="312254"/>
                </a:lnTo>
                <a:lnTo>
                  <a:pt x="90690" y="300647"/>
                </a:lnTo>
                <a:lnTo>
                  <a:pt x="101930" y="294030"/>
                </a:lnTo>
                <a:lnTo>
                  <a:pt x="136499" y="254863"/>
                </a:lnTo>
                <a:lnTo>
                  <a:pt x="156857" y="220687"/>
                </a:lnTo>
                <a:lnTo>
                  <a:pt x="175120" y="179349"/>
                </a:lnTo>
                <a:lnTo>
                  <a:pt x="180479" y="173278"/>
                </a:lnTo>
                <a:lnTo>
                  <a:pt x="187845" y="172173"/>
                </a:lnTo>
                <a:lnTo>
                  <a:pt x="194449" y="175564"/>
                </a:lnTo>
                <a:lnTo>
                  <a:pt x="197599" y="182994"/>
                </a:lnTo>
                <a:lnTo>
                  <a:pt x="198158" y="193636"/>
                </a:lnTo>
                <a:lnTo>
                  <a:pt x="198882" y="204368"/>
                </a:lnTo>
                <a:lnTo>
                  <a:pt x="207111" y="261543"/>
                </a:lnTo>
                <a:lnTo>
                  <a:pt x="239649" y="321970"/>
                </a:lnTo>
                <a:lnTo>
                  <a:pt x="268566" y="344995"/>
                </a:lnTo>
                <a:lnTo>
                  <a:pt x="273291" y="350088"/>
                </a:lnTo>
                <a:lnTo>
                  <a:pt x="274231" y="356273"/>
                </a:lnTo>
                <a:lnTo>
                  <a:pt x="274231" y="319582"/>
                </a:lnTo>
                <a:lnTo>
                  <a:pt x="262394" y="311708"/>
                </a:lnTo>
                <a:lnTo>
                  <a:pt x="238747" y="282143"/>
                </a:lnTo>
                <a:lnTo>
                  <a:pt x="225082" y="246926"/>
                </a:lnTo>
                <a:lnTo>
                  <a:pt x="220459" y="206997"/>
                </a:lnTo>
                <a:lnTo>
                  <a:pt x="220827" y="172173"/>
                </a:lnTo>
                <a:lnTo>
                  <a:pt x="220929" y="162471"/>
                </a:lnTo>
                <a:lnTo>
                  <a:pt x="222605" y="117919"/>
                </a:lnTo>
                <a:lnTo>
                  <a:pt x="224713" y="73355"/>
                </a:lnTo>
                <a:lnTo>
                  <a:pt x="226504" y="28829"/>
                </a:lnTo>
                <a:lnTo>
                  <a:pt x="227444" y="19900"/>
                </a:lnTo>
                <a:lnTo>
                  <a:pt x="227838" y="11341"/>
                </a:lnTo>
                <a:lnTo>
                  <a:pt x="225018" y="4305"/>
                </a:lnTo>
                <a:lnTo>
                  <a:pt x="216255" y="0"/>
                </a:lnTo>
                <a:lnTo>
                  <a:pt x="209384" y="495"/>
                </a:lnTo>
                <a:lnTo>
                  <a:pt x="204901" y="5905"/>
                </a:lnTo>
                <a:lnTo>
                  <a:pt x="201942" y="13906"/>
                </a:lnTo>
                <a:lnTo>
                  <a:pt x="199567" y="22174"/>
                </a:lnTo>
                <a:lnTo>
                  <a:pt x="191668" y="48018"/>
                </a:lnTo>
                <a:lnTo>
                  <a:pt x="184010" y="73914"/>
                </a:lnTo>
                <a:lnTo>
                  <a:pt x="176961" y="99923"/>
                </a:lnTo>
                <a:lnTo>
                  <a:pt x="170916" y="126136"/>
                </a:lnTo>
                <a:lnTo>
                  <a:pt x="159727" y="165341"/>
                </a:lnTo>
                <a:lnTo>
                  <a:pt x="143560" y="201866"/>
                </a:lnTo>
                <a:lnTo>
                  <a:pt x="123139" y="236169"/>
                </a:lnTo>
                <a:lnTo>
                  <a:pt x="99161" y="268693"/>
                </a:lnTo>
                <a:lnTo>
                  <a:pt x="54711" y="294716"/>
                </a:lnTo>
                <a:lnTo>
                  <a:pt x="28575" y="302285"/>
                </a:lnTo>
                <a:lnTo>
                  <a:pt x="28575" y="300418"/>
                </a:lnTo>
                <a:lnTo>
                  <a:pt x="0" y="300418"/>
                </a:lnTo>
                <a:lnTo>
                  <a:pt x="0" y="386092"/>
                </a:lnTo>
                <a:lnTo>
                  <a:pt x="28575" y="386092"/>
                </a:lnTo>
                <a:lnTo>
                  <a:pt x="28575" y="340804"/>
                </a:lnTo>
                <a:lnTo>
                  <a:pt x="53822" y="357911"/>
                </a:lnTo>
                <a:lnTo>
                  <a:pt x="87795" y="387858"/>
                </a:lnTo>
                <a:lnTo>
                  <a:pt x="112128" y="423354"/>
                </a:lnTo>
                <a:lnTo>
                  <a:pt x="128689" y="463296"/>
                </a:lnTo>
                <a:lnTo>
                  <a:pt x="139382" y="506603"/>
                </a:lnTo>
                <a:lnTo>
                  <a:pt x="147383" y="550354"/>
                </a:lnTo>
                <a:lnTo>
                  <a:pt x="151523" y="572858"/>
                </a:lnTo>
                <a:lnTo>
                  <a:pt x="170256" y="606221"/>
                </a:lnTo>
                <a:lnTo>
                  <a:pt x="177863" y="597395"/>
                </a:lnTo>
                <a:lnTo>
                  <a:pt x="181165" y="572858"/>
                </a:lnTo>
                <a:lnTo>
                  <a:pt x="184327" y="529678"/>
                </a:lnTo>
                <a:lnTo>
                  <a:pt x="194703" y="488937"/>
                </a:lnTo>
                <a:lnTo>
                  <a:pt x="198170" y="480872"/>
                </a:lnTo>
                <a:lnTo>
                  <a:pt x="211289" y="450278"/>
                </a:lnTo>
                <a:lnTo>
                  <a:pt x="233083" y="413346"/>
                </a:lnTo>
                <a:lnTo>
                  <a:pt x="269189" y="391693"/>
                </a:lnTo>
                <a:lnTo>
                  <a:pt x="323494" y="375907"/>
                </a:lnTo>
                <a:lnTo>
                  <a:pt x="328891" y="374205"/>
                </a:lnTo>
                <a:lnTo>
                  <a:pt x="336511" y="370293"/>
                </a:lnTo>
                <a:lnTo>
                  <a:pt x="337299" y="366382"/>
                </a:lnTo>
                <a:close/>
              </a:path>
              <a:path w="396875" h="5298440">
                <a:moveTo>
                  <a:pt x="396290" y="935647"/>
                </a:moveTo>
                <a:lnTo>
                  <a:pt x="377520" y="919149"/>
                </a:lnTo>
                <a:lnTo>
                  <a:pt x="350469" y="909853"/>
                </a:lnTo>
                <a:lnTo>
                  <a:pt x="344665" y="905268"/>
                </a:lnTo>
                <a:lnTo>
                  <a:pt x="344665" y="932713"/>
                </a:lnTo>
                <a:lnTo>
                  <a:pt x="326402" y="945540"/>
                </a:lnTo>
                <a:lnTo>
                  <a:pt x="311962" y="960158"/>
                </a:lnTo>
                <a:lnTo>
                  <a:pt x="301523" y="977201"/>
                </a:lnTo>
                <a:lnTo>
                  <a:pt x="295249" y="997280"/>
                </a:lnTo>
                <a:lnTo>
                  <a:pt x="284035" y="965720"/>
                </a:lnTo>
                <a:lnTo>
                  <a:pt x="270662" y="942568"/>
                </a:lnTo>
                <a:lnTo>
                  <a:pt x="259461" y="928319"/>
                </a:lnTo>
                <a:lnTo>
                  <a:pt x="254762" y="923455"/>
                </a:lnTo>
                <a:lnTo>
                  <a:pt x="268808" y="914311"/>
                </a:lnTo>
                <a:lnTo>
                  <a:pt x="286524" y="896721"/>
                </a:lnTo>
                <a:lnTo>
                  <a:pt x="301688" y="879614"/>
                </a:lnTo>
                <a:lnTo>
                  <a:pt x="308127" y="871931"/>
                </a:lnTo>
                <a:lnTo>
                  <a:pt x="311924" y="888415"/>
                </a:lnTo>
                <a:lnTo>
                  <a:pt x="318363" y="906487"/>
                </a:lnTo>
                <a:lnTo>
                  <a:pt x="328803" y="922464"/>
                </a:lnTo>
                <a:lnTo>
                  <a:pt x="344665" y="932713"/>
                </a:lnTo>
                <a:lnTo>
                  <a:pt x="344665" y="905268"/>
                </a:lnTo>
                <a:lnTo>
                  <a:pt x="333946" y="896797"/>
                </a:lnTo>
                <a:lnTo>
                  <a:pt x="326097" y="877316"/>
                </a:lnTo>
                <a:lnTo>
                  <a:pt x="325907" y="871931"/>
                </a:lnTo>
                <a:lnTo>
                  <a:pt x="325081" y="848715"/>
                </a:lnTo>
                <a:lnTo>
                  <a:pt x="326466" y="830275"/>
                </a:lnTo>
                <a:lnTo>
                  <a:pt x="328333" y="811872"/>
                </a:lnTo>
                <a:lnTo>
                  <a:pt x="330136" y="793470"/>
                </a:lnTo>
                <a:lnTo>
                  <a:pt x="331381" y="775030"/>
                </a:lnTo>
                <a:lnTo>
                  <a:pt x="330669" y="768921"/>
                </a:lnTo>
                <a:lnTo>
                  <a:pt x="328663" y="762749"/>
                </a:lnTo>
                <a:lnTo>
                  <a:pt x="326034" y="756373"/>
                </a:lnTo>
                <a:lnTo>
                  <a:pt x="323761" y="750379"/>
                </a:lnTo>
                <a:lnTo>
                  <a:pt x="317982" y="756373"/>
                </a:lnTo>
                <a:lnTo>
                  <a:pt x="308648" y="761466"/>
                </a:lnTo>
                <a:lnTo>
                  <a:pt x="306806" y="768502"/>
                </a:lnTo>
                <a:lnTo>
                  <a:pt x="302564" y="787412"/>
                </a:lnTo>
                <a:lnTo>
                  <a:pt x="298970" y="806488"/>
                </a:lnTo>
                <a:lnTo>
                  <a:pt x="295554" y="825627"/>
                </a:lnTo>
                <a:lnTo>
                  <a:pt x="291833" y="844677"/>
                </a:lnTo>
                <a:lnTo>
                  <a:pt x="283718" y="871054"/>
                </a:lnTo>
                <a:lnTo>
                  <a:pt x="271183" y="888098"/>
                </a:lnTo>
                <a:lnTo>
                  <a:pt x="252107" y="897775"/>
                </a:lnTo>
                <a:lnTo>
                  <a:pt x="224409" y="902068"/>
                </a:lnTo>
                <a:lnTo>
                  <a:pt x="212369" y="904354"/>
                </a:lnTo>
                <a:lnTo>
                  <a:pt x="205320" y="909662"/>
                </a:lnTo>
                <a:lnTo>
                  <a:pt x="206006" y="916305"/>
                </a:lnTo>
                <a:lnTo>
                  <a:pt x="217182" y="922540"/>
                </a:lnTo>
                <a:lnTo>
                  <a:pt x="246951" y="941641"/>
                </a:lnTo>
                <a:lnTo>
                  <a:pt x="274675" y="998093"/>
                </a:lnTo>
                <a:lnTo>
                  <a:pt x="281495" y="1044397"/>
                </a:lnTo>
                <a:lnTo>
                  <a:pt x="282663" y="1068133"/>
                </a:lnTo>
                <a:lnTo>
                  <a:pt x="283806" y="1081544"/>
                </a:lnTo>
                <a:lnTo>
                  <a:pt x="284734" y="1088136"/>
                </a:lnTo>
                <a:lnTo>
                  <a:pt x="286473" y="1096683"/>
                </a:lnTo>
                <a:lnTo>
                  <a:pt x="289242" y="1104087"/>
                </a:lnTo>
                <a:lnTo>
                  <a:pt x="293268" y="1107236"/>
                </a:lnTo>
                <a:lnTo>
                  <a:pt x="296773" y="1102931"/>
                </a:lnTo>
                <a:lnTo>
                  <a:pt x="299237" y="1093470"/>
                </a:lnTo>
                <a:lnTo>
                  <a:pt x="300685" y="1084008"/>
                </a:lnTo>
                <a:lnTo>
                  <a:pt x="301155" y="1079715"/>
                </a:lnTo>
                <a:lnTo>
                  <a:pt x="305943" y="1056106"/>
                </a:lnTo>
                <a:lnTo>
                  <a:pt x="315810" y="1009002"/>
                </a:lnTo>
                <a:lnTo>
                  <a:pt x="332562" y="967917"/>
                </a:lnTo>
                <a:lnTo>
                  <a:pt x="366064" y="947788"/>
                </a:lnTo>
                <a:lnTo>
                  <a:pt x="386981" y="943800"/>
                </a:lnTo>
                <a:lnTo>
                  <a:pt x="387108" y="943800"/>
                </a:lnTo>
                <a:lnTo>
                  <a:pt x="393128" y="941006"/>
                </a:lnTo>
                <a:lnTo>
                  <a:pt x="396290" y="935647"/>
                </a:lnTo>
                <a:close/>
              </a:path>
            </a:pathLst>
          </a:custGeom>
          <a:solidFill>
            <a:srgbClr val="1C1C1B"/>
          </a:solidFill>
        </p:spPr>
        <p:txBody>
          <a:bodyPr wrap="square" lIns="0" tIns="0" rIns="0" bIns="0" rtlCol="0"/>
          <a:lstStyle/>
          <a:p>
            <a:endParaRPr/>
          </a:p>
        </p:txBody>
      </p:sp>
      <p:pic>
        <p:nvPicPr>
          <p:cNvPr id="33" name="object 33"/>
          <p:cNvPicPr/>
          <p:nvPr/>
        </p:nvPicPr>
        <p:blipFill>
          <a:blip r:embed="rId4" cstate="print"/>
          <a:stretch>
            <a:fillRect/>
          </a:stretch>
        </p:blipFill>
        <p:spPr>
          <a:xfrm>
            <a:off x="14967526" y="7644511"/>
            <a:ext cx="3320472" cy="2642487"/>
          </a:xfrm>
          <a:prstGeom prst="rect">
            <a:avLst/>
          </a:prstGeom>
        </p:spPr>
      </p:pic>
      <p:pic>
        <p:nvPicPr>
          <p:cNvPr id="34" name="object 34"/>
          <p:cNvPicPr/>
          <p:nvPr/>
        </p:nvPicPr>
        <p:blipFill>
          <a:blip r:embed="rId5" cstate="print"/>
          <a:stretch>
            <a:fillRect/>
          </a:stretch>
        </p:blipFill>
        <p:spPr>
          <a:xfrm>
            <a:off x="0" y="7084143"/>
            <a:ext cx="3566195" cy="3202856"/>
          </a:xfrm>
          <a:prstGeom prst="rect">
            <a:avLst/>
          </a:prstGeom>
        </p:spPr>
      </p:pic>
      <p:sp>
        <p:nvSpPr>
          <p:cNvPr id="35" name="object 35"/>
          <p:cNvSpPr/>
          <p:nvPr/>
        </p:nvSpPr>
        <p:spPr>
          <a:xfrm>
            <a:off x="3407477" y="4347889"/>
            <a:ext cx="4549775" cy="640715"/>
          </a:xfrm>
          <a:custGeom>
            <a:avLst/>
            <a:gdLst/>
            <a:ahLst/>
            <a:cxnLst/>
            <a:rect l="l" t="t" r="r" b="b"/>
            <a:pathLst>
              <a:path w="4549775" h="640714">
                <a:moveTo>
                  <a:pt x="4510757" y="640543"/>
                </a:moveTo>
                <a:lnTo>
                  <a:pt x="37908" y="632992"/>
                </a:lnTo>
                <a:lnTo>
                  <a:pt x="2866" y="609487"/>
                </a:lnTo>
                <a:lnTo>
                  <a:pt x="0" y="594948"/>
                </a:lnTo>
                <a:lnTo>
                  <a:pt x="940" y="37915"/>
                </a:lnTo>
                <a:lnTo>
                  <a:pt x="24440" y="2866"/>
                </a:lnTo>
                <a:lnTo>
                  <a:pt x="38977" y="0"/>
                </a:lnTo>
                <a:lnTo>
                  <a:pt x="4511825" y="7550"/>
                </a:lnTo>
                <a:lnTo>
                  <a:pt x="4546868" y="31055"/>
                </a:lnTo>
                <a:lnTo>
                  <a:pt x="4549734" y="45594"/>
                </a:lnTo>
                <a:lnTo>
                  <a:pt x="4548794" y="602627"/>
                </a:lnTo>
                <a:lnTo>
                  <a:pt x="4525293" y="637676"/>
                </a:lnTo>
                <a:lnTo>
                  <a:pt x="4510757" y="640543"/>
                </a:lnTo>
                <a:close/>
              </a:path>
            </a:pathLst>
          </a:custGeom>
          <a:solidFill>
            <a:srgbClr val="FFFFFF">
              <a:alpha val="85879"/>
            </a:srgbClr>
          </a:solidFill>
        </p:spPr>
        <p:txBody>
          <a:bodyPr wrap="square" lIns="0" tIns="0" rIns="0" bIns="0" rtlCol="0"/>
          <a:lstStyle/>
          <a:p>
            <a:endParaRPr/>
          </a:p>
        </p:txBody>
      </p:sp>
      <p:sp>
        <p:nvSpPr>
          <p:cNvPr id="36" name="object 36"/>
          <p:cNvSpPr txBox="1"/>
          <p:nvPr/>
        </p:nvSpPr>
        <p:spPr>
          <a:xfrm>
            <a:off x="3082426" y="4361823"/>
            <a:ext cx="4989830" cy="2392045"/>
          </a:xfrm>
          <a:prstGeom prst="rect">
            <a:avLst/>
          </a:prstGeom>
        </p:spPr>
        <p:txBody>
          <a:bodyPr vert="horz" wrap="square" lIns="0" tIns="12700" rIns="0" bIns="0" rtlCol="0">
            <a:spAutoFit/>
          </a:bodyPr>
          <a:lstStyle/>
          <a:p>
            <a:pPr marL="510540">
              <a:lnSpc>
                <a:spcPct val="100000"/>
              </a:lnSpc>
              <a:spcBef>
                <a:spcPts val="100"/>
              </a:spcBef>
            </a:pPr>
            <a:r>
              <a:rPr sz="3200" spc="-265" dirty="0">
                <a:solidFill>
                  <a:srgbClr val="1C1C1B"/>
                </a:solidFill>
                <a:latin typeface="Trebuchet MS"/>
                <a:cs typeface="Trebuchet MS"/>
              </a:rPr>
              <a:t>L</a:t>
            </a:r>
            <a:r>
              <a:rPr sz="3200" spc="-340" dirty="0">
                <a:solidFill>
                  <a:srgbClr val="1C1C1B"/>
                </a:solidFill>
                <a:latin typeface="Trebuchet MS"/>
                <a:cs typeface="Trebuchet MS"/>
              </a:rPr>
              <a:t>E</a:t>
            </a:r>
            <a:r>
              <a:rPr sz="3200" spc="-245" dirty="0">
                <a:solidFill>
                  <a:srgbClr val="1C1C1B"/>
                </a:solidFill>
                <a:latin typeface="Trebuchet MS"/>
                <a:cs typeface="Trebuchet MS"/>
              </a:rPr>
              <a:t>Y</a:t>
            </a:r>
            <a:r>
              <a:rPr sz="3200" spc="-250" dirty="0">
                <a:solidFill>
                  <a:srgbClr val="1C1C1B"/>
                </a:solidFill>
                <a:latin typeface="Trebuchet MS"/>
                <a:cs typeface="Trebuchet MS"/>
              </a:rPr>
              <a:t> </a:t>
            </a:r>
            <a:r>
              <a:rPr sz="3200" spc="-355" dirty="0">
                <a:solidFill>
                  <a:srgbClr val="1C1C1B"/>
                </a:solidFill>
                <a:latin typeface="Trebuchet MS"/>
                <a:cs typeface="Trebuchet MS"/>
              </a:rPr>
              <a:t>F</a:t>
            </a:r>
            <a:r>
              <a:rPr sz="3200" spc="-340" dirty="0">
                <a:solidFill>
                  <a:srgbClr val="1C1C1B"/>
                </a:solidFill>
                <a:latin typeface="Trebuchet MS"/>
                <a:cs typeface="Trebuchet MS"/>
              </a:rPr>
              <a:t>E</a:t>
            </a:r>
            <a:r>
              <a:rPr sz="3200" spc="-390" dirty="0">
                <a:solidFill>
                  <a:srgbClr val="1C1C1B"/>
                </a:solidFill>
                <a:latin typeface="Trebuchet MS"/>
                <a:cs typeface="Trebuchet MS"/>
              </a:rPr>
              <a:t>D</a:t>
            </a:r>
            <a:r>
              <a:rPr sz="3200" spc="-340" dirty="0">
                <a:solidFill>
                  <a:srgbClr val="1C1C1B"/>
                </a:solidFill>
                <a:latin typeface="Trebuchet MS"/>
                <a:cs typeface="Trebuchet MS"/>
              </a:rPr>
              <a:t>E</a:t>
            </a:r>
            <a:r>
              <a:rPr sz="3200" spc="-300" dirty="0">
                <a:solidFill>
                  <a:srgbClr val="1C1C1B"/>
                </a:solidFill>
                <a:latin typeface="Trebuchet MS"/>
                <a:cs typeface="Trebuchet MS"/>
              </a:rPr>
              <a:t>R</a:t>
            </a:r>
            <a:r>
              <a:rPr sz="3200" spc="-320" dirty="0">
                <a:solidFill>
                  <a:srgbClr val="1C1C1B"/>
                </a:solidFill>
                <a:latin typeface="Trebuchet MS"/>
                <a:cs typeface="Trebuchet MS"/>
              </a:rPr>
              <a:t>A</a:t>
            </a:r>
            <a:r>
              <a:rPr sz="3200" spc="-254" dirty="0">
                <a:solidFill>
                  <a:srgbClr val="1C1C1B"/>
                </a:solidFill>
                <a:latin typeface="Trebuchet MS"/>
                <a:cs typeface="Trebuchet MS"/>
              </a:rPr>
              <a:t>L</a:t>
            </a:r>
            <a:r>
              <a:rPr sz="3200" spc="-250" dirty="0">
                <a:solidFill>
                  <a:srgbClr val="1C1C1B"/>
                </a:solidFill>
                <a:latin typeface="Trebuchet MS"/>
                <a:cs typeface="Trebuchet MS"/>
              </a:rPr>
              <a:t> </a:t>
            </a:r>
            <a:r>
              <a:rPr sz="3200" spc="-390" dirty="0">
                <a:solidFill>
                  <a:srgbClr val="1C1C1B"/>
                </a:solidFill>
                <a:latin typeface="Trebuchet MS"/>
                <a:cs typeface="Trebuchet MS"/>
              </a:rPr>
              <a:t>D</a:t>
            </a:r>
            <a:r>
              <a:rPr sz="3200" spc="-330" dirty="0">
                <a:solidFill>
                  <a:srgbClr val="1C1C1B"/>
                </a:solidFill>
                <a:latin typeface="Trebuchet MS"/>
                <a:cs typeface="Trebuchet MS"/>
              </a:rPr>
              <a:t>E</a:t>
            </a:r>
            <a:r>
              <a:rPr sz="3200" spc="-250" dirty="0">
                <a:solidFill>
                  <a:srgbClr val="1C1C1B"/>
                </a:solidFill>
                <a:latin typeface="Trebuchet MS"/>
                <a:cs typeface="Trebuchet MS"/>
              </a:rPr>
              <a:t> </a:t>
            </a:r>
            <a:r>
              <a:rPr sz="3200" spc="-340" dirty="0">
                <a:solidFill>
                  <a:srgbClr val="1C1C1B"/>
                </a:solidFill>
                <a:latin typeface="Trebuchet MS"/>
                <a:cs typeface="Trebuchet MS"/>
              </a:rPr>
              <a:t>E</a:t>
            </a:r>
            <a:r>
              <a:rPr sz="3200" spc="-390" dirty="0">
                <a:solidFill>
                  <a:srgbClr val="1C1C1B"/>
                </a:solidFill>
                <a:latin typeface="Trebuchet MS"/>
                <a:cs typeface="Trebuchet MS"/>
              </a:rPr>
              <a:t>D</a:t>
            </a:r>
            <a:r>
              <a:rPr sz="3200" spc="-450" dirty="0">
                <a:solidFill>
                  <a:srgbClr val="1C1C1B"/>
                </a:solidFill>
                <a:latin typeface="Trebuchet MS"/>
                <a:cs typeface="Trebuchet MS"/>
              </a:rPr>
              <a:t>U</a:t>
            </a:r>
            <a:r>
              <a:rPr sz="3200" spc="-430" dirty="0">
                <a:solidFill>
                  <a:srgbClr val="1C1C1B"/>
                </a:solidFill>
                <a:latin typeface="Trebuchet MS"/>
                <a:cs typeface="Trebuchet MS"/>
              </a:rPr>
              <a:t>C</a:t>
            </a:r>
            <a:r>
              <a:rPr sz="3200" spc="-320" dirty="0">
                <a:solidFill>
                  <a:srgbClr val="1C1C1B"/>
                </a:solidFill>
                <a:latin typeface="Trebuchet MS"/>
                <a:cs typeface="Trebuchet MS"/>
              </a:rPr>
              <a:t>A</a:t>
            </a:r>
            <a:r>
              <a:rPr sz="3200" spc="-430" dirty="0">
                <a:solidFill>
                  <a:srgbClr val="1C1C1B"/>
                </a:solidFill>
                <a:latin typeface="Trebuchet MS"/>
                <a:cs typeface="Trebuchet MS"/>
              </a:rPr>
              <a:t>C</a:t>
            </a:r>
            <a:r>
              <a:rPr sz="3200" spc="-140" dirty="0">
                <a:solidFill>
                  <a:srgbClr val="1C1C1B"/>
                </a:solidFill>
                <a:latin typeface="Trebuchet MS"/>
                <a:cs typeface="Trebuchet MS"/>
              </a:rPr>
              <a:t>I</a:t>
            </a:r>
            <a:r>
              <a:rPr sz="3200" spc="-600" dirty="0">
                <a:solidFill>
                  <a:srgbClr val="1C1C1B"/>
                </a:solidFill>
                <a:latin typeface="Trebuchet MS"/>
                <a:cs typeface="Trebuchet MS"/>
              </a:rPr>
              <a:t>Ó</a:t>
            </a:r>
            <a:r>
              <a:rPr sz="3200" spc="-330" dirty="0">
                <a:solidFill>
                  <a:srgbClr val="1C1C1B"/>
                </a:solidFill>
                <a:latin typeface="Trebuchet MS"/>
                <a:cs typeface="Trebuchet MS"/>
              </a:rPr>
              <a:t>N</a:t>
            </a:r>
            <a:endParaRPr sz="3200">
              <a:latin typeface="Trebuchet MS"/>
              <a:cs typeface="Trebuchet MS"/>
            </a:endParaRPr>
          </a:p>
          <a:p>
            <a:pPr marL="12700" marR="5080" indent="1905">
              <a:lnSpc>
                <a:spcPct val="91100"/>
              </a:lnSpc>
              <a:spcBef>
                <a:spcPts val="2545"/>
              </a:spcBef>
            </a:pPr>
            <a:r>
              <a:rPr sz="2800" spc="-360" dirty="0">
                <a:solidFill>
                  <a:srgbClr val="1C1C1B"/>
                </a:solidFill>
                <a:latin typeface="Trebuchet MS"/>
                <a:cs typeface="Trebuchet MS"/>
              </a:rPr>
              <a:t>Debe</a:t>
            </a:r>
            <a:r>
              <a:rPr sz="2800" spc="-355" dirty="0">
                <a:solidFill>
                  <a:srgbClr val="1C1C1B"/>
                </a:solidFill>
                <a:latin typeface="Trebuchet MS"/>
                <a:cs typeface="Trebuchet MS"/>
              </a:rPr>
              <a:t> </a:t>
            </a:r>
            <a:r>
              <a:rPr sz="2800" spc="-315" dirty="0">
                <a:solidFill>
                  <a:srgbClr val="1C1C1B"/>
                </a:solidFill>
                <a:latin typeface="Trebuchet MS"/>
                <a:cs typeface="Trebuchet MS"/>
              </a:rPr>
              <a:t>brindar </a:t>
            </a:r>
            <a:r>
              <a:rPr sz="2800" spc="-325" dirty="0">
                <a:solidFill>
                  <a:srgbClr val="1C1C1B"/>
                </a:solidFill>
                <a:latin typeface="Trebuchet MS"/>
                <a:cs typeface="Trebuchet MS"/>
              </a:rPr>
              <a:t>la </a:t>
            </a:r>
            <a:r>
              <a:rPr sz="2800" spc="-315" dirty="0">
                <a:solidFill>
                  <a:srgbClr val="1C1C1B"/>
                </a:solidFill>
                <a:latin typeface="Trebuchet MS"/>
                <a:cs typeface="Trebuchet MS"/>
              </a:rPr>
              <a:t>oportunidad </a:t>
            </a:r>
            <a:r>
              <a:rPr sz="2800" spc="-350" dirty="0">
                <a:solidFill>
                  <a:srgbClr val="1C1C1B"/>
                </a:solidFill>
                <a:latin typeface="Trebuchet MS"/>
                <a:cs typeface="Trebuchet MS"/>
              </a:rPr>
              <a:t>de</a:t>
            </a:r>
            <a:r>
              <a:rPr sz="2800" spc="-345" dirty="0">
                <a:solidFill>
                  <a:srgbClr val="1C1C1B"/>
                </a:solidFill>
                <a:latin typeface="Trebuchet MS"/>
                <a:cs typeface="Trebuchet MS"/>
              </a:rPr>
              <a:t> </a:t>
            </a:r>
            <a:r>
              <a:rPr sz="2800" spc="-305" dirty="0">
                <a:solidFill>
                  <a:srgbClr val="1C1C1B"/>
                </a:solidFill>
                <a:latin typeface="Trebuchet MS"/>
                <a:cs typeface="Trebuchet MS"/>
              </a:rPr>
              <a:t>conocer </a:t>
            </a:r>
            <a:r>
              <a:rPr sz="2800" spc="-830" dirty="0">
                <a:solidFill>
                  <a:srgbClr val="1C1C1B"/>
                </a:solidFill>
                <a:latin typeface="Trebuchet MS"/>
                <a:cs typeface="Trebuchet MS"/>
              </a:rPr>
              <a:t> </a:t>
            </a:r>
            <a:r>
              <a:rPr sz="2800" spc="-310" dirty="0">
                <a:solidFill>
                  <a:srgbClr val="1C1C1B"/>
                </a:solidFill>
                <a:latin typeface="Trebuchet MS"/>
                <a:cs typeface="Trebuchet MS"/>
              </a:rPr>
              <a:t>l</a:t>
            </a:r>
            <a:r>
              <a:rPr sz="2800" spc="-290" dirty="0">
                <a:solidFill>
                  <a:srgbClr val="1C1C1B"/>
                </a:solidFill>
                <a:latin typeface="Trebuchet MS"/>
                <a:cs typeface="Trebuchet MS"/>
              </a:rPr>
              <a:t>o</a:t>
            </a:r>
            <a:r>
              <a:rPr sz="2800" spc="-90" dirty="0">
                <a:solidFill>
                  <a:srgbClr val="1C1C1B"/>
                </a:solidFill>
                <a:latin typeface="Trebuchet MS"/>
                <a:cs typeface="Trebuchet MS"/>
              </a:rPr>
              <a:t>s</a:t>
            </a:r>
            <a:r>
              <a:rPr sz="2800" spc="-185" dirty="0">
                <a:solidFill>
                  <a:srgbClr val="1C1C1B"/>
                </a:solidFill>
                <a:latin typeface="Trebuchet MS"/>
                <a:cs typeface="Trebuchet MS"/>
              </a:rPr>
              <a:t> </a:t>
            </a:r>
            <a:r>
              <a:rPr sz="2800" spc="-295" dirty="0">
                <a:solidFill>
                  <a:srgbClr val="1C1C1B"/>
                </a:solidFill>
                <a:latin typeface="Trebuchet MS"/>
                <a:cs typeface="Trebuchet MS"/>
              </a:rPr>
              <a:t>c</a:t>
            </a:r>
            <a:r>
              <a:rPr sz="2800" spc="-290" dirty="0">
                <a:solidFill>
                  <a:srgbClr val="1C1C1B"/>
                </a:solidFill>
                <a:latin typeface="Trebuchet MS"/>
                <a:cs typeface="Trebuchet MS"/>
              </a:rPr>
              <a:t>ó</a:t>
            </a:r>
            <a:r>
              <a:rPr sz="2800" spc="-345" dirty="0">
                <a:solidFill>
                  <a:srgbClr val="1C1C1B"/>
                </a:solidFill>
                <a:latin typeface="Trebuchet MS"/>
                <a:cs typeface="Trebuchet MS"/>
              </a:rPr>
              <a:t>d</a:t>
            </a:r>
            <a:r>
              <a:rPr sz="2800" spc="-285" dirty="0">
                <a:solidFill>
                  <a:srgbClr val="1C1C1B"/>
                </a:solidFill>
                <a:latin typeface="Trebuchet MS"/>
                <a:cs typeface="Trebuchet MS"/>
              </a:rPr>
              <a:t>i</a:t>
            </a:r>
            <a:r>
              <a:rPr sz="2800" spc="-185" dirty="0">
                <a:solidFill>
                  <a:srgbClr val="1C1C1B"/>
                </a:solidFill>
                <a:latin typeface="Trebuchet MS"/>
                <a:cs typeface="Trebuchet MS"/>
              </a:rPr>
              <a:t>g</a:t>
            </a:r>
            <a:r>
              <a:rPr sz="2800" spc="-290" dirty="0">
                <a:solidFill>
                  <a:srgbClr val="1C1C1B"/>
                </a:solidFill>
                <a:latin typeface="Trebuchet MS"/>
                <a:cs typeface="Trebuchet MS"/>
              </a:rPr>
              <a:t>o</a:t>
            </a:r>
            <a:r>
              <a:rPr sz="2800" spc="-90" dirty="0">
                <a:solidFill>
                  <a:srgbClr val="1C1C1B"/>
                </a:solidFill>
                <a:latin typeface="Trebuchet MS"/>
                <a:cs typeface="Trebuchet MS"/>
              </a:rPr>
              <a:t>s</a:t>
            </a:r>
            <a:r>
              <a:rPr sz="2800" spc="-185" dirty="0">
                <a:solidFill>
                  <a:srgbClr val="1C1C1B"/>
                </a:solidFill>
                <a:latin typeface="Trebuchet MS"/>
                <a:cs typeface="Trebuchet MS"/>
              </a:rPr>
              <a:t> </a:t>
            </a:r>
            <a:r>
              <a:rPr sz="2800" spc="-345" dirty="0">
                <a:solidFill>
                  <a:srgbClr val="1C1C1B"/>
                </a:solidFill>
                <a:latin typeface="Trebuchet MS"/>
                <a:cs typeface="Trebuchet MS"/>
              </a:rPr>
              <a:t>d</a:t>
            </a:r>
            <a:r>
              <a:rPr sz="2800" spc="-355" dirty="0">
                <a:solidFill>
                  <a:srgbClr val="1C1C1B"/>
                </a:solidFill>
                <a:latin typeface="Trebuchet MS"/>
                <a:cs typeface="Trebuchet MS"/>
              </a:rPr>
              <a:t>e</a:t>
            </a:r>
            <a:r>
              <a:rPr sz="2800" spc="-185" dirty="0">
                <a:solidFill>
                  <a:srgbClr val="1C1C1B"/>
                </a:solidFill>
                <a:latin typeface="Trebuchet MS"/>
                <a:cs typeface="Trebuchet MS"/>
              </a:rPr>
              <a:t> </a:t>
            </a:r>
            <a:r>
              <a:rPr sz="2800" spc="-310" dirty="0">
                <a:solidFill>
                  <a:srgbClr val="1C1C1B"/>
                </a:solidFill>
                <a:latin typeface="Trebuchet MS"/>
                <a:cs typeface="Trebuchet MS"/>
              </a:rPr>
              <a:t>l</a:t>
            </a:r>
            <a:r>
              <a:rPr sz="2800" spc="-345" dirty="0">
                <a:solidFill>
                  <a:srgbClr val="1C1C1B"/>
                </a:solidFill>
                <a:latin typeface="Trebuchet MS"/>
                <a:cs typeface="Trebuchet MS"/>
              </a:rPr>
              <a:t>a</a:t>
            </a:r>
            <a:r>
              <a:rPr sz="2800" spc="-90" dirty="0">
                <a:solidFill>
                  <a:srgbClr val="1C1C1B"/>
                </a:solidFill>
                <a:latin typeface="Trebuchet MS"/>
                <a:cs typeface="Trebuchet MS"/>
              </a:rPr>
              <a:t>s</a:t>
            </a:r>
            <a:r>
              <a:rPr sz="2800" spc="-185" dirty="0">
                <a:solidFill>
                  <a:srgbClr val="1C1C1B"/>
                </a:solidFill>
                <a:latin typeface="Trebuchet MS"/>
                <a:cs typeface="Trebuchet MS"/>
              </a:rPr>
              <a:t> </a:t>
            </a:r>
            <a:r>
              <a:rPr sz="2800" spc="-345" dirty="0">
                <a:solidFill>
                  <a:srgbClr val="1C1C1B"/>
                </a:solidFill>
                <a:latin typeface="Trebuchet MS"/>
                <a:cs typeface="Trebuchet MS"/>
              </a:rPr>
              <a:t>d</a:t>
            </a:r>
            <a:r>
              <a:rPr sz="2800" spc="-285" dirty="0">
                <a:solidFill>
                  <a:srgbClr val="1C1C1B"/>
                </a:solidFill>
                <a:latin typeface="Trebuchet MS"/>
                <a:cs typeface="Trebuchet MS"/>
              </a:rPr>
              <a:t>i</a:t>
            </a:r>
            <a:r>
              <a:rPr sz="2800" spc="-100" dirty="0">
                <a:solidFill>
                  <a:srgbClr val="1C1C1B"/>
                </a:solidFill>
                <a:latin typeface="Trebuchet MS"/>
                <a:cs typeface="Trebuchet MS"/>
              </a:rPr>
              <a:t>s</a:t>
            </a:r>
            <a:r>
              <a:rPr sz="2800" spc="-295" dirty="0">
                <a:solidFill>
                  <a:srgbClr val="1C1C1B"/>
                </a:solidFill>
                <a:latin typeface="Trebuchet MS"/>
                <a:cs typeface="Trebuchet MS"/>
              </a:rPr>
              <a:t>c</a:t>
            </a:r>
            <a:r>
              <a:rPr sz="2800" spc="-285" dirty="0">
                <a:solidFill>
                  <a:srgbClr val="1C1C1B"/>
                </a:solidFill>
                <a:latin typeface="Trebuchet MS"/>
                <a:cs typeface="Trebuchet MS"/>
              </a:rPr>
              <a:t>i</a:t>
            </a:r>
            <a:r>
              <a:rPr sz="2800" spc="-340" dirty="0">
                <a:solidFill>
                  <a:srgbClr val="1C1C1B"/>
                </a:solidFill>
                <a:latin typeface="Trebuchet MS"/>
                <a:cs typeface="Trebuchet MS"/>
              </a:rPr>
              <a:t>p</a:t>
            </a:r>
            <a:r>
              <a:rPr sz="2800" spc="-310" dirty="0">
                <a:solidFill>
                  <a:srgbClr val="1C1C1B"/>
                </a:solidFill>
                <a:latin typeface="Trebuchet MS"/>
                <a:cs typeface="Trebuchet MS"/>
              </a:rPr>
              <a:t>l</a:t>
            </a:r>
            <a:r>
              <a:rPr sz="2800" spc="-285" dirty="0">
                <a:solidFill>
                  <a:srgbClr val="1C1C1B"/>
                </a:solidFill>
                <a:latin typeface="Trebuchet MS"/>
                <a:cs typeface="Trebuchet MS"/>
              </a:rPr>
              <a:t>i</a:t>
            </a:r>
            <a:r>
              <a:rPr sz="2800" spc="-315" dirty="0">
                <a:solidFill>
                  <a:srgbClr val="1C1C1B"/>
                </a:solidFill>
                <a:latin typeface="Trebuchet MS"/>
                <a:cs typeface="Trebuchet MS"/>
              </a:rPr>
              <a:t>n</a:t>
            </a:r>
            <a:r>
              <a:rPr sz="2800" spc="-345" dirty="0">
                <a:solidFill>
                  <a:srgbClr val="1C1C1B"/>
                </a:solidFill>
                <a:latin typeface="Trebuchet MS"/>
                <a:cs typeface="Trebuchet MS"/>
              </a:rPr>
              <a:t>a</a:t>
            </a:r>
            <a:r>
              <a:rPr sz="2800" spc="-90" dirty="0">
                <a:solidFill>
                  <a:srgbClr val="1C1C1B"/>
                </a:solidFill>
                <a:latin typeface="Trebuchet MS"/>
                <a:cs typeface="Trebuchet MS"/>
              </a:rPr>
              <a:t>s</a:t>
            </a:r>
            <a:r>
              <a:rPr sz="2800" spc="-185" dirty="0">
                <a:solidFill>
                  <a:srgbClr val="1C1C1B"/>
                </a:solidFill>
                <a:latin typeface="Trebuchet MS"/>
                <a:cs typeface="Trebuchet MS"/>
              </a:rPr>
              <a:t> </a:t>
            </a:r>
            <a:r>
              <a:rPr sz="2800" spc="-345" dirty="0">
                <a:solidFill>
                  <a:srgbClr val="1C1C1B"/>
                </a:solidFill>
                <a:latin typeface="Trebuchet MS"/>
                <a:cs typeface="Trebuchet MS"/>
              </a:rPr>
              <a:t>q</a:t>
            </a:r>
            <a:r>
              <a:rPr sz="2800" spc="-310" dirty="0">
                <a:solidFill>
                  <a:srgbClr val="1C1C1B"/>
                </a:solidFill>
                <a:latin typeface="Trebuchet MS"/>
                <a:cs typeface="Trebuchet MS"/>
              </a:rPr>
              <a:t>u</a:t>
            </a:r>
            <a:r>
              <a:rPr sz="2800" spc="-355" dirty="0">
                <a:solidFill>
                  <a:srgbClr val="1C1C1B"/>
                </a:solidFill>
                <a:latin typeface="Trebuchet MS"/>
                <a:cs typeface="Trebuchet MS"/>
              </a:rPr>
              <a:t>e</a:t>
            </a:r>
            <a:r>
              <a:rPr sz="2800" spc="-185" dirty="0">
                <a:solidFill>
                  <a:srgbClr val="1C1C1B"/>
                </a:solidFill>
                <a:latin typeface="Trebuchet MS"/>
                <a:cs typeface="Trebuchet MS"/>
              </a:rPr>
              <a:t> </a:t>
            </a:r>
            <a:r>
              <a:rPr sz="2800" spc="-310" dirty="0">
                <a:solidFill>
                  <a:srgbClr val="1C1C1B"/>
                </a:solidFill>
                <a:latin typeface="Trebuchet MS"/>
                <a:cs typeface="Trebuchet MS"/>
              </a:rPr>
              <a:t>l</a:t>
            </a:r>
            <a:r>
              <a:rPr sz="2800" spc="-240" dirty="0">
                <a:solidFill>
                  <a:srgbClr val="1C1C1B"/>
                </a:solidFill>
                <a:latin typeface="Trebuchet MS"/>
                <a:cs typeface="Trebuchet MS"/>
              </a:rPr>
              <a:t>a  </a:t>
            </a:r>
            <a:r>
              <a:rPr sz="2800" spc="-325" dirty="0">
                <a:solidFill>
                  <a:srgbClr val="1C1C1B"/>
                </a:solidFill>
                <a:latin typeface="Trebuchet MS"/>
                <a:cs typeface="Trebuchet MS"/>
              </a:rPr>
              <a:t>integran:</a:t>
            </a:r>
            <a:r>
              <a:rPr sz="2800" spc="-185" dirty="0">
                <a:solidFill>
                  <a:srgbClr val="1C1C1B"/>
                </a:solidFill>
                <a:latin typeface="Trebuchet MS"/>
                <a:cs typeface="Trebuchet MS"/>
              </a:rPr>
              <a:t> </a:t>
            </a:r>
            <a:r>
              <a:rPr sz="2800" spc="-310" dirty="0">
                <a:solidFill>
                  <a:srgbClr val="1C1C1B"/>
                </a:solidFill>
                <a:latin typeface="Trebuchet MS"/>
                <a:cs typeface="Trebuchet MS"/>
              </a:rPr>
              <a:t>Música,</a:t>
            </a:r>
            <a:r>
              <a:rPr sz="2800" spc="-185" dirty="0">
                <a:solidFill>
                  <a:srgbClr val="1C1C1B"/>
                </a:solidFill>
                <a:latin typeface="Trebuchet MS"/>
                <a:cs typeface="Trebuchet MS"/>
              </a:rPr>
              <a:t> </a:t>
            </a:r>
            <a:r>
              <a:rPr sz="2800" spc="-285" dirty="0">
                <a:solidFill>
                  <a:srgbClr val="1C1C1B"/>
                </a:solidFill>
                <a:latin typeface="Trebuchet MS"/>
                <a:cs typeface="Trebuchet MS"/>
              </a:rPr>
              <a:t>expresión</a:t>
            </a:r>
            <a:r>
              <a:rPr sz="2800" spc="-185" dirty="0">
                <a:solidFill>
                  <a:srgbClr val="1C1C1B"/>
                </a:solidFill>
                <a:latin typeface="Trebuchet MS"/>
                <a:cs typeface="Trebuchet MS"/>
              </a:rPr>
              <a:t> </a:t>
            </a:r>
            <a:r>
              <a:rPr sz="2800" spc="-330" dirty="0">
                <a:solidFill>
                  <a:srgbClr val="1C1C1B"/>
                </a:solidFill>
                <a:latin typeface="Trebuchet MS"/>
                <a:cs typeface="Trebuchet MS"/>
              </a:rPr>
              <a:t>corporal, </a:t>
            </a:r>
            <a:r>
              <a:rPr sz="2800" spc="-325" dirty="0">
                <a:solidFill>
                  <a:srgbClr val="1C1C1B"/>
                </a:solidFill>
                <a:latin typeface="Trebuchet MS"/>
                <a:cs typeface="Trebuchet MS"/>
              </a:rPr>
              <a:t> </a:t>
            </a:r>
            <a:r>
              <a:rPr sz="2800" spc="-340" dirty="0">
                <a:solidFill>
                  <a:srgbClr val="1C1C1B"/>
                </a:solidFill>
                <a:latin typeface="Trebuchet MS"/>
                <a:cs typeface="Trebuchet MS"/>
              </a:rPr>
              <a:t>p</a:t>
            </a:r>
            <a:r>
              <a:rPr sz="2800" spc="-310" dirty="0">
                <a:solidFill>
                  <a:srgbClr val="1C1C1B"/>
                </a:solidFill>
                <a:latin typeface="Trebuchet MS"/>
                <a:cs typeface="Trebuchet MS"/>
              </a:rPr>
              <a:t>l</a:t>
            </a:r>
            <a:r>
              <a:rPr sz="2800" spc="-345" dirty="0">
                <a:solidFill>
                  <a:srgbClr val="1C1C1B"/>
                </a:solidFill>
                <a:latin typeface="Trebuchet MS"/>
                <a:cs typeface="Trebuchet MS"/>
              </a:rPr>
              <a:t>á</a:t>
            </a:r>
            <a:r>
              <a:rPr sz="2800" spc="-100" dirty="0">
                <a:solidFill>
                  <a:srgbClr val="1C1C1B"/>
                </a:solidFill>
                <a:latin typeface="Trebuchet MS"/>
                <a:cs typeface="Trebuchet MS"/>
              </a:rPr>
              <a:t>s</a:t>
            </a:r>
            <a:r>
              <a:rPr sz="2800" spc="-315" dirty="0">
                <a:solidFill>
                  <a:srgbClr val="1C1C1B"/>
                </a:solidFill>
                <a:latin typeface="Trebuchet MS"/>
                <a:cs typeface="Trebuchet MS"/>
              </a:rPr>
              <a:t>t</a:t>
            </a:r>
            <a:r>
              <a:rPr sz="2800" spc="-285" dirty="0">
                <a:solidFill>
                  <a:srgbClr val="1C1C1B"/>
                </a:solidFill>
                <a:latin typeface="Trebuchet MS"/>
                <a:cs typeface="Trebuchet MS"/>
              </a:rPr>
              <a:t>i</a:t>
            </a:r>
            <a:r>
              <a:rPr sz="2800" spc="-295" dirty="0">
                <a:solidFill>
                  <a:srgbClr val="1C1C1B"/>
                </a:solidFill>
                <a:latin typeface="Trebuchet MS"/>
                <a:cs typeface="Trebuchet MS"/>
              </a:rPr>
              <a:t>c</a:t>
            </a:r>
            <a:r>
              <a:rPr sz="2800" spc="-335" dirty="0">
                <a:solidFill>
                  <a:srgbClr val="1C1C1B"/>
                </a:solidFill>
                <a:latin typeface="Trebuchet MS"/>
                <a:cs typeface="Trebuchet MS"/>
              </a:rPr>
              <a:t>a</a:t>
            </a:r>
            <a:r>
              <a:rPr sz="2800" spc="-185" dirty="0">
                <a:solidFill>
                  <a:srgbClr val="1C1C1B"/>
                </a:solidFill>
                <a:latin typeface="Trebuchet MS"/>
                <a:cs typeface="Trebuchet MS"/>
              </a:rPr>
              <a:t> </a:t>
            </a:r>
            <a:r>
              <a:rPr sz="2800" spc="-275" dirty="0">
                <a:solidFill>
                  <a:srgbClr val="1C1C1B"/>
                </a:solidFill>
                <a:latin typeface="Trebuchet MS"/>
                <a:cs typeface="Trebuchet MS"/>
              </a:rPr>
              <a:t>y</a:t>
            </a:r>
            <a:r>
              <a:rPr sz="2800" spc="-185" dirty="0">
                <a:solidFill>
                  <a:srgbClr val="1C1C1B"/>
                </a:solidFill>
                <a:latin typeface="Trebuchet MS"/>
                <a:cs typeface="Trebuchet MS"/>
              </a:rPr>
              <a:t> </a:t>
            </a:r>
            <a:r>
              <a:rPr sz="2800" spc="-315" dirty="0">
                <a:solidFill>
                  <a:srgbClr val="1C1C1B"/>
                </a:solidFill>
                <a:latin typeface="Trebuchet MS"/>
                <a:cs typeface="Trebuchet MS"/>
              </a:rPr>
              <a:t>t</a:t>
            </a:r>
            <a:r>
              <a:rPr sz="2800" spc="-365" dirty="0">
                <a:solidFill>
                  <a:srgbClr val="1C1C1B"/>
                </a:solidFill>
                <a:latin typeface="Trebuchet MS"/>
                <a:cs typeface="Trebuchet MS"/>
              </a:rPr>
              <a:t>e</a:t>
            </a:r>
            <a:r>
              <a:rPr sz="2800" spc="-345" dirty="0">
                <a:solidFill>
                  <a:srgbClr val="1C1C1B"/>
                </a:solidFill>
                <a:latin typeface="Trebuchet MS"/>
                <a:cs typeface="Trebuchet MS"/>
              </a:rPr>
              <a:t>a</a:t>
            </a:r>
            <a:r>
              <a:rPr sz="2800" spc="-315" dirty="0">
                <a:solidFill>
                  <a:srgbClr val="1C1C1B"/>
                </a:solidFill>
                <a:latin typeface="Trebuchet MS"/>
                <a:cs typeface="Trebuchet MS"/>
              </a:rPr>
              <a:t>t</a:t>
            </a:r>
            <a:r>
              <a:rPr sz="2800" spc="-280" dirty="0">
                <a:solidFill>
                  <a:srgbClr val="1C1C1B"/>
                </a:solidFill>
                <a:latin typeface="Trebuchet MS"/>
                <a:cs typeface="Trebuchet MS"/>
              </a:rPr>
              <a:t>r</a:t>
            </a:r>
            <a:r>
              <a:rPr sz="2800" spc="-290" dirty="0">
                <a:solidFill>
                  <a:srgbClr val="1C1C1B"/>
                </a:solidFill>
                <a:latin typeface="Trebuchet MS"/>
                <a:cs typeface="Trebuchet MS"/>
              </a:rPr>
              <a:t>o</a:t>
            </a:r>
            <a:r>
              <a:rPr sz="2800" spc="-570" dirty="0">
                <a:solidFill>
                  <a:srgbClr val="1C1C1B"/>
                </a:solidFill>
                <a:latin typeface="Trebuchet MS"/>
                <a:cs typeface="Trebuchet MS"/>
              </a:rPr>
              <a:t>.</a:t>
            </a:r>
            <a:endParaRPr sz="2800">
              <a:latin typeface="Trebuchet MS"/>
              <a:cs typeface="Trebuchet MS"/>
            </a:endParaRPr>
          </a:p>
        </p:txBody>
      </p:sp>
      <p:sp>
        <p:nvSpPr>
          <p:cNvPr id="37" name="object 37"/>
          <p:cNvSpPr/>
          <p:nvPr/>
        </p:nvSpPr>
        <p:spPr>
          <a:xfrm>
            <a:off x="9438405" y="4650699"/>
            <a:ext cx="5767705" cy="1264285"/>
          </a:xfrm>
          <a:custGeom>
            <a:avLst/>
            <a:gdLst/>
            <a:ahLst/>
            <a:cxnLst/>
            <a:rect l="l" t="t" r="r" b="b"/>
            <a:pathLst>
              <a:path w="5767705" h="1264285">
                <a:moveTo>
                  <a:pt x="3483111" y="1240257"/>
                </a:moveTo>
                <a:lnTo>
                  <a:pt x="2320141" y="1263700"/>
                </a:lnTo>
                <a:lnTo>
                  <a:pt x="2312688" y="1263114"/>
                </a:lnTo>
                <a:lnTo>
                  <a:pt x="2305559" y="1261103"/>
                </a:lnTo>
                <a:lnTo>
                  <a:pt x="2281424" y="1226493"/>
                </a:lnTo>
                <a:lnTo>
                  <a:pt x="2271629" y="740576"/>
                </a:lnTo>
                <a:lnTo>
                  <a:pt x="2270743" y="733149"/>
                </a:lnTo>
                <a:lnTo>
                  <a:pt x="2240366" y="703956"/>
                </a:lnTo>
                <a:lnTo>
                  <a:pt x="2232912" y="703370"/>
                </a:lnTo>
                <a:lnTo>
                  <a:pt x="49943" y="747374"/>
                </a:lnTo>
                <a:lnTo>
                  <a:pt x="42489" y="746788"/>
                </a:lnTo>
                <a:lnTo>
                  <a:pt x="12112" y="717595"/>
                </a:lnTo>
                <a:lnTo>
                  <a:pt x="0" y="153246"/>
                </a:lnTo>
                <a:lnTo>
                  <a:pt x="585" y="145789"/>
                </a:lnTo>
                <a:lnTo>
                  <a:pt x="29762" y="115395"/>
                </a:lnTo>
                <a:lnTo>
                  <a:pt x="5717751" y="0"/>
                </a:lnTo>
                <a:lnTo>
                  <a:pt x="5725204" y="586"/>
                </a:lnTo>
                <a:lnTo>
                  <a:pt x="5755582" y="29779"/>
                </a:lnTo>
                <a:lnTo>
                  <a:pt x="5767694" y="594128"/>
                </a:lnTo>
                <a:lnTo>
                  <a:pt x="5767108" y="601585"/>
                </a:lnTo>
                <a:lnTo>
                  <a:pt x="5737932" y="631978"/>
                </a:lnTo>
                <a:lnTo>
                  <a:pt x="3547688" y="676866"/>
                </a:lnTo>
                <a:lnTo>
                  <a:pt x="3540264" y="677752"/>
                </a:lnTo>
                <a:lnTo>
                  <a:pt x="3511088" y="708146"/>
                </a:lnTo>
                <a:lnTo>
                  <a:pt x="3510502" y="715603"/>
                </a:lnTo>
                <a:lnTo>
                  <a:pt x="3520297" y="1201520"/>
                </a:lnTo>
                <a:lnTo>
                  <a:pt x="3519711" y="1208977"/>
                </a:lnTo>
                <a:lnTo>
                  <a:pt x="3490535" y="1239371"/>
                </a:lnTo>
                <a:lnTo>
                  <a:pt x="3483111" y="1240257"/>
                </a:lnTo>
                <a:close/>
              </a:path>
            </a:pathLst>
          </a:custGeom>
          <a:solidFill>
            <a:srgbClr val="FFFFFF">
              <a:alpha val="85879"/>
            </a:srgbClr>
          </a:solidFill>
        </p:spPr>
        <p:txBody>
          <a:bodyPr wrap="square" lIns="0" tIns="0" rIns="0" bIns="0" rtlCol="0"/>
          <a:lstStyle/>
          <a:p>
            <a:endParaRPr/>
          </a:p>
        </p:txBody>
      </p:sp>
      <p:sp>
        <p:nvSpPr>
          <p:cNvPr id="38" name="object 38"/>
          <p:cNvSpPr txBox="1"/>
          <p:nvPr/>
        </p:nvSpPr>
        <p:spPr>
          <a:xfrm rot="21540000">
            <a:off x="9620555" y="4819384"/>
            <a:ext cx="5407079" cy="406400"/>
          </a:xfrm>
          <a:prstGeom prst="rect">
            <a:avLst/>
          </a:prstGeom>
        </p:spPr>
        <p:txBody>
          <a:bodyPr vert="horz" wrap="square" lIns="0" tIns="0" rIns="0" bIns="0" rtlCol="0">
            <a:spAutoFit/>
          </a:bodyPr>
          <a:lstStyle/>
          <a:p>
            <a:pPr>
              <a:lnSpc>
                <a:spcPts val="3175"/>
              </a:lnSpc>
            </a:pPr>
            <a:r>
              <a:rPr sz="3200" spc="-530" dirty="0">
                <a:solidFill>
                  <a:srgbClr val="1C1C1B"/>
                </a:solidFill>
                <a:latin typeface="Trebuchet MS"/>
                <a:cs typeface="Trebuchet MS"/>
              </a:rPr>
              <a:t>“</a:t>
            </a:r>
            <a:r>
              <a:rPr sz="3200" spc="-340" dirty="0">
                <a:solidFill>
                  <a:srgbClr val="1C1C1B"/>
                </a:solidFill>
                <a:latin typeface="Trebuchet MS"/>
                <a:cs typeface="Trebuchet MS"/>
              </a:rPr>
              <a:t>E</a:t>
            </a:r>
            <a:r>
              <a:rPr sz="3200" spc="-390" dirty="0">
                <a:solidFill>
                  <a:srgbClr val="1C1C1B"/>
                </a:solidFill>
                <a:latin typeface="Trebuchet MS"/>
                <a:cs typeface="Trebuchet MS"/>
              </a:rPr>
              <a:t>D</a:t>
            </a:r>
            <a:r>
              <a:rPr sz="3200" spc="-450" dirty="0">
                <a:solidFill>
                  <a:srgbClr val="1C1C1B"/>
                </a:solidFill>
                <a:latin typeface="Trebuchet MS"/>
                <a:cs typeface="Trebuchet MS"/>
              </a:rPr>
              <a:t>U</a:t>
            </a:r>
            <a:r>
              <a:rPr sz="3200" spc="-430" dirty="0">
                <a:solidFill>
                  <a:srgbClr val="1C1C1B"/>
                </a:solidFill>
                <a:latin typeface="Trebuchet MS"/>
                <a:cs typeface="Trebuchet MS"/>
              </a:rPr>
              <a:t>C</a:t>
            </a:r>
            <a:r>
              <a:rPr sz="3200" spc="-320" dirty="0">
                <a:solidFill>
                  <a:srgbClr val="1C1C1B"/>
                </a:solidFill>
                <a:latin typeface="Trebuchet MS"/>
                <a:cs typeface="Trebuchet MS"/>
              </a:rPr>
              <a:t>A</a:t>
            </a:r>
            <a:r>
              <a:rPr sz="3200" spc="-430" dirty="0">
                <a:solidFill>
                  <a:srgbClr val="1C1C1B"/>
                </a:solidFill>
                <a:latin typeface="Trebuchet MS"/>
                <a:cs typeface="Trebuchet MS"/>
              </a:rPr>
              <a:t>C</a:t>
            </a:r>
            <a:r>
              <a:rPr sz="3200" spc="-140" dirty="0">
                <a:solidFill>
                  <a:srgbClr val="1C1C1B"/>
                </a:solidFill>
                <a:latin typeface="Trebuchet MS"/>
                <a:cs typeface="Trebuchet MS"/>
              </a:rPr>
              <a:t>I</a:t>
            </a:r>
            <a:r>
              <a:rPr sz="3200" spc="-600" dirty="0">
                <a:solidFill>
                  <a:srgbClr val="1C1C1B"/>
                </a:solidFill>
                <a:latin typeface="Trebuchet MS"/>
                <a:cs typeface="Trebuchet MS"/>
              </a:rPr>
              <a:t>Ó</a:t>
            </a:r>
            <a:r>
              <a:rPr sz="3200" spc="-330" dirty="0">
                <a:solidFill>
                  <a:srgbClr val="1C1C1B"/>
                </a:solidFill>
                <a:latin typeface="Trebuchet MS"/>
                <a:cs typeface="Trebuchet MS"/>
              </a:rPr>
              <a:t>N</a:t>
            </a:r>
            <a:r>
              <a:rPr sz="3200" spc="-254" dirty="0">
                <a:solidFill>
                  <a:srgbClr val="1C1C1B"/>
                </a:solidFill>
                <a:latin typeface="Trebuchet MS"/>
                <a:cs typeface="Trebuchet MS"/>
              </a:rPr>
              <a:t> </a:t>
            </a:r>
            <a:r>
              <a:rPr sz="3200" spc="-315" dirty="0">
                <a:solidFill>
                  <a:srgbClr val="1C1C1B"/>
                </a:solidFill>
                <a:latin typeface="Trebuchet MS"/>
                <a:cs typeface="Trebuchet MS"/>
              </a:rPr>
              <a:t>P</a:t>
            </a:r>
            <a:r>
              <a:rPr sz="3200" spc="-600" dirty="0">
                <a:solidFill>
                  <a:srgbClr val="1C1C1B"/>
                </a:solidFill>
                <a:latin typeface="Trebuchet MS"/>
                <a:cs typeface="Trebuchet MS"/>
              </a:rPr>
              <a:t>O</a:t>
            </a:r>
            <a:r>
              <a:rPr sz="3200" spc="-290" dirty="0">
                <a:solidFill>
                  <a:srgbClr val="1C1C1B"/>
                </a:solidFill>
                <a:latin typeface="Trebuchet MS"/>
                <a:cs typeface="Trebuchet MS"/>
              </a:rPr>
              <a:t>R</a:t>
            </a:r>
            <a:r>
              <a:rPr sz="3200" spc="-254" dirty="0">
                <a:solidFill>
                  <a:srgbClr val="1C1C1B"/>
                </a:solidFill>
                <a:latin typeface="Trebuchet MS"/>
                <a:cs typeface="Trebuchet MS"/>
              </a:rPr>
              <a:t> </a:t>
            </a:r>
            <a:r>
              <a:rPr sz="3200" spc="-340" dirty="0">
                <a:solidFill>
                  <a:srgbClr val="1C1C1B"/>
                </a:solidFill>
                <a:latin typeface="Trebuchet MS"/>
                <a:cs typeface="Trebuchet MS"/>
              </a:rPr>
              <a:t>E</a:t>
            </a:r>
            <a:r>
              <a:rPr sz="3200" spc="-254" dirty="0">
                <a:solidFill>
                  <a:srgbClr val="1C1C1B"/>
                </a:solidFill>
                <a:latin typeface="Trebuchet MS"/>
                <a:cs typeface="Trebuchet MS"/>
              </a:rPr>
              <a:t>L </a:t>
            </a:r>
            <a:r>
              <a:rPr sz="3200" spc="-320" dirty="0">
                <a:solidFill>
                  <a:srgbClr val="1C1C1B"/>
                </a:solidFill>
                <a:latin typeface="Trebuchet MS"/>
                <a:cs typeface="Trebuchet MS"/>
              </a:rPr>
              <a:t>A</a:t>
            </a:r>
            <a:r>
              <a:rPr sz="3200" spc="-300" dirty="0">
                <a:solidFill>
                  <a:srgbClr val="1C1C1B"/>
                </a:solidFill>
                <a:latin typeface="Trebuchet MS"/>
                <a:cs typeface="Trebuchet MS"/>
              </a:rPr>
              <a:t>R</a:t>
            </a:r>
            <a:r>
              <a:rPr sz="3200" spc="-420" dirty="0">
                <a:solidFill>
                  <a:srgbClr val="1C1C1B"/>
                </a:solidFill>
                <a:latin typeface="Trebuchet MS"/>
                <a:cs typeface="Trebuchet MS"/>
              </a:rPr>
              <a:t>T</a:t>
            </a:r>
            <a:r>
              <a:rPr sz="4800" spc="-509" baseline="1736" dirty="0">
                <a:solidFill>
                  <a:srgbClr val="1C1C1B"/>
                </a:solidFill>
                <a:latin typeface="Trebuchet MS"/>
                <a:cs typeface="Trebuchet MS"/>
              </a:rPr>
              <a:t>E</a:t>
            </a:r>
            <a:r>
              <a:rPr sz="4800" spc="-780" baseline="1736" dirty="0">
                <a:solidFill>
                  <a:srgbClr val="1C1C1B"/>
                </a:solidFill>
                <a:latin typeface="Trebuchet MS"/>
                <a:cs typeface="Trebuchet MS"/>
              </a:rPr>
              <a:t>”</a:t>
            </a:r>
            <a:r>
              <a:rPr sz="4800" spc="-382" baseline="1736" dirty="0">
                <a:solidFill>
                  <a:srgbClr val="1C1C1B"/>
                </a:solidFill>
                <a:latin typeface="Trebuchet MS"/>
                <a:cs typeface="Trebuchet MS"/>
              </a:rPr>
              <a:t> </a:t>
            </a:r>
            <a:r>
              <a:rPr sz="4800" spc="-607" baseline="1736" dirty="0">
                <a:solidFill>
                  <a:srgbClr val="1C1C1B"/>
                </a:solidFill>
                <a:latin typeface="Trebuchet MS"/>
                <a:cs typeface="Trebuchet MS"/>
              </a:rPr>
              <a:t>H</a:t>
            </a:r>
            <a:r>
              <a:rPr sz="4800" spc="-509" baseline="1736" dirty="0">
                <a:solidFill>
                  <a:srgbClr val="1C1C1B"/>
                </a:solidFill>
                <a:latin typeface="Trebuchet MS"/>
                <a:cs typeface="Trebuchet MS"/>
              </a:rPr>
              <a:t>E</a:t>
            </a:r>
            <a:r>
              <a:rPr sz="4800" spc="-450" baseline="1736" dirty="0">
                <a:solidFill>
                  <a:srgbClr val="1C1C1B"/>
                </a:solidFill>
                <a:latin typeface="Trebuchet MS"/>
                <a:cs typeface="Trebuchet MS"/>
              </a:rPr>
              <a:t>R</a:t>
            </a:r>
            <a:r>
              <a:rPr sz="4800" spc="-375" baseline="1736" dirty="0">
                <a:solidFill>
                  <a:srgbClr val="1C1C1B"/>
                </a:solidFill>
                <a:latin typeface="Trebuchet MS"/>
                <a:cs typeface="Trebuchet MS"/>
              </a:rPr>
              <a:t>B</a:t>
            </a:r>
            <a:r>
              <a:rPr sz="4800" spc="-509" baseline="1736" dirty="0">
                <a:solidFill>
                  <a:srgbClr val="1C1C1B"/>
                </a:solidFill>
                <a:latin typeface="Trebuchet MS"/>
                <a:cs typeface="Trebuchet MS"/>
              </a:rPr>
              <a:t>E</a:t>
            </a:r>
            <a:r>
              <a:rPr sz="4800" spc="-450" baseline="1736" dirty="0">
                <a:solidFill>
                  <a:srgbClr val="1C1C1B"/>
                </a:solidFill>
                <a:latin typeface="Trebuchet MS"/>
                <a:cs typeface="Trebuchet MS"/>
              </a:rPr>
              <a:t>R</a:t>
            </a:r>
            <a:r>
              <a:rPr sz="4800" spc="-615" baseline="1736" dirty="0">
                <a:solidFill>
                  <a:srgbClr val="1C1C1B"/>
                </a:solidFill>
                <a:latin typeface="Trebuchet MS"/>
                <a:cs typeface="Trebuchet MS"/>
              </a:rPr>
              <a:t>T</a:t>
            </a:r>
            <a:endParaRPr sz="4800" baseline="1736">
              <a:latin typeface="Trebuchet MS"/>
              <a:cs typeface="Trebuchet MS"/>
            </a:endParaRPr>
          </a:p>
        </p:txBody>
      </p:sp>
      <p:sp>
        <p:nvSpPr>
          <p:cNvPr id="39" name="object 39"/>
          <p:cNvSpPr txBox="1"/>
          <p:nvPr/>
        </p:nvSpPr>
        <p:spPr>
          <a:xfrm rot="21540000">
            <a:off x="11850233" y="5382169"/>
            <a:ext cx="878202" cy="406400"/>
          </a:xfrm>
          <a:prstGeom prst="rect">
            <a:avLst/>
          </a:prstGeom>
        </p:spPr>
        <p:txBody>
          <a:bodyPr vert="horz" wrap="square" lIns="0" tIns="0" rIns="0" bIns="0" rtlCol="0">
            <a:spAutoFit/>
          </a:bodyPr>
          <a:lstStyle/>
          <a:p>
            <a:pPr>
              <a:lnSpc>
                <a:spcPts val="3125"/>
              </a:lnSpc>
            </a:pPr>
            <a:r>
              <a:rPr sz="3200" spc="-300" dirty="0">
                <a:solidFill>
                  <a:srgbClr val="1C1C1B"/>
                </a:solidFill>
                <a:latin typeface="Trebuchet MS"/>
                <a:cs typeface="Trebuchet MS"/>
              </a:rPr>
              <a:t>R</a:t>
            </a:r>
            <a:r>
              <a:rPr sz="3200" spc="-340" dirty="0">
                <a:solidFill>
                  <a:srgbClr val="1C1C1B"/>
                </a:solidFill>
                <a:latin typeface="Trebuchet MS"/>
                <a:cs typeface="Trebuchet MS"/>
              </a:rPr>
              <a:t>E</a:t>
            </a:r>
            <a:r>
              <a:rPr sz="3200" spc="-320" dirty="0">
                <a:solidFill>
                  <a:srgbClr val="1C1C1B"/>
                </a:solidFill>
                <a:latin typeface="Trebuchet MS"/>
                <a:cs typeface="Trebuchet MS"/>
              </a:rPr>
              <a:t>A</a:t>
            </a:r>
            <a:r>
              <a:rPr sz="3200" spc="-380" dirty="0">
                <a:solidFill>
                  <a:srgbClr val="1C1C1B"/>
                </a:solidFill>
                <a:latin typeface="Trebuchet MS"/>
                <a:cs typeface="Trebuchet MS"/>
              </a:rPr>
              <a:t>D</a:t>
            </a:r>
            <a:endParaRPr sz="3200">
              <a:latin typeface="Trebuchet MS"/>
              <a:cs typeface="Trebuchet MS"/>
            </a:endParaRPr>
          </a:p>
        </p:txBody>
      </p:sp>
      <p:sp>
        <p:nvSpPr>
          <p:cNvPr id="40" name="object 40"/>
          <p:cNvSpPr txBox="1"/>
          <p:nvPr/>
        </p:nvSpPr>
        <p:spPr>
          <a:xfrm rot="21540000">
            <a:off x="9601761" y="6146631"/>
            <a:ext cx="5024653" cy="355600"/>
          </a:xfrm>
          <a:prstGeom prst="rect">
            <a:avLst/>
          </a:prstGeom>
        </p:spPr>
        <p:txBody>
          <a:bodyPr vert="horz" wrap="square" lIns="0" tIns="0" rIns="0" bIns="0" rtlCol="0">
            <a:spAutoFit/>
          </a:bodyPr>
          <a:lstStyle/>
          <a:p>
            <a:pPr>
              <a:lnSpc>
                <a:spcPts val="2780"/>
              </a:lnSpc>
            </a:pPr>
            <a:r>
              <a:rPr sz="2800" spc="-300" dirty="0">
                <a:solidFill>
                  <a:srgbClr val="1C1C1B"/>
                </a:solidFill>
                <a:latin typeface="Trebuchet MS"/>
                <a:cs typeface="Trebuchet MS"/>
              </a:rPr>
              <a:t>P</a:t>
            </a:r>
            <a:r>
              <a:rPr sz="2800" spc="-280" dirty="0">
                <a:solidFill>
                  <a:srgbClr val="1C1C1B"/>
                </a:solidFill>
                <a:latin typeface="Trebuchet MS"/>
                <a:cs typeface="Trebuchet MS"/>
              </a:rPr>
              <a:t>r</a:t>
            </a:r>
            <a:r>
              <a:rPr sz="2800" spc="-290" dirty="0">
                <a:solidFill>
                  <a:srgbClr val="1C1C1B"/>
                </a:solidFill>
                <a:latin typeface="Trebuchet MS"/>
                <a:cs typeface="Trebuchet MS"/>
              </a:rPr>
              <a:t>o</a:t>
            </a:r>
            <a:r>
              <a:rPr sz="2800" spc="-340" dirty="0">
                <a:solidFill>
                  <a:srgbClr val="1C1C1B"/>
                </a:solidFill>
                <a:latin typeface="Trebuchet MS"/>
                <a:cs typeface="Trebuchet MS"/>
              </a:rPr>
              <a:t>p</a:t>
            </a:r>
            <a:r>
              <a:rPr sz="2800" spc="-290" dirty="0">
                <a:solidFill>
                  <a:srgbClr val="1C1C1B"/>
                </a:solidFill>
                <a:latin typeface="Trebuchet MS"/>
                <a:cs typeface="Trebuchet MS"/>
              </a:rPr>
              <a:t>o</a:t>
            </a:r>
            <a:r>
              <a:rPr sz="2800" spc="-315" dirty="0">
                <a:solidFill>
                  <a:srgbClr val="1C1C1B"/>
                </a:solidFill>
                <a:latin typeface="Trebuchet MS"/>
                <a:cs typeface="Trebuchet MS"/>
              </a:rPr>
              <a:t>n</a:t>
            </a:r>
            <a:r>
              <a:rPr sz="2800" spc="-355" dirty="0">
                <a:solidFill>
                  <a:srgbClr val="1C1C1B"/>
                </a:solidFill>
                <a:latin typeface="Trebuchet MS"/>
                <a:cs typeface="Trebuchet MS"/>
              </a:rPr>
              <a:t>e</a:t>
            </a:r>
            <a:r>
              <a:rPr sz="2800" spc="-190" dirty="0">
                <a:solidFill>
                  <a:srgbClr val="1C1C1B"/>
                </a:solidFill>
                <a:latin typeface="Trebuchet MS"/>
                <a:cs typeface="Trebuchet MS"/>
              </a:rPr>
              <a:t> </a:t>
            </a:r>
            <a:r>
              <a:rPr sz="2800" spc="-315" dirty="0">
                <a:solidFill>
                  <a:srgbClr val="1C1C1B"/>
                </a:solidFill>
                <a:latin typeface="Trebuchet MS"/>
                <a:cs typeface="Trebuchet MS"/>
              </a:rPr>
              <a:t>n</a:t>
            </a:r>
            <a:r>
              <a:rPr sz="2800" spc="-280" dirty="0">
                <a:solidFill>
                  <a:srgbClr val="1C1C1B"/>
                </a:solidFill>
                <a:latin typeface="Trebuchet MS"/>
                <a:cs typeface="Trebuchet MS"/>
              </a:rPr>
              <a:t>o</a:t>
            </a:r>
            <a:r>
              <a:rPr sz="2800" spc="-190" dirty="0">
                <a:solidFill>
                  <a:srgbClr val="1C1C1B"/>
                </a:solidFill>
                <a:latin typeface="Trebuchet MS"/>
                <a:cs typeface="Trebuchet MS"/>
              </a:rPr>
              <a:t> </a:t>
            </a:r>
            <a:r>
              <a:rPr sz="2800" spc="-320" dirty="0">
                <a:solidFill>
                  <a:srgbClr val="1C1C1B"/>
                </a:solidFill>
                <a:latin typeface="Trebuchet MS"/>
                <a:cs typeface="Trebuchet MS"/>
              </a:rPr>
              <a:t>h</a:t>
            </a:r>
            <a:r>
              <a:rPr sz="2800" spc="-345" dirty="0">
                <a:solidFill>
                  <a:srgbClr val="1C1C1B"/>
                </a:solidFill>
                <a:latin typeface="Trebuchet MS"/>
                <a:cs typeface="Trebuchet MS"/>
              </a:rPr>
              <a:t>a</a:t>
            </a:r>
            <a:r>
              <a:rPr sz="2800" spc="-295" dirty="0">
                <a:solidFill>
                  <a:srgbClr val="1C1C1B"/>
                </a:solidFill>
                <a:latin typeface="Trebuchet MS"/>
                <a:cs typeface="Trebuchet MS"/>
              </a:rPr>
              <a:t>c</a:t>
            </a:r>
            <a:r>
              <a:rPr sz="2800" spc="-365" dirty="0">
                <a:solidFill>
                  <a:srgbClr val="1C1C1B"/>
                </a:solidFill>
                <a:latin typeface="Trebuchet MS"/>
                <a:cs typeface="Trebuchet MS"/>
              </a:rPr>
              <a:t>e</a:t>
            </a:r>
            <a:r>
              <a:rPr sz="2800" spc="-270" dirty="0">
                <a:solidFill>
                  <a:srgbClr val="1C1C1B"/>
                </a:solidFill>
                <a:latin typeface="Trebuchet MS"/>
                <a:cs typeface="Trebuchet MS"/>
              </a:rPr>
              <a:t>r</a:t>
            </a:r>
            <a:r>
              <a:rPr sz="2800" spc="-190" dirty="0">
                <a:solidFill>
                  <a:srgbClr val="1C1C1B"/>
                </a:solidFill>
                <a:latin typeface="Trebuchet MS"/>
                <a:cs typeface="Trebuchet MS"/>
              </a:rPr>
              <a:t> </a:t>
            </a:r>
            <a:r>
              <a:rPr sz="2800" spc="-335" dirty="0">
                <a:solidFill>
                  <a:srgbClr val="1C1C1B"/>
                </a:solidFill>
                <a:latin typeface="Trebuchet MS"/>
                <a:cs typeface="Trebuchet MS"/>
              </a:rPr>
              <a:t>a</a:t>
            </a:r>
            <a:r>
              <a:rPr sz="2800" spc="-190" dirty="0">
                <a:solidFill>
                  <a:srgbClr val="1C1C1B"/>
                </a:solidFill>
                <a:latin typeface="Trebuchet MS"/>
                <a:cs typeface="Trebuchet MS"/>
              </a:rPr>
              <a:t> </a:t>
            </a:r>
            <a:r>
              <a:rPr sz="2800" spc="-315" dirty="0">
                <a:solidFill>
                  <a:srgbClr val="1C1C1B"/>
                </a:solidFill>
                <a:latin typeface="Trebuchet MS"/>
                <a:cs typeface="Trebuchet MS"/>
              </a:rPr>
              <a:t>t</a:t>
            </a:r>
            <a:r>
              <a:rPr sz="2800" spc="-290" dirty="0">
                <a:solidFill>
                  <a:srgbClr val="1C1C1B"/>
                </a:solidFill>
                <a:latin typeface="Trebuchet MS"/>
                <a:cs typeface="Trebuchet MS"/>
              </a:rPr>
              <a:t>o</a:t>
            </a:r>
            <a:r>
              <a:rPr sz="2800" spc="-345" dirty="0">
                <a:solidFill>
                  <a:srgbClr val="1C1C1B"/>
                </a:solidFill>
                <a:latin typeface="Trebuchet MS"/>
                <a:cs typeface="Trebuchet MS"/>
              </a:rPr>
              <a:t>d</a:t>
            </a:r>
            <a:r>
              <a:rPr sz="2800" spc="-290" dirty="0">
                <a:solidFill>
                  <a:srgbClr val="1C1C1B"/>
                </a:solidFill>
                <a:latin typeface="Trebuchet MS"/>
                <a:cs typeface="Trebuchet MS"/>
              </a:rPr>
              <a:t>o</a:t>
            </a:r>
            <a:r>
              <a:rPr sz="2800" spc="-90" dirty="0">
                <a:solidFill>
                  <a:srgbClr val="1C1C1B"/>
                </a:solidFill>
                <a:latin typeface="Trebuchet MS"/>
                <a:cs typeface="Trebuchet MS"/>
              </a:rPr>
              <a:t>s</a:t>
            </a:r>
            <a:r>
              <a:rPr sz="2800" spc="-190" dirty="0">
                <a:solidFill>
                  <a:srgbClr val="1C1C1B"/>
                </a:solidFill>
                <a:latin typeface="Trebuchet MS"/>
                <a:cs typeface="Trebuchet MS"/>
              </a:rPr>
              <a:t> </a:t>
            </a:r>
            <a:r>
              <a:rPr sz="2800" spc="-310" dirty="0">
                <a:solidFill>
                  <a:srgbClr val="1C1C1B"/>
                </a:solidFill>
                <a:latin typeface="Trebuchet MS"/>
                <a:cs typeface="Trebuchet MS"/>
              </a:rPr>
              <a:t>l</a:t>
            </a:r>
            <a:r>
              <a:rPr sz="2800" spc="-290" dirty="0">
                <a:solidFill>
                  <a:srgbClr val="1C1C1B"/>
                </a:solidFill>
                <a:latin typeface="Trebuchet MS"/>
                <a:cs typeface="Trebuchet MS"/>
              </a:rPr>
              <a:t>o</a:t>
            </a:r>
            <a:r>
              <a:rPr sz="4200" spc="-135" baseline="1984" dirty="0">
                <a:solidFill>
                  <a:srgbClr val="1C1C1B"/>
                </a:solidFill>
                <a:latin typeface="Trebuchet MS"/>
                <a:cs typeface="Trebuchet MS"/>
              </a:rPr>
              <a:t>s</a:t>
            </a:r>
            <a:r>
              <a:rPr sz="4200" spc="-284" baseline="1984" dirty="0">
                <a:solidFill>
                  <a:srgbClr val="1C1C1B"/>
                </a:solidFill>
                <a:latin typeface="Trebuchet MS"/>
                <a:cs typeface="Trebuchet MS"/>
              </a:rPr>
              <a:t> </a:t>
            </a:r>
            <a:r>
              <a:rPr sz="4200" spc="-427" baseline="1984" dirty="0">
                <a:solidFill>
                  <a:srgbClr val="1C1C1B"/>
                </a:solidFill>
                <a:latin typeface="Trebuchet MS"/>
                <a:cs typeface="Trebuchet MS"/>
              </a:rPr>
              <a:t>i</a:t>
            </a:r>
            <a:r>
              <a:rPr sz="4200" spc="-472" baseline="1984" dirty="0">
                <a:solidFill>
                  <a:srgbClr val="1C1C1B"/>
                </a:solidFill>
                <a:latin typeface="Trebuchet MS"/>
                <a:cs typeface="Trebuchet MS"/>
              </a:rPr>
              <a:t>n</a:t>
            </a:r>
            <a:r>
              <a:rPr sz="4200" spc="-517" baseline="1984" dirty="0">
                <a:solidFill>
                  <a:srgbClr val="1C1C1B"/>
                </a:solidFill>
                <a:latin typeface="Trebuchet MS"/>
                <a:cs typeface="Trebuchet MS"/>
              </a:rPr>
              <a:t>d</a:t>
            </a:r>
            <a:r>
              <a:rPr sz="4200" spc="-427" baseline="1984" dirty="0">
                <a:solidFill>
                  <a:srgbClr val="1C1C1B"/>
                </a:solidFill>
                <a:latin typeface="Trebuchet MS"/>
                <a:cs typeface="Trebuchet MS"/>
              </a:rPr>
              <a:t>i</a:t>
            </a:r>
            <a:r>
              <a:rPr sz="4200" spc="-367" baseline="1984" dirty="0">
                <a:solidFill>
                  <a:srgbClr val="1C1C1B"/>
                </a:solidFill>
                <a:latin typeface="Trebuchet MS"/>
                <a:cs typeface="Trebuchet MS"/>
              </a:rPr>
              <a:t>v</a:t>
            </a:r>
            <a:r>
              <a:rPr sz="4200" spc="-427" baseline="1984" dirty="0">
                <a:solidFill>
                  <a:srgbClr val="1C1C1B"/>
                </a:solidFill>
                <a:latin typeface="Trebuchet MS"/>
                <a:cs typeface="Trebuchet MS"/>
              </a:rPr>
              <a:t>i</a:t>
            </a:r>
            <a:r>
              <a:rPr sz="4200" spc="-517" baseline="1984" dirty="0">
                <a:solidFill>
                  <a:srgbClr val="1C1C1B"/>
                </a:solidFill>
                <a:latin typeface="Trebuchet MS"/>
                <a:cs typeface="Trebuchet MS"/>
              </a:rPr>
              <a:t>d</a:t>
            </a:r>
            <a:r>
              <a:rPr sz="4200" spc="-465" baseline="1984" dirty="0">
                <a:solidFill>
                  <a:srgbClr val="1C1C1B"/>
                </a:solidFill>
                <a:latin typeface="Trebuchet MS"/>
                <a:cs typeface="Trebuchet MS"/>
              </a:rPr>
              <a:t>u</a:t>
            </a:r>
            <a:r>
              <a:rPr sz="4200" spc="-434" baseline="1984" dirty="0">
                <a:solidFill>
                  <a:srgbClr val="1C1C1B"/>
                </a:solidFill>
                <a:latin typeface="Trebuchet MS"/>
                <a:cs typeface="Trebuchet MS"/>
              </a:rPr>
              <a:t>o</a:t>
            </a:r>
            <a:r>
              <a:rPr sz="4200" spc="-135" baseline="1984" dirty="0">
                <a:solidFill>
                  <a:srgbClr val="1C1C1B"/>
                </a:solidFill>
                <a:latin typeface="Trebuchet MS"/>
                <a:cs typeface="Trebuchet MS"/>
              </a:rPr>
              <a:t>s</a:t>
            </a:r>
            <a:endParaRPr sz="4200" baseline="1984">
              <a:latin typeface="Trebuchet MS"/>
              <a:cs typeface="Trebuchet MS"/>
            </a:endParaRPr>
          </a:p>
        </p:txBody>
      </p:sp>
      <p:sp>
        <p:nvSpPr>
          <p:cNvPr id="41" name="object 41"/>
          <p:cNvSpPr txBox="1"/>
          <p:nvPr/>
        </p:nvSpPr>
        <p:spPr>
          <a:xfrm rot="21540000">
            <a:off x="9610115" y="6532436"/>
            <a:ext cx="5483971" cy="355600"/>
          </a:xfrm>
          <a:prstGeom prst="rect">
            <a:avLst/>
          </a:prstGeom>
        </p:spPr>
        <p:txBody>
          <a:bodyPr vert="horz" wrap="square" lIns="0" tIns="0" rIns="0" bIns="0" rtlCol="0">
            <a:spAutoFit/>
          </a:bodyPr>
          <a:lstStyle/>
          <a:p>
            <a:pPr>
              <a:lnSpc>
                <a:spcPts val="2785"/>
              </a:lnSpc>
            </a:pPr>
            <a:r>
              <a:rPr sz="2800" spc="-290" dirty="0">
                <a:solidFill>
                  <a:srgbClr val="1C1C1B"/>
                </a:solidFill>
                <a:latin typeface="Trebuchet MS"/>
                <a:cs typeface="Trebuchet MS"/>
              </a:rPr>
              <a:t>artistas,</a:t>
            </a:r>
            <a:r>
              <a:rPr sz="2800" spc="-190" dirty="0">
                <a:solidFill>
                  <a:srgbClr val="1C1C1B"/>
                </a:solidFill>
                <a:latin typeface="Trebuchet MS"/>
                <a:cs typeface="Trebuchet MS"/>
              </a:rPr>
              <a:t> </a:t>
            </a:r>
            <a:r>
              <a:rPr sz="2800" spc="-245" dirty="0">
                <a:solidFill>
                  <a:srgbClr val="1C1C1B"/>
                </a:solidFill>
                <a:latin typeface="Trebuchet MS"/>
                <a:cs typeface="Trebuchet MS"/>
              </a:rPr>
              <a:t>sino</a:t>
            </a:r>
            <a:r>
              <a:rPr sz="2800" spc="-190" dirty="0">
                <a:solidFill>
                  <a:srgbClr val="1C1C1B"/>
                </a:solidFill>
                <a:latin typeface="Trebuchet MS"/>
                <a:cs typeface="Trebuchet MS"/>
              </a:rPr>
              <a:t> </a:t>
            </a:r>
            <a:r>
              <a:rPr sz="2800" spc="-300" dirty="0">
                <a:solidFill>
                  <a:srgbClr val="1C1C1B"/>
                </a:solidFill>
                <a:latin typeface="Trebuchet MS"/>
                <a:cs typeface="Trebuchet MS"/>
              </a:rPr>
              <a:t>acercarles</a:t>
            </a:r>
            <a:r>
              <a:rPr sz="2800" spc="-190" dirty="0">
                <a:solidFill>
                  <a:srgbClr val="1C1C1B"/>
                </a:solidFill>
                <a:latin typeface="Trebuchet MS"/>
                <a:cs typeface="Trebuchet MS"/>
              </a:rPr>
              <a:t> </a:t>
            </a:r>
            <a:r>
              <a:rPr sz="2800" spc="-229" dirty="0">
                <a:solidFill>
                  <a:srgbClr val="1C1C1B"/>
                </a:solidFill>
                <a:latin typeface="Trebuchet MS"/>
                <a:cs typeface="Trebuchet MS"/>
              </a:rPr>
              <a:t>los</a:t>
            </a:r>
            <a:r>
              <a:rPr sz="2800" spc="-190" dirty="0">
                <a:solidFill>
                  <a:srgbClr val="1C1C1B"/>
                </a:solidFill>
                <a:latin typeface="Trebuchet MS"/>
                <a:cs typeface="Trebuchet MS"/>
              </a:rPr>
              <a:t> </a:t>
            </a:r>
            <a:r>
              <a:rPr sz="2800" spc="-310" dirty="0">
                <a:solidFill>
                  <a:srgbClr val="1C1C1B"/>
                </a:solidFill>
                <a:latin typeface="Trebuchet MS"/>
                <a:cs typeface="Trebuchet MS"/>
              </a:rPr>
              <a:t>l</a:t>
            </a:r>
            <a:r>
              <a:rPr sz="4200" spc="-465" baseline="1984" dirty="0">
                <a:solidFill>
                  <a:srgbClr val="1C1C1B"/>
                </a:solidFill>
                <a:latin typeface="Trebuchet MS"/>
                <a:cs typeface="Trebuchet MS"/>
              </a:rPr>
              <a:t>enguajes</a:t>
            </a:r>
            <a:r>
              <a:rPr sz="4200" spc="-284" baseline="1984" dirty="0">
                <a:solidFill>
                  <a:srgbClr val="1C1C1B"/>
                </a:solidFill>
                <a:latin typeface="Trebuchet MS"/>
                <a:cs typeface="Trebuchet MS"/>
              </a:rPr>
              <a:t> </a:t>
            </a:r>
            <a:r>
              <a:rPr sz="4200" spc="-525" baseline="1984" dirty="0">
                <a:solidFill>
                  <a:srgbClr val="1C1C1B"/>
                </a:solidFill>
                <a:latin typeface="Trebuchet MS"/>
                <a:cs typeface="Trebuchet MS"/>
              </a:rPr>
              <a:t>de</a:t>
            </a:r>
            <a:r>
              <a:rPr sz="4200" spc="-277" baseline="1984" dirty="0">
                <a:solidFill>
                  <a:srgbClr val="1C1C1B"/>
                </a:solidFill>
                <a:latin typeface="Trebuchet MS"/>
                <a:cs typeface="Trebuchet MS"/>
              </a:rPr>
              <a:t> </a:t>
            </a:r>
            <a:r>
              <a:rPr sz="4200" spc="-375" baseline="1984" dirty="0">
                <a:solidFill>
                  <a:srgbClr val="1C1C1B"/>
                </a:solidFill>
                <a:latin typeface="Trebuchet MS"/>
                <a:cs typeface="Trebuchet MS"/>
              </a:rPr>
              <a:t>las</a:t>
            </a:r>
            <a:endParaRPr sz="4200" baseline="1984">
              <a:latin typeface="Trebuchet MS"/>
              <a:cs typeface="Trebuchet MS"/>
            </a:endParaRPr>
          </a:p>
        </p:txBody>
      </p:sp>
      <p:sp>
        <p:nvSpPr>
          <p:cNvPr id="42" name="object 42"/>
          <p:cNvSpPr txBox="1"/>
          <p:nvPr/>
        </p:nvSpPr>
        <p:spPr>
          <a:xfrm rot="21540000">
            <a:off x="9617107" y="6930736"/>
            <a:ext cx="4706104" cy="355600"/>
          </a:xfrm>
          <a:prstGeom prst="rect">
            <a:avLst/>
          </a:prstGeom>
        </p:spPr>
        <p:txBody>
          <a:bodyPr vert="horz" wrap="square" lIns="0" tIns="0" rIns="0" bIns="0" rtlCol="0">
            <a:spAutoFit/>
          </a:bodyPr>
          <a:lstStyle/>
          <a:p>
            <a:pPr>
              <a:lnSpc>
                <a:spcPts val="2775"/>
              </a:lnSpc>
            </a:pPr>
            <a:r>
              <a:rPr sz="2800" spc="-345" dirty="0">
                <a:solidFill>
                  <a:srgbClr val="1C1C1B"/>
                </a:solidFill>
                <a:latin typeface="Trebuchet MS"/>
                <a:cs typeface="Trebuchet MS"/>
              </a:rPr>
              <a:t>d</a:t>
            </a:r>
            <a:r>
              <a:rPr sz="2800" spc="-285" dirty="0">
                <a:solidFill>
                  <a:srgbClr val="1C1C1B"/>
                </a:solidFill>
                <a:latin typeface="Trebuchet MS"/>
                <a:cs typeface="Trebuchet MS"/>
              </a:rPr>
              <a:t>i</a:t>
            </a:r>
            <a:r>
              <a:rPr sz="2800" spc="-100" dirty="0">
                <a:solidFill>
                  <a:srgbClr val="1C1C1B"/>
                </a:solidFill>
                <a:latin typeface="Trebuchet MS"/>
                <a:cs typeface="Trebuchet MS"/>
              </a:rPr>
              <a:t>s</a:t>
            </a:r>
            <a:r>
              <a:rPr sz="2800" spc="-295" dirty="0">
                <a:solidFill>
                  <a:srgbClr val="1C1C1B"/>
                </a:solidFill>
                <a:latin typeface="Trebuchet MS"/>
                <a:cs typeface="Trebuchet MS"/>
              </a:rPr>
              <a:t>c</a:t>
            </a:r>
            <a:r>
              <a:rPr sz="2800" spc="-285" dirty="0">
                <a:solidFill>
                  <a:srgbClr val="1C1C1B"/>
                </a:solidFill>
                <a:latin typeface="Trebuchet MS"/>
                <a:cs typeface="Trebuchet MS"/>
              </a:rPr>
              <a:t>i</a:t>
            </a:r>
            <a:r>
              <a:rPr sz="2800" spc="-340" dirty="0">
                <a:solidFill>
                  <a:srgbClr val="1C1C1B"/>
                </a:solidFill>
                <a:latin typeface="Trebuchet MS"/>
                <a:cs typeface="Trebuchet MS"/>
              </a:rPr>
              <a:t>p</a:t>
            </a:r>
            <a:r>
              <a:rPr sz="2800" spc="-310" dirty="0">
                <a:solidFill>
                  <a:srgbClr val="1C1C1B"/>
                </a:solidFill>
                <a:latin typeface="Trebuchet MS"/>
                <a:cs typeface="Trebuchet MS"/>
              </a:rPr>
              <a:t>l</a:t>
            </a:r>
            <a:r>
              <a:rPr sz="2800" spc="-285" dirty="0">
                <a:solidFill>
                  <a:srgbClr val="1C1C1B"/>
                </a:solidFill>
                <a:latin typeface="Trebuchet MS"/>
                <a:cs typeface="Trebuchet MS"/>
              </a:rPr>
              <a:t>i</a:t>
            </a:r>
            <a:r>
              <a:rPr sz="2800" spc="-315" dirty="0">
                <a:solidFill>
                  <a:srgbClr val="1C1C1B"/>
                </a:solidFill>
                <a:latin typeface="Trebuchet MS"/>
                <a:cs typeface="Trebuchet MS"/>
              </a:rPr>
              <a:t>n</a:t>
            </a:r>
            <a:r>
              <a:rPr sz="2800" spc="-345" dirty="0">
                <a:solidFill>
                  <a:srgbClr val="1C1C1B"/>
                </a:solidFill>
                <a:latin typeface="Trebuchet MS"/>
                <a:cs typeface="Trebuchet MS"/>
              </a:rPr>
              <a:t>a</a:t>
            </a:r>
            <a:r>
              <a:rPr sz="2800" spc="-90" dirty="0">
                <a:solidFill>
                  <a:srgbClr val="1C1C1B"/>
                </a:solidFill>
                <a:latin typeface="Trebuchet MS"/>
                <a:cs typeface="Trebuchet MS"/>
              </a:rPr>
              <a:t>s</a:t>
            </a:r>
            <a:r>
              <a:rPr sz="2800" spc="-190" dirty="0">
                <a:solidFill>
                  <a:srgbClr val="1C1C1B"/>
                </a:solidFill>
                <a:latin typeface="Trebuchet MS"/>
                <a:cs typeface="Trebuchet MS"/>
              </a:rPr>
              <a:t> </a:t>
            </a:r>
            <a:r>
              <a:rPr sz="2800" spc="-345" dirty="0">
                <a:solidFill>
                  <a:srgbClr val="1C1C1B"/>
                </a:solidFill>
                <a:latin typeface="Trebuchet MS"/>
                <a:cs typeface="Trebuchet MS"/>
              </a:rPr>
              <a:t>a</a:t>
            </a:r>
            <a:r>
              <a:rPr sz="2800" spc="-280" dirty="0">
                <a:solidFill>
                  <a:srgbClr val="1C1C1B"/>
                </a:solidFill>
                <a:latin typeface="Trebuchet MS"/>
                <a:cs typeface="Trebuchet MS"/>
              </a:rPr>
              <a:t>r</a:t>
            </a:r>
            <a:r>
              <a:rPr sz="2800" spc="-315" dirty="0">
                <a:solidFill>
                  <a:srgbClr val="1C1C1B"/>
                </a:solidFill>
                <a:latin typeface="Trebuchet MS"/>
                <a:cs typeface="Trebuchet MS"/>
              </a:rPr>
              <a:t>t</a:t>
            </a:r>
            <a:r>
              <a:rPr sz="2800" spc="-285" dirty="0">
                <a:solidFill>
                  <a:srgbClr val="1C1C1B"/>
                </a:solidFill>
                <a:latin typeface="Trebuchet MS"/>
                <a:cs typeface="Trebuchet MS"/>
              </a:rPr>
              <a:t>í</a:t>
            </a:r>
            <a:r>
              <a:rPr sz="2800" spc="-100" dirty="0">
                <a:solidFill>
                  <a:srgbClr val="1C1C1B"/>
                </a:solidFill>
                <a:latin typeface="Trebuchet MS"/>
                <a:cs typeface="Trebuchet MS"/>
              </a:rPr>
              <a:t>s</a:t>
            </a:r>
            <a:r>
              <a:rPr sz="2800" spc="-315" dirty="0">
                <a:solidFill>
                  <a:srgbClr val="1C1C1B"/>
                </a:solidFill>
                <a:latin typeface="Trebuchet MS"/>
                <a:cs typeface="Trebuchet MS"/>
              </a:rPr>
              <a:t>t</a:t>
            </a:r>
            <a:r>
              <a:rPr sz="2800" spc="-285" dirty="0">
                <a:solidFill>
                  <a:srgbClr val="1C1C1B"/>
                </a:solidFill>
                <a:latin typeface="Trebuchet MS"/>
                <a:cs typeface="Trebuchet MS"/>
              </a:rPr>
              <a:t>i</a:t>
            </a:r>
            <a:r>
              <a:rPr sz="2800" spc="-295" dirty="0">
                <a:solidFill>
                  <a:srgbClr val="1C1C1B"/>
                </a:solidFill>
                <a:latin typeface="Trebuchet MS"/>
                <a:cs typeface="Trebuchet MS"/>
              </a:rPr>
              <a:t>c</a:t>
            </a:r>
            <a:r>
              <a:rPr sz="2800" spc="-345" dirty="0">
                <a:solidFill>
                  <a:srgbClr val="1C1C1B"/>
                </a:solidFill>
                <a:latin typeface="Trebuchet MS"/>
                <a:cs typeface="Trebuchet MS"/>
              </a:rPr>
              <a:t>a</a:t>
            </a:r>
            <a:r>
              <a:rPr sz="2800" spc="-90" dirty="0">
                <a:solidFill>
                  <a:srgbClr val="1C1C1B"/>
                </a:solidFill>
                <a:latin typeface="Trebuchet MS"/>
                <a:cs typeface="Trebuchet MS"/>
              </a:rPr>
              <a:t>s</a:t>
            </a:r>
            <a:r>
              <a:rPr sz="2800" spc="-190" dirty="0">
                <a:solidFill>
                  <a:srgbClr val="1C1C1B"/>
                </a:solidFill>
                <a:latin typeface="Trebuchet MS"/>
                <a:cs typeface="Trebuchet MS"/>
              </a:rPr>
              <a:t> </a:t>
            </a:r>
            <a:r>
              <a:rPr sz="2800" spc="-345" dirty="0">
                <a:solidFill>
                  <a:srgbClr val="1C1C1B"/>
                </a:solidFill>
                <a:latin typeface="Trebuchet MS"/>
                <a:cs typeface="Trebuchet MS"/>
              </a:rPr>
              <a:t>q</a:t>
            </a:r>
            <a:r>
              <a:rPr sz="2800" spc="-310" dirty="0">
                <a:solidFill>
                  <a:srgbClr val="1C1C1B"/>
                </a:solidFill>
                <a:latin typeface="Trebuchet MS"/>
                <a:cs typeface="Trebuchet MS"/>
              </a:rPr>
              <a:t>u</a:t>
            </a:r>
            <a:r>
              <a:rPr sz="2800" spc="-355" dirty="0">
                <a:solidFill>
                  <a:srgbClr val="1C1C1B"/>
                </a:solidFill>
                <a:latin typeface="Trebuchet MS"/>
                <a:cs typeface="Trebuchet MS"/>
              </a:rPr>
              <a:t>e</a:t>
            </a:r>
            <a:r>
              <a:rPr sz="2800" spc="-190" dirty="0">
                <a:solidFill>
                  <a:srgbClr val="1C1C1B"/>
                </a:solidFill>
                <a:latin typeface="Trebuchet MS"/>
                <a:cs typeface="Trebuchet MS"/>
              </a:rPr>
              <a:t> </a:t>
            </a:r>
            <a:r>
              <a:rPr sz="2800" spc="-310" dirty="0">
                <a:solidFill>
                  <a:srgbClr val="1C1C1B"/>
                </a:solidFill>
                <a:latin typeface="Trebuchet MS"/>
                <a:cs typeface="Trebuchet MS"/>
              </a:rPr>
              <a:t>l</a:t>
            </a:r>
            <a:r>
              <a:rPr sz="2800" spc="-365" dirty="0">
                <a:solidFill>
                  <a:srgbClr val="1C1C1B"/>
                </a:solidFill>
                <a:latin typeface="Trebuchet MS"/>
                <a:cs typeface="Trebuchet MS"/>
              </a:rPr>
              <a:t>e</a:t>
            </a:r>
            <a:r>
              <a:rPr sz="2800" spc="-90" dirty="0">
                <a:solidFill>
                  <a:srgbClr val="1C1C1B"/>
                </a:solidFill>
                <a:latin typeface="Trebuchet MS"/>
                <a:cs typeface="Trebuchet MS"/>
              </a:rPr>
              <a:t>s</a:t>
            </a:r>
            <a:r>
              <a:rPr sz="2800" spc="-190" dirty="0">
                <a:solidFill>
                  <a:srgbClr val="1C1C1B"/>
                </a:solidFill>
                <a:latin typeface="Trebuchet MS"/>
                <a:cs typeface="Trebuchet MS"/>
              </a:rPr>
              <a:t> </a:t>
            </a:r>
            <a:r>
              <a:rPr sz="4200" spc="-509" baseline="1984" dirty="0">
                <a:solidFill>
                  <a:srgbClr val="1C1C1B"/>
                </a:solidFill>
                <a:latin typeface="Trebuchet MS"/>
                <a:cs typeface="Trebuchet MS"/>
              </a:rPr>
              <a:t>p</a:t>
            </a:r>
            <a:r>
              <a:rPr sz="4200" spc="-547" baseline="1984" dirty="0">
                <a:solidFill>
                  <a:srgbClr val="1C1C1B"/>
                </a:solidFill>
                <a:latin typeface="Trebuchet MS"/>
                <a:cs typeface="Trebuchet MS"/>
              </a:rPr>
              <a:t>e</a:t>
            </a:r>
            <a:r>
              <a:rPr sz="4200" spc="-419" baseline="1984" dirty="0">
                <a:solidFill>
                  <a:srgbClr val="1C1C1B"/>
                </a:solidFill>
                <a:latin typeface="Trebuchet MS"/>
                <a:cs typeface="Trebuchet MS"/>
              </a:rPr>
              <a:t>r</a:t>
            </a:r>
            <a:r>
              <a:rPr sz="4200" spc="-675" baseline="1984" dirty="0">
                <a:solidFill>
                  <a:srgbClr val="1C1C1B"/>
                </a:solidFill>
                <a:latin typeface="Trebuchet MS"/>
                <a:cs typeface="Trebuchet MS"/>
              </a:rPr>
              <a:t>m</a:t>
            </a:r>
            <a:r>
              <a:rPr sz="4200" spc="-427" baseline="1984" dirty="0">
                <a:solidFill>
                  <a:srgbClr val="1C1C1B"/>
                </a:solidFill>
                <a:latin typeface="Trebuchet MS"/>
                <a:cs typeface="Trebuchet MS"/>
              </a:rPr>
              <a:t>i</a:t>
            </a:r>
            <a:r>
              <a:rPr sz="4200" spc="-472" baseline="1984" dirty="0">
                <a:solidFill>
                  <a:srgbClr val="1C1C1B"/>
                </a:solidFill>
                <a:latin typeface="Trebuchet MS"/>
                <a:cs typeface="Trebuchet MS"/>
              </a:rPr>
              <a:t>t</a:t>
            </a:r>
            <a:r>
              <a:rPr sz="4200" spc="-517" baseline="1984" dirty="0">
                <a:solidFill>
                  <a:srgbClr val="1C1C1B"/>
                </a:solidFill>
                <a:latin typeface="Trebuchet MS"/>
                <a:cs typeface="Trebuchet MS"/>
              </a:rPr>
              <a:t>a</a:t>
            </a:r>
            <a:r>
              <a:rPr sz="4200" spc="-457" baseline="1984" dirty="0">
                <a:solidFill>
                  <a:srgbClr val="1C1C1B"/>
                </a:solidFill>
                <a:latin typeface="Trebuchet MS"/>
                <a:cs typeface="Trebuchet MS"/>
              </a:rPr>
              <a:t>n</a:t>
            </a:r>
            <a:endParaRPr sz="4200" baseline="1984">
              <a:latin typeface="Trebuchet MS"/>
              <a:cs typeface="Trebuchet MS"/>
            </a:endParaRPr>
          </a:p>
        </p:txBody>
      </p:sp>
      <p:sp>
        <p:nvSpPr>
          <p:cNvPr id="43" name="object 43"/>
          <p:cNvSpPr txBox="1"/>
          <p:nvPr/>
        </p:nvSpPr>
        <p:spPr>
          <a:xfrm rot="21540000">
            <a:off x="9625779" y="7314124"/>
            <a:ext cx="5404765" cy="355600"/>
          </a:xfrm>
          <a:prstGeom prst="rect">
            <a:avLst/>
          </a:prstGeom>
        </p:spPr>
        <p:txBody>
          <a:bodyPr vert="horz" wrap="square" lIns="0" tIns="0" rIns="0" bIns="0" rtlCol="0">
            <a:spAutoFit/>
          </a:bodyPr>
          <a:lstStyle/>
          <a:p>
            <a:pPr>
              <a:lnSpc>
                <a:spcPts val="2785"/>
              </a:lnSpc>
            </a:pPr>
            <a:r>
              <a:rPr sz="2800" spc="-270" dirty="0">
                <a:solidFill>
                  <a:srgbClr val="1C1C1B"/>
                </a:solidFill>
                <a:latin typeface="Trebuchet MS"/>
                <a:cs typeface="Trebuchet MS"/>
              </a:rPr>
              <a:t>nuevos</a:t>
            </a:r>
            <a:r>
              <a:rPr sz="2800" spc="-190" dirty="0">
                <a:solidFill>
                  <a:srgbClr val="1C1C1B"/>
                </a:solidFill>
                <a:latin typeface="Trebuchet MS"/>
                <a:cs typeface="Trebuchet MS"/>
              </a:rPr>
              <a:t> </a:t>
            </a:r>
            <a:r>
              <a:rPr sz="2800" spc="-275" dirty="0">
                <a:solidFill>
                  <a:srgbClr val="1C1C1B"/>
                </a:solidFill>
                <a:latin typeface="Trebuchet MS"/>
                <a:cs typeface="Trebuchet MS"/>
              </a:rPr>
              <a:t>y</a:t>
            </a:r>
            <a:r>
              <a:rPr sz="2800" spc="-185" dirty="0">
                <a:solidFill>
                  <a:srgbClr val="1C1C1B"/>
                </a:solidFill>
                <a:latin typeface="Trebuchet MS"/>
                <a:cs typeface="Trebuchet MS"/>
              </a:rPr>
              <a:t> </a:t>
            </a:r>
            <a:r>
              <a:rPr sz="2800" spc="-260" dirty="0">
                <a:solidFill>
                  <a:srgbClr val="1C1C1B"/>
                </a:solidFill>
                <a:latin typeface="Trebuchet MS"/>
                <a:cs typeface="Trebuchet MS"/>
              </a:rPr>
              <a:t>distintos</a:t>
            </a:r>
            <a:r>
              <a:rPr sz="2800" spc="-185" dirty="0">
                <a:solidFill>
                  <a:srgbClr val="1C1C1B"/>
                </a:solidFill>
                <a:latin typeface="Trebuchet MS"/>
                <a:cs typeface="Trebuchet MS"/>
              </a:rPr>
              <a:t> </a:t>
            </a:r>
            <a:r>
              <a:rPr sz="2800" spc="-295" dirty="0">
                <a:solidFill>
                  <a:srgbClr val="1C1C1B"/>
                </a:solidFill>
                <a:latin typeface="Trebuchet MS"/>
                <a:cs typeface="Trebuchet MS"/>
              </a:rPr>
              <a:t>modos</a:t>
            </a:r>
            <a:r>
              <a:rPr sz="2800" spc="-185" dirty="0">
                <a:solidFill>
                  <a:srgbClr val="1C1C1B"/>
                </a:solidFill>
                <a:latin typeface="Trebuchet MS"/>
                <a:cs typeface="Trebuchet MS"/>
              </a:rPr>
              <a:t> </a:t>
            </a:r>
            <a:r>
              <a:rPr sz="2800" spc="-350" dirty="0">
                <a:solidFill>
                  <a:srgbClr val="1C1C1B"/>
                </a:solidFill>
                <a:latin typeface="Trebuchet MS"/>
                <a:cs typeface="Trebuchet MS"/>
              </a:rPr>
              <a:t>de</a:t>
            </a:r>
            <a:r>
              <a:rPr sz="2800" spc="-185" dirty="0">
                <a:solidFill>
                  <a:srgbClr val="1C1C1B"/>
                </a:solidFill>
                <a:latin typeface="Trebuchet MS"/>
                <a:cs typeface="Trebuchet MS"/>
              </a:rPr>
              <a:t> </a:t>
            </a:r>
            <a:r>
              <a:rPr sz="4200" spc="-472" baseline="1984" dirty="0">
                <a:solidFill>
                  <a:srgbClr val="1C1C1B"/>
                </a:solidFill>
                <a:latin typeface="Trebuchet MS"/>
                <a:cs typeface="Trebuchet MS"/>
              </a:rPr>
              <a:t>comunicación</a:t>
            </a:r>
            <a:endParaRPr sz="4200" baseline="1984">
              <a:latin typeface="Trebuchet MS"/>
              <a:cs typeface="Trebuchet MS"/>
            </a:endParaRPr>
          </a:p>
        </p:txBody>
      </p:sp>
      <p:sp>
        <p:nvSpPr>
          <p:cNvPr id="44" name="object 44"/>
          <p:cNvSpPr txBox="1"/>
          <p:nvPr/>
        </p:nvSpPr>
        <p:spPr>
          <a:xfrm rot="21540000">
            <a:off x="9633624" y="7704838"/>
            <a:ext cx="5378153" cy="355600"/>
          </a:xfrm>
          <a:prstGeom prst="rect">
            <a:avLst/>
          </a:prstGeom>
        </p:spPr>
        <p:txBody>
          <a:bodyPr vert="horz" wrap="square" lIns="0" tIns="0" rIns="0" bIns="0" rtlCol="0">
            <a:spAutoFit/>
          </a:bodyPr>
          <a:lstStyle/>
          <a:p>
            <a:pPr>
              <a:lnSpc>
                <a:spcPts val="2785"/>
              </a:lnSpc>
            </a:pPr>
            <a:r>
              <a:rPr sz="2800" spc="-275" dirty="0">
                <a:solidFill>
                  <a:srgbClr val="1C1C1B"/>
                </a:solidFill>
                <a:latin typeface="Trebuchet MS"/>
                <a:cs typeface="Trebuchet MS"/>
              </a:rPr>
              <a:t>y</a:t>
            </a:r>
            <a:r>
              <a:rPr sz="2800" spc="-190" dirty="0">
                <a:solidFill>
                  <a:srgbClr val="1C1C1B"/>
                </a:solidFill>
                <a:latin typeface="Trebuchet MS"/>
                <a:cs typeface="Trebuchet MS"/>
              </a:rPr>
              <a:t> </a:t>
            </a:r>
            <a:r>
              <a:rPr sz="2800" spc="-315" dirty="0">
                <a:solidFill>
                  <a:srgbClr val="1C1C1B"/>
                </a:solidFill>
                <a:latin typeface="Trebuchet MS"/>
                <a:cs typeface="Trebuchet MS"/>
              </a:rPr>
              <a:t>expresión.</a:t>
            </a:r>
            <a:r>
              <a:rPr sz="2800" spc="-190" dirty="0">
                <a:solidFill>
                  <a:srgbClr val="1C1C1B"/>
                </a:solidFill>
                <a:latin typeface="Trebuchet MS"/>
                <a:cs typeface="Trebuchet MS"/>
              </a:rPr>
              <a:t> </a:t>
            </a:r>
            <a:r>
              <a:rPr sz="2800" spc="-295" dirty="0">
                <a:solidFill>
                  <a:srgbClr val="1C1C1B"/>
                </a:solidFill>
                <a:latin typeface="Trebuchet MS"/>
                <a:cs typeface="Trebuchet MS"/>
              </a:rPr>
              <a:t>No</a:t>
            </a:r>
            <a:r>
              <a:rPr sz="2800" spc="-185" dirty="0">
                <a:solidFill>
                  <a:srgbClr val="1C1C1B"/>
                </a:solidFill>
                <a:latin typeface="Trebuchet MS"/>
                <a:cs typeface="Trebuchet MS"/>
              </a:rPr>
              <a:t> </a:t>
            </a:r>
            <a:r>
              <a:rPr sz="2800" spc="-229" dirty="0">
                <a:solidFill>
                  <a:srgbClr val="1C1C1B"/>
                </a:solidFill>
                <a:latin typeface="Trebuchet MS"/>
                <a:cs typeface="Trebuchet MS"/>
              </a:rPr>
              <a:t>se</a:t>
            </a:r>
            <a:r>
              <a:rPr sz="2800" spc="-190" dirty="0">
                <a:solidFill>
                  <a:srgbClr val="1C1C1B"/>
                </a:solidFill>
                <a:latin typeface="Trebuchet MS"/>
                <a:cs typeface="Trebuchet MS"/>
              </a:rPr>
              <a:t> </a:t>
            </a:r>
            <a:r>
              <a:rPr sz="2800" spc="-335" dirty="0">
                <a:solidFill>
                  <a:srgbClr val="1C1C1B"/>
                </a:solidFill>
                <a:latin typeface="Trebuchet MS"/>
                <a:cs typeface="Trebuchet MS"/>
              </a:rPr>
              <a:t>pretende</a:t>
            </a:r>
            <a:r>
              <a:rPr sz="2800" spc="-185" dirty="0">
                <a:solidFill>
                  <a:srgbClr val="1C1C1B"/>
                </a:solidFill>
                <a:latin typeface="Trebuchet MS"/>
                <a:cs typeface="Trebuchet MS"/>
              </a:rPr>
              <a:t> </a:t>
            </a:r>
            <a:r>
              <a:rPr sz="4200" spc="-480" baseline="1984" dirty="0">
                <a:solidFill>
                  <a:srgbClr val="1C1C1B"/>
                </a:solidFill>
                <a:latin typeface="Trebuchet MS"/>
                <a:cs typeface="Trebuchet MS"/>
              </a:rPr>
              <a:t>hacer</a:t>
            </a:r>
            <a:r>
              <a:rPr sz="4200" spc="-284" baseline="1984" dirty="0">
                <a:solidFill>
                  <a:srgbClr val="1C1C1B"/>
                </a:solidFill>
                <a:latin typeface="Trebuchet MS"/>
                <a:cs typeface="Trebuchet MS"/>
              </a:rPr>
              <a:t> </a:t>
            </a:r>
            <a:r>
              <a:rPr sz="4200" spc="-434" baseline="1984" dirty="0">
                <a:solidFill>
                  <a:srgbClr val="1C1C1B"/>
                </a:solidFill>
                <a:latin typeface="Trebuchet MS"/>
                <a:cs typeface="Trebuchet MS"/>
              </a:rPr>
              <a:t>artistas,</a:t>
            </a:r>
            <a:endParaRPr sz="4200" baseline="1984">
              <a:latin typeface="Trebuchet MS"/>
              <a:cs typeface="Trebuchet MS"/>
            </a:endParaRPr>
          </a:p>
        </p:txBody>
      </p:sp>
      <p:sp>
        <p:nvSpPr>
          <p:cNvPr id="45" name="object 45"/>
          <p:cNvSpPr txBox="1"/>
          <p:nvPr/>
        </p:nvSpPr>
        <p:spPr>
          <a:xfrm rot="21540000">
            <a:off x="9641621" y="8093969"/>
            <a:ext cx="5508684" cy="355600"/>
          </a:xfrm>
          <a:prstGeom prst="rect">
            <a:avLst/>
          </a:prstGeom>
        </p:spPr>
        <p:txBody>
          <a:bodyPr vert="horz" wrap="square" lIns="0" tIns="0" rIns="0" bIns="0" rtlCol="0">
            <a:spAutoFit/>
          </a:bodyPr>
          <a:lstStyle/>
          <a:p>
            <a:pPr>
              <a:lnSpc>
                <a:spcPts val="2785"/>
              </a:lnSpc>
            </a:pPr>
            <a:r>
              <a:rPr sz="2800" spc="-245" dirty="0">
                <a:solidFill>
                  <a:srgbClr val="1C1C1B"/>
                </a:solidFill>
                <a:latin typeface="Trebuchet MS"/>
                <a:cs typeface="Trebuchet MS"/>
              </a:rPr>
              <a:t>sino</a:t>
            </a:r>
            <a:r>
              <a:rPr sz="2800" spc="-190" dirty="0">
                <a:solidFill>
                  <a:srgbClr val="1C1C1B"/>
                </a:solidFill>
                <a:latin typeface="Trebuchet MS"/>
                <a:cs typeface="Trebuchet MS"/>
              </a:rPr>
              <a:t> </a:t>
            </a:r>
            <a:r>
              <a:rPr sz="2800" spc="-325" dirty="0">
                <a:solidFill>
                  <a:srgbClr val="1C1C1B"/>
                </a:solidFill>
                <a:latin typeface="Trebuchet MS"/>
                <a:cs typeface="Trebuchet MS"/>
              </a:rPr>
              <a:t>formar</a:t>
            </a:r>
            <a:r>
              <a:rPr sz="2800" spc="-185" dirty="0">
                <a:solidFill>
                  <a:srgbClr val="1C1C1B"/>
                </a:solidFill>
                <a:latin typeface="Trebuchet MS"/>
                <a:cs typeface="Trebuchet MS"/>
              </a:rPr>
              <a:t> </a:t>
            </a:r>
            <a:r>
              <a:rPr sz="2800" spc="-305" dirty="0">
                <a:solidFill>
                  <a:srgbClr val="1C1C1B"/>
                </a:solidFill>
                <a:latin typeface="Trebuchet MS"/>
                <a:cs typeface="Trebuchet MS"/>
              </a:rPr>
              <a:t>un</a:t>
            </a:r>
            <a:r>
              <a:rPr sz="2800" spc="-190" dirty="0">
                <a:solidFill>
                  <a:srgbClr val="1C1C1B"/>
                </a:solidFill>
                <a:latin typeface="Trebuchet MS"/>
                <a:cs typeface="Trebuchet MS"/>
              </a:rPr>
              <a:t> </a:t>
            </a:r>
            <a:r>
              <a:rPr sz="2800" spc="-330" dirty="0">
                <a:solidFill>
                  <a:srgbClr val="1C1C1B"/>
                </a:solidFill>
                <a:latin typeface="Trebuchet MS"/>
                <a:cs typeface="Trebuchet MS"/>
              </a:rPr>
              <a:t>pueblo</a:t>
            </a:r>
            <a:r>
              <a:rPr sz="2800" spc="-185" dirty="0">
                <a:solidFill>
                  <a:srgbClr val="1C1C1B"/>
                </a:solidFill>
                <a:latin typeface="Trebuchet MS"/>
                <a:cs typeface="Trebuchet MS"/>
              </a:rPr>
              <a:t> </a:t>
            </a:r>
            <a:r>
              <a:rPr sz="2800" spc="-335" dirty="0">
                <a:solidFill>
                  <a:srgbClr val="1C1C1B"/>
                </a:solidFill>
                <a:latin typeface="Trebuchet MS"/>
                <a:cs typeface="Trebuchet MS"/>
              </a:rPr>
              <a:t>que</a:t>
            </a:r>
            <a:r>
              <a:rPr sz="2800" spc="-190" dirty="0">
                <a:solidFill>
                  <a:srgbClr val="1C1C1B"/>
                </a:solidFill>
                <a:latin typeface="Trebuchet MS"/>
                <a:cs typeface="Trebuchet MS"/>
              </a:rPr>
              <a:t> </a:t>
            </a:r>
            <a:r>
              <a:rPr sz="2800" spc="-290" dirty="0">
                <a:solidFill>
                  <a:srgbClr val="1C1C1B"/>
                </a:solidFill>
                <a:latin typeface="Trebuchet MS"/>
                <a:cs typeface="Trebuchet MS"/>
              </a:rPr>
              <a:t>d</a:t>
            </a:r>
            <a:r>
              <a:rPr sz="4200" spc="-434" baseline="1984" dirty="0">
                <a:solidFill>
                  <a:srgbClr val="1C1C1B"/>
                </a:solidFill>
                <a:latin typeface="Trebuchet MS"/>
                <a:cs typeface="Trebuchet MS"/>
              </a:rPr>
              <a:t>isfrute</a:t>
            </a:r>
            <a:r>
              <a:rPr sz="4200" spc="-277" baseline="1984" dirty="0">
                <a:solidFill>
                  <a:srgbClr val="1C1C1B"/>
                </a:solidFill>
                <a:latin typeface="Trebuchet MS"/>
                <a:cs typeface="Trebuchet MS"/>
              </a:rPr>
              <a:t> </a:t>
            </a:r>
            <a:r>
              <a:rPr sz="4200" spc="-375" baseline="1984" dirty="0">
                <a:solidFill>
                  <a:srgbClr val="1C1C1B"/>
                </a:solidFill>
                <a:latin typeface="Trebuchet MS"/>
                <a:cs typeface="Trebuchet MS"/>
              </a:rPr>
              <a:t>las</a:t>
            </a:r>
            <a:r>
              <a:rPr sz="4200" spc="-284" baseline="1984" dirty="0">
                <a:solidFill>
                  <a:srgbClr val="1C1C1B"/>
                </a:solidFill>
                <a:latin typeface="Trebuchet MS"/>
                <a:cs typeface="Trebuchet MS"/>
              </a:rPr>
              <a:t> </a:t>
            </a:r>
            <a:r>
              <a:rPr sz="4200" spc="-419" baseline="1984" dirty="0">
                <a:solidFill>
                  <a:srgbClr val="1C1C1B"/>
                </a:solidFill>
                <a:latin typeface="Trebuchet MS"/>
                <a:cs typeface="Trebuchet MS"/>
              </a:rPr>
              <a:t>artes</a:t>
            </a:r>
            <a:endParaRPr sz="4200" baseline="1984">
              <a:latin typeface="Trebuchet MS"/>
              <a:cs typeface="Trebuchet MS"/>
            </a:endParaRPr>
          </a:p>
        </p:txBody>
      </p:sp>
      <p:sp>
        <p:nvSpPr>
          <p:cNvPr id="46" name="object 46"/>
          <p:cNvSpPr txBox="1"/>
          <p:nvPr/>
        </p:nvSpPr>
        <p:spPr>
          <a:xfrm rot="21540000">
            <a:off x="9629826" y="8527743"/>
            <a:ext cx="1249288" cy="355600"/>
          </a:xfrm>
          <a:prstGeom prst="rect">
            <a:avLst/>
          </a:prstGeom>
        </p:spPr>
        <p:txBody>
          <a:bodyPr vert="horz" wrap="square" lIns="0" tIns="0" rIns="0" bIns="0" rtlCol="0">
            <a:spAutoFit/>
          </a:bodyPr>
          <a:lstStyle/>
          <a:p>
            <a:pPr>
              <a:lnSpc>
                <a:spcPts val="2740"/>
              </a:lnSpc>
            </a:pPr>
            <a:r>
              <a:rPr sz="2800" spc="-295" dirty="0">
                <a:solidFill>
                  <a:srgbClr val="1C1C1B"/>
                </a:solidFill>
                <a:latin typeface="Trebuchet MS"/>
                <a:cs typeface="Trebuchet MS"/>
              </a:rPr>
              <a:t>artísticas.</a:t>
            </a:r>
            <a:endParaRPr sz="2800">
              <a:latin typeface="Trebuchet MS"/>
              <a:cs typeface="Trebuchet MS"/>
            </a:endParaRPr>
          </a:p>
        </p:txBody>
      </p:sp>
      <p:sp>
        <p:nvSpPr>
          <p:cNvPr id="47" name="object 47"/>
          <p:cNvSpPr txBox="1">
            <a:spLocks noGrp="1"/>
          </p:cNvSpPr>
          <p:nvPr>
            <p:ph type="title"/>
          </p:nvPr>
        </p:nvSpPr>
        <p:spPr>
          <a:xfrm>
            <a:off x="13846559" y="796064"/>
            <a:ext cx="2595880" cy="543560"/>
          </a:xfrm>
          <a:prstGeom prst="rect">
            <a:avLst/>
          </a:prstGeom>
        </p:spPr>
        <p:txBody>
          <a:bodyPr vert="horz" wrap="square" lIns="0" tIns="12700" rIns="0" bIns="0" rtlCol="0">
            <a:spAutoFit/>
          </a:bodyPr>
          <a:lstStyle/>
          <a:p>
            <a:pPr marL="12700">
              <a:lnSpc>
                <a:spcPct val="100000"/>
              </a:lnSpc>
              <a:spcBef>
                <a:spcPts val="100"/>
              </a:spcBef>
            </a:pPr>
            <a:r>
              <a:rPr sz="3400" spc="-365" dirty="0"/>
              <a:t>A</a:t>
            </a:r>
            <a:r>
              <a:rPr sz="3400" spc="-375" dirty="0"/>
              <a:t>n</a:t>
            </a:r>
            <a:r>
              <a:rPr sz="3400" spc="-409" dirty="0"/>
              <a:t>d</a:t>
            </a:r>
            <a:r>
              <a:rPr sz="3400" spc="-330" dirty="0"/>
              <a:t>r</a:t>
            </a:r>
            <a:r>
              <a:rPr sz="3400" spc="-434" dirty="0"/>
              <a:t>e</a:t>
            </a:r>
            <a:r>
              <a:rPr sz="3400" spc="-405" dirty="0"/>
              <a:t>a</a:t>
            </a:r>
            <a:r>
              <a:rPr sz="3400" spc="-220" dirty="0"/>
              <a:t> </a:t>
            </a:r>
            <a:r>
              <a:rPr sz="3400" spc="-140" dirty="0"/>
              <a:t>S</a:t>
            </a:r>
            <a:r>
              <a:rPr sz="3400" spc="-409" dirty="0"/>
              <a:t>a</a:t>
            </a:r>
            <a:r>
              <a:rPr sz="3400" spc="-375" dirty="0"/>
              <a:t>n</a:t>
            </a:r>
            <a:r>
              <a:rPr sz="3400" spc="-220" dirty="0"/>
              <a:t>g</a:t>
            </a:r>
            <a:r>
              <a:rPr sz="3400" spc="-365" dirty="0"/>
              <a:t>u</a:t>
            </a:r>
            <a:r>
              <a:rPr sz="3400" spc="-335" dirty="0"/>
              <a:t>i</a:t>
            </a:r>
            <a:r>
              <a:rPr sz="3400" spc="-375" dirty="0"/>
              <a:t>n</a:t>
            </a:r>
            <a:r>
              <a:rPr sz="3400" spc="-340" dirty="0"/>
              <a:t>o</a:t>
            </a:r>
            <a:endParaRPr sz="3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8000" cy="10287000"/>
          </a:xfrm>
          <a:prstGeom prst="rect">
            <a:avLst/>
          </a:prstGeom>
        </p:spPr>
      </p:pic>
      <p:grpSp>
        <p:nvGrpSpPr>
          <p:cNvPr id="3" name="object 3"/>
          <p:cNvGrpSpPr/>
          <p:nvPr/>
        </p:nvGrpSpPr>
        <p:grpSpPr>
          <a:xfrm>
            <a:off x="1623212" y="2208780"/>
            <a:ext cx="15234285" cy="7766050"/>
            <a:chOff x="1623212" y="2208780"/>
            <a:chExt cx="15234285" cy="7766050"/>
          </a:xfrm>
        </p:grpSpPr>
        <p:sp>
          <p:nvSpPr>
            <p:cNvPr id="4" name="object 4"/>
            <p:cNvSpPr/>
            <p:nvPr/>
          </p:nvSpPr>
          <p:spPr>
            <a:xfrm>
              <a:off x="1654385" y="2278362"/>
              <a:ext cx="15017750" cy="7668259"/>
            </a:xfrm>
            <a:custGeom>
              <a:avLst/>
              <a:gdLst/>
              <a:ahLst/>
              <a:cxnLst/>
              <a:rect l="l" t="t" r="r" b="b"/>
              <a:pathLst>
                <a:path w="15017750" h="7668259">
                  <a:moveTo>
                    <a:pt x="15017425" y="7667833"/>
                  </a:moveTo>
                  <a:lnTo>
                    <a:pt x="0" y="7644511"/>
                  </a:lnTo>
                  <a:lnTo>
                    <a:pt x="0" y="2699888"/>
                  </a:lnTo>
                  <a:lnTo>
                    <a:pt x="54394" y="58306"/>
                  </a:lnTo>
                  <a:lnTo>
                    <a:pt x="7482435" y="0"/>
                  </a:lnTo>
                  <a:lnTo>
                    <a:pt x="14959145" y="15548"/>
                  </a:lnTo>
                  <a:lnTo>
                    <a:pt x="15017425" y="7667833"/>
                  </a:lnTo>
                  <a:close/>
                </a:path>
              </a:pathLst>
            </a:custGeom>
            <a:solidFill>
              <a:srgbClr val="FFFFFF"/>
            </a:solidFill>
          </p:spPr>
          <p:txBody>
            <a:bodyPr wrap="square" lIns="0" tIns="0" rIns="0" bIns="0" rtlCol="0"/>
            <a:lstStyle/>
            <a:p>
              <a:endParaRPr/>
            </a:p>
          </p:txBody>
        </p:sp>
        <p:sp>
          <p:nvSpPr>
            <p:cNvPr id="5" name="object 5"/>
            <p:cNvSpPr/>
            <p:nvPr/>
          </p:nvSpPr>
          <p:spPr>
            <a:xfrm>
              <a:off x="1623212" y="2227830"/>
              <a:ext cx="15087600" cy="7747000"/>
            </a:xfrm>
            <a:custGeom>
              <a:avLst/>
              <a:gdLst/>
              <a:ahLst/>
              <a:cxnLst/>
              <a:rect l="l" t="t" r="r" b="b"/>
              <a:pathLst>
                <a:path w="15087600" h="7747000">
                  <a:moveTo>
                    <a:pt x="12881157" y="12699"/>
                  </a:moveTo>
                  <a:lnTo>
                    <a:pt x="9383217" y="12699"/>
                  </a:lnTo>
                  <a:lnTo>
                    <a:pt x="9482609" y="0"/>
                  </a:lnTo>
                  <a:lnTo>
                    <a:pt x="12729566" y="0"/>
                  </a:lnTo>
                  <a:lnTo>
                    <a:pt x="12881157" y="12699"/>
                  </a:lnTo>
                  <a:close/>
                </a:path>
                <a:path w="15087600" h="7747000">
                  <a:moveTo>
                    <a:pt x="13943052" y="25399"/>
                  </a:moveTo>
                  <a:lnTo>
                    <a:pt x="3346211" y="25399"/>
                  </a:lnTo>
                  <a:lnTo>
                    <a:pt x="5158908" y="12699"/>
                  </a:lnTo>
                  <a:lnTo>
                    <a:pt x="13891407" y="12699"/>
                  </a:lnTo>
                  <a:lnTo>
                    <a:pt x="13943052" y="25399"/>
                  </a:lnTo>
                  <a:close/>
                </a:path>
                <a:path w="15087600" h="7747000">
                  <a:moveTo>
                    <a:pt x="14356211" y="38099"/>
                  </a:moveTo>
                  <a:lnTo>
                    <a:pt x="2097998" y="38099"/>
                  </a:lnTo>
                  <a:lnTo>
                    <a:pt x="2147461" y="25399"/>
                  </a:lnTo>
                  <a:lnTo>
                    <a:pt x="14304566" y="25399"/>
                  </a:lnTo>
                  <a:lnTo>
                    <a:pt x="14356211" y="38099"/>
                  </a:lnTo>
                  <a:close/>
                </a:path>
                <a:path w="15087600" h="7747000">
                  <a:moveTo>
                    <a:pt x="14908528" y="50799"/>
                  </a:moveTo>
                  <a:lnTo>
                    <a:pt x="1600425" y="50799"/>
                  </a:lnTo>
                  <a:lnTo>
                    <a:pt x="1752344" y="38099"/>
                  </a:lnTo>
                  <a:lnTo>
                    <a:pt x="14865085" y="38099"/>
                  </a:lnTo>
                  <a:lnTo>
                    <a:pt x="14908528" y="50799"/>
                  </a:lnTo>
                  <a:close/>
                </a:path>
                <a:path w="15087600" h="7747000">
                  <a:moveTo>
                    <a:pt x="15087572" y="7734299"/>
                  </a:moveTo>
                  <a:lnTo>
                    <a:pt x="12621419" y="7734299"/>
                  </a:lnTo>
                  <a:lnTo>
                    <a:pt x="12570675" y="7721599"/>
                  </a:lnTo>
                  <a:lnTo>
                    <a:pt x="11212760" y="7721599"/>
                  </a:lnTo>
                  <a:lnTo>
                    <a:pt x="10580625" y="7708899"/>
                  </a:lnTo>
                  <a:lnTo>
                    <a:pt x="69419" y="7708899"/>
                  </a:lnTo>
                  <a:lnTo>
                    <a:pt x="46714" y="7696199"/>
                  </a:lnTo>
                  <a:lnTo>
                    <a:pt x="14909689" y="7696199"/>
                  </a:lnTo>
                  <a:lnTo>
                    <a:pt x="14952813" y="7683499"/>
                  </a:lnTo>
                  <a:lnTo>
                    <a:pt x="15021402" y="7683499"/>
                  </a:lnTo>
                  <a:lnTo>
                    <a:pt x="15024255" y="7658099"/>
                  </a:lnTo>
                  <a:lnTo>
                    <a:pt x="15026744" y="7619999"/>
                  </a:lnTo>
                  <a:lnTo>
                    <a:pt x="15028504" y="7594599"/>
                  </a:lnTo>
                  <a:lnTo>
                    <a:pt x="15029172" y="7556499"/>
                  </a:lnTo>
                  <a:lnTo>
                    <a:pt x="15026754" y="7353299"/>
                  </a:lnTo>
                  <a:lnTo>
                    <a:pt x="15025614" y="7251699"/>
                  </a:lnTo>
                  <a:lnTo>
                    <a:pt x="15024432" y="7137399"/>
                  </a:lnTo>
                  <a:lnTo>
                    <a:pt x="15023497" y="7035799"/>
                  </a:lnTo>
                  <a:lnTo>
                    <a:pt x="15022703" y="6934199"/>
                  </a:lnTo>
                  <a:lnTo>
                    <a:pt x="15022366" y="6883399"/>
                  </a:lnTo>
                  <a:lnTo>
                    <a:pt x="15022074" y="6832599"/>
                  </a:lnTo>
                  <a:lnTo>
                    <a:pt x="15021831" y="6781799"/>
                  </a:lnTo>
                  <a:lnTo>
                    <a:pt x="15021677" y="6743699"/>
                  </a:lnTo>
                  <a:lnTo>
                    <a:pt x="15021557" y="6692899"/>
                  </a:lnTo>
                  <a:lnTo>
                    <a:pt x="15021467" y="6565899"/>
                  </a:lnTo>
                  <a:lnTo>
                    <a:pt x="15021663" y="6527799"/>
                  </a:lnTo>
                  <a:lnTo>
                    <a:pt x="15022340" y="6476999"/>
                  </a:lnTo>
                  <a:lnTo>
                    <a:pt x="15023272" y="6426199"/>
                  </a:lnTo>
                  <a:lnTo>
                    <a:pt x="15024301" y="6375399"/>
                  </a:lnTo>
                  <a:lnTo>
                    <a:pt x="15025266" y="6324599"/>
                  </a:lnTo>
                  <a:lnTo>
                    <a:pt x="15026006" y="6273799"/>
                  </a:lnTo>
                  <a:lnTo>
                    <a:pt x="15026363" y="6222999"/>
                  </a:lnTo>
                  <a:lnTo>
                    <a:pt x="15026177" y="6172199"/>
                  </a:lnTo>
                  <a:lnTo>
                    <a:pt x="15025286" y="6121399"/>
                  </a:lnTo>
                  <a:lnTo>
                    <a:pt x="15025112" y="6070599"/>
                  </a:lnTo>
                  <a:lnTo>
                    <a:pt x="15024619" y="6019799"/>
                  </a:lnTo>
                  <a:lnTo>
                    <a:pt x="15023852" y="5956299"/>
                  </a:lnTo>
                  <a:lnTo>
                    <a:pt x="15022858" y="5905499"/>
                  </a:lnTo>
                  <a:lnTo>
                    <a:pt x="15021682" y="5854699"/>
                  </a:lnTo>
                  <a:lnTo>
                    <a:pt x="15020370" y="5791199"/>
                  </a:lnTo>
                  <a:lnTo>
                    <a:pt x="15018966" y="5740399"/>
                  </a:lnTo>
                  <a:lnTo>
                    <a:pt x="15017517" y="5689599"/>
                  </a:lnTo>
                  <a:lnTo>
                    <a:pt x="15017030" y="5676899"/>
                  </a:lnTo>
                  <a:lnTo>
                    <a:pt x="15016531" y="5676899"/>
                  </a:lnTo>
                  <a:lnTo>
                    <a:pt x="15016020" y="5664199"/>
                  </a:lnTo>
                  <a:lnTo>
                    <a:pt x="15015499" y="5638799"/>
                  </a:lnTo>
                  <a:lnTo>
                    <a:pt x="15014966" y="5626099"/>
                  </a:lnTo>
                  <a:lnTo>
                    <a:pt x="15013305" y="5549899"/>
                  </a:lnTo>
                  <a:lnTo>
                    <a:pt x="15012150" y="5499099"/>
                  </a:lnTo>
                  <a:lnTo>
                    <a:pt x="15010960" y="5422899"/>
                  </a:lnTo>
                  <a:lnTo>
                    <a:pt x="15009737" y="5359399"/>
                  </a:lnTo>
                  <a:lnTo>
                    <a:pt x="15008484" y="5270499"/>
                  </a:lnTo>
                  <a:lnTo>
                    <a:pt x="15007205" y="5181599"/>
                  </a:lnTo>
                  <a:lnTo>
                    <a:pt x="15004579" y="4978399"/>
                  </a:lnTo>
                  <a:lnTo>
                    <a:pt x="15003237" y="4864099"/>
                  </a:lnTo>
                  <a:lnTo>
                    <a:pt x="15001196" y="4698999"/>
                  </a:lnTo>
                  <a:lnTo>
                    <a:pt x="14997051" y="4317999"/>
                  </a:lnTo>
                  <a:lnTo>
                    <a:pt x="14991505" y="3759199"/>
                  </a:lnTo>
                  <a:lnTo>
                    <a:pt x="14988100" y="3403599"/>
                  </a:lnTo>
                  <a:lnTo>
                    <a:pt x="14984153" y="2959099"/>
                  </a:lnTo>
                  <a:lnTo>
                    <a:pt x="14979836" y="2463799"/>
                  </a:lnTo>
                  <a:lnTo>
                    <a:pt x="14975432" y="1917699"/>
                  </a:lnTo>
                  <a:lnTo>
                    <a:pt x="14971185" y="1371599"/>
                  </a:lnTo>
                  <a:lnTo>
                    <a:pt x="14968678" y="1028699"/>
                  </a:lnTo>
                  <a:lnTo>
                    <a:pt x="14967390" y="825499"/>
                  </a:lnTo>
                  <a:lnTo>
                    <a:pt x="14967105" y="774699"/>
                  </a:lnTo>
                  <a:lnTo>
                    <a:pt x="14967007" y="736599"/>
                  </a:lnTo>
                  <a:lnTo>
                    <a:pt x="14947934" y="292099"/>
                  </a:lnTo>
                  <a:lnTo>
                    <a:pt x="14943695" y="190499"/>
                  </a:lnTo>
                  <a:lnTo>
                    <a:pt x="14939186" y="152399"/>
                  </a:lnTo>
                  <a:lnTo>
                    <a:pt x="14925108" y="139699"/>
                  </a:lnTo>
                  <a:lnTo>
                    <a:pt x="14891891" y="126999"/>
                  </a:lnTo>
                  <a:lnTo>
                    <a:pt x="14783142" y="126999"/>
                  </a:lnTo>
                  <a:lnTo>
                    <a:pt x="14760827" y="114299"/>
                  </a:lnTo>
                  <a:lnTo>
                    <a:pt x="14638364" y="114299"/>
                  </a:lnTo>
                  <a:lnTo>
                    <a:pt x="14440627" y="101599"/>
                  </a:lnTo>
                  <a:lnTo>
                    <a:pt x="14192012" y="101599"/>
                  </a:lnTo>
                  <a:lnTo>
                    <a:pt x="14142337" y="88899"/>
                  </a:lnTo>
                  <a:lnTo>
                    <a:pt x="13591162" y="88899"/>
                  </a:lnTo>
                  <a:lnTo>
                    <a:pt x="13488742" y="76199"/>
                  </a:lnTo>
                  <a:lnTo>
                    <a:pt x="12718257" y="76199"/>
                  </a:lnTo>
                  <a:lnTo>
                    <a:pt x="12101868" y="63499"/>
                  </a:lnTo>
                  <a:lnTo>
                    <a:pt x="1190024" y="63499"/>
                  </a:lnTo>
                  <a:lnTo>
                    <a:pt x="1344455" y="50799"/>
                  </a:lnTo>
                  <a:lnTo>
                    <a:pt x="14967054" y="50799"/>
                  </a:lnTo>
                  <a:lnTo>
                    <a:pt x="14990319" y="63499"/>
                  </a:lnTo>
                  <a:lnTo>
                    <a:pt x="14992626" y="88899"/>
                  </a:lnTo>
                  <a:lnTo>
                    <a:pt x="14995783" y="139699"/>
                  </a:lnTo>
                  <a:lnTo>
                    <a:pt x="14998090" y="165099"/>
                  </a:lnTo>
                  <a:lnTo>
                    <a:pt x="15000547" y="203199"/>
                  </a:lnTo>
                  <a:lnTo>
                    <a:pt x="15002780" y="253999"/>
                  </a:lnTo>
                  <a:lnTo>
                    <a:pt x="15004853" y="304799"/>
                  </a:lnTo>
                  <a:lnTo>
                    <a:pt x="15006830" y="368299"/>
                  </a:lnTo>
                  <a:lnTo>
                    <a:pt x="15010753" y="469899"/>
                  </a:lnTo>
                  <a:lnTo>
                    <a:pt x="15012826" y="520699"/>
                  </a:lnTo>
                  <a:lnTo>
                    <a:pt x="15015059" y="571499"/>
                  </a:lnTo>
                  <a:lnTo>
                    <a:pt x="15017517" y="622299"/>
                  </a:lnTo>
                  <a:lnTo>
                    <a:pt x="15017565" y="647699"/>
                  </a:lnTo>
                  <a:lnTo>
                    <a:pt x="15017812" y="698499"/>
                  </a:lnTo>
                  <a:lnTo>
                    <a:pt x="15018668" y="825499"/>
                  </a:lnTo>
                  <a:lnTo>
                    <a:pt x="15022037" y="1244599"/>
                  </a:lnTo>
                  <a:lnTo>
                    <a:pt x="15023292" y="1396999"/>
                  </a:lnTo>
                  <a:lnTo>
                    <a:pt x="15026768" y="1803399"/>
                  </a:lnTo>
                  <a:lnTo>
                    <a:pt x="15030995" y="2260599"/>
                  </a:lnTo>
                  <a:lnTo>
                    <a:pt x="15035034" y="2692399"/>
                  </a:lnTo>
                  <a:lnTo>
                    <a:pt x="15038631" y="3047999"/>
                  </a:lnTo>
                  <a:lnTo>
                    <a:pt x="15041627" y="3340099"/>
                  </a:lnTo>
                  <a:lnTo>
                    <a:pt x="15044702" y="3632199"/>
                  </a:lnTo>
                  <a:lnTo>
                    <a:pt x="15047833" y="3911599"/>
                  </a:lnTo>
                  <a:lnTo>
                    <a:pt x="15052581" y="4317999"/>
                  </a:lnTo>
                  <a:lnTo>
                    <a:pt x="15056535" y="4635499"/>
                  </a:lnTo>
                  <a:lnTo>
                    <a:pt x="15059662" y="4864099"/>
                  </a:lnTo>
                  <a:lnTo>
                    <a:pt x="15062731" y="5067299"/>
                  </a:lnTo>
                  <a:lnTo>
                    <a:pt x="15065720" y="5245099"/>
                  </a:lnTo>
                  <a:lnTo>
                    <a:pt x="15068603" y="5397499"/>
                  </a:lnTo>
                  <a:lnTo>
                    <a:pt x="15069998" y="5448299"/>
                  </a:lnTo>
                  <a:lnTo>
                    <a:pt x="15070682" y="5486399"/>
                  </a:lnTo>
                  <a:lnTo>
                    <a:pt x="15072023" y="5537199"/>
                  </a:lnTo>
                  <a:lnTo>
                    <a:pt x="15072679" y="5549899"/>
                  </a:lnTo>
                  <a:lnTo>
                    <a:pt x="15073324" y="5575299"/>
                  </a:lnTo>
                  <a:lnTo>
                    <a:pt x="15075196" y="5613399"/>
                  </a:lnTo>
                  <a:lnTo>
                    <a:pt x="15075796" y="5613399"/>
                  </a:lnTo>
                  <a:lnTo>
                    <a:pt x="15078365" y="5664199"/>
                  </a:lnTo>
                  <a:lnTo>
                    <a:pt x="15080538" y="5714999"/>
                  </a:lnTo>
                  <a:lnTo>
                    <a:pt x="15082344" y="5765799"/>
                  </a:lnTo>
                  <a:lnTo>
                    <a:pt x="15083809" y="5816599"/>
                  </a:lnTo>
                  <a:lnTo>
                    <a:pt x="15084963" y="5867399"/>
                  </a:lnTo>
                  <a:lnTo>
                    <a:pt x="15085832" y="5918199"/>
                  </a:lnTo>
                  <a:lnTo>
                    <a:pt x="15086445" y="5968999"/>
                  </a:lnTo>
                  <a:lnTo>
                    <a:pt x="15086828" y="6019799"/>
                  </a:lnTo>
                  <a:lnTo>
                    <a:pt x="15087010" y="6070599"/>
                  </a:lnTo>
                  <a:lnTo>
                    <a:pt x="15086984" y="6134099"/>
                  </a:lnTo>
                  <a:lnTo>
                    <a:pt x="15086881" y="6172199"/>
                  </a:lnTo>
                  <a:lnTo>
                    <a:pt x="15086625" y="6222999"/>
                  </a:lnTo>
                  <a:lnTo>
                    <a:pt x="15086074" y="6299199"/>
                  </a:lnTo>
                  <a:lnTo>
                    <a:pt x="15085748" y="6337299"/>
                  </a:lnTo>
                  <a:lnTo>
                    <a:pt x="15084540" y="6464299"/>
                  </a:lnTo>
                  <a:lnTo>
                    <a:pt x="15084155" y="6515099"/>
                  </a:lnTo>
                  <a:lnTo>
                    <a:pt x="15083846" y="6565899"/>
                  </a:lnTo>
                  <a:lnTo>
                    <a:pt x="15083744" y="6591299"/>
                  </a:lnTo>
                  <a:lnTo>
                    <a:pt x="15083622" y="6629399"/>
                  </a:lnTo>
                  <a:lnTo>
                    <a:pt x="15083721" y="6781799"/>
                  </a:lnTo>
                  <a:lnTo>
                    <a:pt x="15083908" y="6832599"/>
                  </a:lnTo>
                  <a:lnTo>
                    <a:pt x="15084240" y="6896099"/>
                  </a:lnTo>
                  <a:lnTo>
                    <a:pt x="15084569" y="6946899"/>
                  </a:lnTo>
                  <a:lnTo>
                    <a:pt x="15084953" y="6997699"/>
                  </a:lnTo>
                  <a:lnTo>
                    <a:pt x="15085389" y="7048499"/>
                  </a:lnTo>
                  <a:lnTo>
                    <a:pt x="15085743" y="7086599"/>
                  </a:lnTo>
                  <a:lnTo>
                    <a:pt x="15086257" y="7137399"/>
                  </a:lnTo>
                  <a:lnTo>
                    <a:pt x="15086809" y="7188199"/>
                  </a:lnTo>
                  <a:lnTo>
                    <a:pt x="15087572" y="7264399"/>
                  </a:lnTo>
                  <a:lnTo>
                    <a:pt x="15087572" y="7734299"/>
                  </a:lnTo>
                  <a:close/>
                </a:path>
                <a:path w="15087600" h="7747000">
                  <a:moveTo>
                    <a:pt x="8997312" y="76199"/>
                  </a:moveTo>
                  <a:lnTo>
                    <a:pt x="784665" y="76199"/>
                  </a:lnTo>
                  <a:lnTo>
                    <a:pt x="834941" y="63499"/>
                  </a:lnTo>
                  <a:lnTo>
                    <a:pt x="9390279" y="63499"/>
                  </a:lnTo>
                  <a:lnTo>
                    <a:pt x="8997312" y="76199"/>
                  </a:lnTo>
                  <a:close/>
                </a:path>
                <a:path w="15087600" h="7747000">
                  <a:moveTo>
                    <a:pt x="2800703" y="88899"/>
                  </a:moveTo>
                  <a:lnTo>
                    <a:pt x="384549" y="88899"/>
                  </a:lnTo>
                  <a:lnTo>
                    <a:pt x="434456" y="76199"/>
                  </a:lnTo>
                  <a:lnTo>
                    <a:pt x="2852210" y="76199"/>
                  </a:lnTo>
                  <a:lnTo>
                    <a:pt x="2800703" y="88899"/>
                  </a:lnTo>
                  <a:close/>
                </a:path>
                <a:path w="15087600" h="7747000">
                  <a:moveTo>
                    <a:pt x="3887726" y="88899"/>
                  </a:moveTo>
                  <a:lnTo>
                    <a:pt x="3521804" y="88899"/>
                  </a:lnTo>
                  <a:lnTo>
                    <a:pt x="3315775" y="76199"/>
                  </a:lnTo>
                  <a:lnTo>
                    <a:pt x="5936187" y="76199"/>
                  </a:lnTo>
                  <a:lnTo>
                    <a:pt x="3887726" y="88899"/>
                  </a:lnTo>
                  <a:close/>
                </a:path>
                <a:path w="15087600" h="7747000">
                  <a:moveTo>
                    <a:pt x="2180429" y="101599"/>
                  </a:moveTo>
                  <a:lnTo>
                    <a:pt x="143724" y="101599"/>
                  </a:lnTo>
                  <a:lnTo>
                    <a:pt x="190688" y="88899"/>
                  </a:lnTo>
                  <a:lnTo>
                    <a:pt x="2234125" y="88899"/>
                  </a:lnTo>
                  <a:lnTo>
                    <a:pt x="2180429" y="101599"/>
                  </a:lnTo>
                  <a:close/>
                </a:path>
                <a:path w="15087600" h="7747000">
                  <a:moveTo>
                    <a:pt x="1552853" y="114299"/>
                  </a:moveTo>
                  <a:lnTo>
                    <a:pt x="38943" y="114299"/>
                  </a:lnTo>
                  <a:lnTo>
                    <a:pt x="69056" y="101599"/>
                  </a:lnTo>
                  <a:lnTo>
                    <a:pt x="1707780" y="101599"/>
                  </a:lnTo>
                  <a:lnTo>
                    <a:pt x="1552853" y="114299"/>
                  </a:lnTo>
                  <a:close/>
                </a:path>
                <a:path w="15087600" h="7747000">
                  <a:moveTo>
                    <a:pt x="14462058" y="7696199"/>
                  </a:moveTo>
                  <a:lnTo>
                    <a:pt x="28684" y="7696199"/>
                  </a:lnTo>
                  <a:lnTo>
                    <a:pt x="16117" y="7683499"/>
                  </a:lnTo>
                  <a:lnTo>
                    <a:pt x="10107" y="7670799"/>
                  </a:lnTo>
                  <a:lnTo>
                    <a:pt x="11746" y="7645399"/>
                  </a:lnTo>
                  <a:lnTo>
                    <a:pt x="20215" y="7607299"/>
                  </a:lnTo>
                  <a:lnTo>
                    <a:pt x="25588" y="7569199"/>
                  </a:lnTo>
                  <a:lnTo>
                    <a:pt x="28411" y="7518399"/>
                  </a:lnTo>
                  <a:lnTo>
                    <a:pt x="29230" y="7467599"/>
                  </a:lnTo>
                  <a:lnTo>
                    <a:pt x="28593" y="7416799"/>
                  </a:lnTo>
                  <a:lnTo>
                    <a:pt x="27045" y="7365999"/>
                  </a:lnTo>
                  <a:lnTo>
                    <a:pt x="25132" y="7315199"/>
                  </a:lnTo>
                  <a:lnTo>
                    <a:pt x="23402" y="7251699"/>
                  </a:lnTo>
                  <a:lnTo>
                    <a:pt x="22687" y="7200899"/>
                  </a:lnTo>
                  <a:lnTo>
                    <a:pt x="21851" y="7150099"/>
                  </a:lnTo>
                  <a:lnTo>
                    <a:pt x="20920" y="7099299"/>
                  </a:lnTo>
                  <a:lnTo>
                    <a:pt x="14660" y="6781799"/>
                  </a:lnTo>
                  <a:lnTo>
                    <a:pt x="13729" y="6730999"/>
                  </a:lnTo>
                  <a:lnTo>
                    <a:pt x="12893" y="6680199"/>
                  </a:lnTo>
                  <a:lnTo>
                    <a:pt x="12178" y="6629399"/>
                  </a:lnTo>
                  <a:lnTo>
                    <a:pt x="11606" y="6578599"/>
                  </a:lnTo>
                  <a:lnTo>
                    <a:pt x="11203" y="6527799"/>
                  </a:lnTo>
                  <a:lnTo>
                    <a:pt x="11044" y="6489699"/>
                  </a:lnTo>
                  <a:lnTo>
                    <a:pt x="10995" y="6426199"/>
                  </a:lnTo>
                  <a:lnTo>
                    <a:pt x="11239" y="6375399"/>
                  </a:lnTo>
                  <a:lnTo>
                    <a:pt x="11746" y="6324599"/>
                  </a:lnTo>
                  <a:lnTo>
                    <a:pt x="11315" y="6299199"/>
                  </a:lnTo>
                  <a:lnTo>
                    <a:pt x="10413" y="6222999"/>
                  </a:lnTo>
                  <a:lnTo>
                    <a:pt x="9945" y="6172199"/>
                  </a:lnTo>
                  <a:lnTo>
                    <a:pt x="8742" y="6007099"/>
                  </a:lnTo>
                  <a:lnTo>
                    <a:pt x="7778" y="5854699"/>
                  </a:lnTo>
                  <a:lnTo>
                    <a:pt x="7017" y="5727699"/>
                  </a:lnTo>
                  <a:lnTo>
                    <a:pt x="5468" y="5397499"/>
                  </a:lnTo>
                  <a:lnTo>
                    <a:pt x="4812" y="5245099"/>
                  </a:lnTo>
                  <a:lnTo>
                    <a:pt x="4096" y="5067299"/>
                  </a:lnTo>
                  <a:lnTo>
                    <a:pt x="3042" y="4762499"/>
                  </a:lnTo>
                  <a:lnTo>
                    <a:pt x="2233" y="4495799"/>
                  </a:lnTo>
                  <a:lnTo>
                    <a:pt x="1500" y="4229099"/>
                  </a:lnTo>
                  <a:lnTo>
                    <a:pt x="784" y="3911599"/>
                  </a:lnTo>
                  <a:lnTo>
                    <a:pt x="317" y="3670299"/>
                  </a:lnTo>
                  <a:lnTo>
                    <a:pt x="125" y="3543299"/>
                  </a:lnTo>
                  <a:lnTo>
                    <a:pt x="0" y="2031999"/>
                  </a:lnTo>
                  <a:lnTo>
                    <a:pt x="556" y="1790699"/>
                  </a:lnTo>
                  <a:lnTo>
                    <a:pt x="913" y="1676399"/>
                  </a:lnTo>
                  <a:lnTo>
                    <a:pt x="1325" y="1574799"/>
                  </a:lnTo>
                  <a:lnTo>
                    <a:pt x="1793" y="1473199"/>
                  </a:lnTo>
                  <a:lnTo>
                    <a:pt x="2319" y="1371599"/>
                  </a:lnTo>
                  <a:lnTo>
                    <a:pt x="3219" y="1231899"/>
                  </a:lnTo>
                  <a:lnTo>
                    <a:pt x="3550" y="1193799"/>
                  </a:lnTo>
                  <a:lnTo>
                    <a:pt x="3896" y="1142999"/>
                  </a:lnTo>
                  <a:lnTo>
                    <a:pt x="4637" y="1066799"/>
                  </a:lnTo>
                  <a:lnTo>
                    <a:pt x="5032" y="1028699"/>
                  </a:lnTo>
                  <a:lnTo>
                    <a:pt x="5443" y="1003299"/>
                  </a:lnTo>
                  <a:lnTo>
                    <a:pt x="5872" y="965199"/>
                  </a:lnTo>
                  <a:lnTo>
                    <a:pt x="6317" y="939799"/>
                  </a:lnTo>
                  <a:lnTo>
                    <a:pt x="6779" y="901699"/>
                  </a:lnTo>
                  <a:lnTo>
                    <a:pt x="7756" y="850899"/>
                  </a:lnTo>
                  <a:lnTo>
                    <a:pt x="8804" y="800099"/>
                  </a:lnTo>
                  <a:lnTo>
                    <a:pt x="9355" y="787399"/>
                  </a:lnTo>
                  <a:lnTo>
                    <a:pt x="9925" y="761999"/>
                  </a:lnTo>
                  <a:lnTo>
                    <a:pt x="11120" y="736599"/>
                  </a:lnTo>
                  <a:lnTo>
                    <a:pt x="11746" y="723899"/>
                  </a:lnTo>
                  <a:lnTo>
                    <a:pt x="13269" y="673099"/>
                  </a:lnTo>
                  <a:lnTo>
                    <a:pt x="13673" y="634999"/>
                  </a:lnTo>
                  <a:lnTo>
                    <a:pt x="13681" y="622299"/>
                  </a:lnTo>
                  <a:lnTo>
                    <a:pt x="13805" y="571499"/>
                  </a:lnTo>
                  <a:lnTo>
                    <a:pt x="14108" y="533399"/>
                  </a:lnTo>
                  <a:lnTo>
                    <a:pt x="15631" y="482599"/>
                  </a:lnTo>
                  <a:lnTo>
                    <a:pt x="17512" y="431799"/>
                  </a:lnTo>
                  <a:lnTo>
                    <a:pt x="19732" y="380999"/>
                  </a:lnTo>
                  <a:lnTo>
                    <a:pt x="22156" y="330199"/>
                  </a:lnTo>
                  <a:lnTo>
                    <a:pt x="24648" y="266699"/>
                  </a:lnTo>
                  <a:lnTo>
                    <a:pt x="27072" y="215899"/>
                  </a:lnTo>
                  <a:lnTo>
                    <a:pt x="29292" y="177799"/>
                  </a:lnTo>
                  <a:lnTo>
                    <a:pt x="31173" y="126999"/>
                  </a:lnTo>
                  <a:lnTo>
                    <a:pt x="35058" y="114299"/>
                  </a:lnTo>
                  <a:lnTo>
                    <a:pt x="1193351" y="114299"/>
                  </a:lnTo>
                  <a:lnTo>
                    <a:pt x="1039913" y="126999"/>
                  </a:lnTo>
                  <a:lnTo>
                    <a:pt x="634324" y="126999"/>
                  </a:lnTo>
                  <a:lnTo>
                    <a:pt x="584143" y="139699"/>
                  </a:lnTo>
                  <a:lnTo>
                    <a:pt x="237353" y="139699"/>
                  </a:lnTo>
                  <a:lnTo>
                    <a:pt x="188552" y="152399"/>
                  </a:lnTo>
                  <a:lnTo>
                    <a:pt x="116225" y="152399"/>
                  </a:lnTo>
                  <a:lnTo>
                    <a:pt x="89453" y="215899"/>
                  </a:lnTo>
                  <a:lnTo>
                    <a:pt x="87798" y="266699"/>
                  </a:lnTo>
                  <a:lnTo>
                    <a:pt x="86575" y="317499"/>
                  </a:lnTo>
                  <a:lnTo>
                    <a:pt x="84560" y="419099"/>
                  </a:lnTo>
                  <a:lnTo>
                    <a:pt x="83337" y="469899"/>
                  </a:lnTo>
                  <a:lnTo>
                    <a:pt x="81682" y="533399"/>
                  </a:lnTo>
                  <a:lnTo>
                    <a:pt x="80408" y="584199"/>
                  </a:lnTo>
                  <a:lnTo>
                    <a:pt x="78947" y="634999"/>
                  </a:lnTo>
                  <a:lnTo>
                    <a:pt x="77346" y="685799"/>
                  </a:lnTo>
                  <a:lnTo>
                    <a:pt x="75652" y="736599"/>
                  </a:lnTo>
                  <a:lnTo>
                    <a:pt x="72171" y="838199"/>
                  </a:lnTo>
                  <a:lnTo>
                    <a:pt x="70477" y="888999"/>
                  </a:lnTo>
                  <a:lnTo>
                    <a:pt x="68876" y="952499"/>
                  </a:lnTo>
                  <a:lnTo>
                    <a:pt x="67415" y="1003299"/>
                  </a:lnTo>
                  <a:lnTo>
                    <a:pt x="66141" y="1054099"/>
                  </a:lnTo>
                  <a:lnTo>
                    <a:pt x="65676" y="1054099"/>
                  </a:lnTo>
                  <a:lnTo>
                    <a:pt x="64810" y="1079499"/>
                  </a:lnTo>
                  <a:lnTo>
                    <a:pt x="64409" y="1092199"/>
                  </a:lnTo>
                  <a:lnTo>
                    <a:pt x="64029" y="1117599"/>
                  </a:lnTo>
                  <a:lnTo>
                    <a:pt x="63669" y="1130299"/>
                  </a:lnTo>
                  <a:lnTo>
                    <a:pt x="63008" y="1181099"/>
                  </a:lnTo>
                  <a:lnTo>
                    <a:pt x="62708" y="1206499"/>
                  </a:lnTo>
                  <a:lnTo>
                    <a:pt x="62426" y="1244599"/>
                  </a:lnTo>
                  <a:lnTo>
                    <a:pt x="62163" y="1269999"/>
                  </a:lnTo>
                  <a:lnTo>
                    <a:pt x="61693" y="1346199"/>
                  </a:lnTo>
                  <a:lnTo>
                    <a:pt x="61295" y="1422399"/>
                  </a:lnTo>
                  <a:lnTo>
                    <a:pt x="60966" y="1498599"/>
                  </a:lnTo>
                  <a:lnTo>
                    <a:pt x="60705" y="1600199"/>
                  </a:lnTo>
                  <a:lnTo>
                    <a:pt x="60508" y="1701799"/>
                  </a:lnTo>
                  <a:lnTo>
                    <a:pt x="60391" y="1790699"/>
                  </a:lnTo>
                  <a:lnTo>
                    <a:pt x="60478" y="2349499"/>
                  </a:lnTo>
                  <a:lnTo>
                    <a:pt x="60746" y="2539999"/>
                  </a:lnTo>
                  <a:lnTo>
                    <a:pt x="61117" y="2755899"/>
                  </a:lnTo>
                  <a:lnTo>
                    <a:pt x="61582" y="2959099"/>
                  </a:lnTo>
                  <a:lnTo>
                    <a:pt x="62337" y="3251199"/>
                  </a:lnTo>
                  <a:lnTo>
                    <a:pt x="63227" y="3543299"/>
                  </a:lnTo>
                  <a:lnTo>
                    <a:pt x="64233" y="3835399"/>
                  </a:lnTo>
                  <a:lnTo>
                    <a:pt x="65337" y="4127499"/>
                  </a:lnTo>
                  <a:lnTo>
                    <a:pt x="66520" y="4406899"/>
                  </a:lnTo>
                  <a:lnTo>
                    <a:pt x="67826" y="4698999"/>
                  </a:lnTo>
                  <a:lnTo>
                    <a:pt x="69044" y="4940299"/>
                  </a:lnTo>
                  <a:lnTo>
                    <a:pt x="70348" y="5181599"/>
                  </a:lnTo>
                  <a:lnTo>
                    <a:pt x="71654" y="5397499"/>
                  </a:lnTo>
                  <a:lnTo>
                    <a:pt x="73576" y="5676899"/>
                  </a:lnTo>
                  <a:lnTo>
                    <a:pt x="74198" y="5753099"/>
                  </a:lnTo>
                  <a:lnTo>
                    <a:pt x="75397" y="5880099"/>
                  </a:lnTo>
                  <a:lnTo>
                    <a:pt x="76522" y="5981699"/>
                  </a:lnTo>
                  <a:lnTo>
                    <a:pt x="77555" y="6032499"/>
                  </a:lnTo>
                  <a:lnTo>
                    <a:pt x="77797" y="6032499"/>
                  </a:lnTo>
                  <a:lnTo>
                    <a:pt x="77920" y="6222999"/>
                  </a:lnTo>
                  <a:lnTo>
                    <a:pt x="78043" y="6273799"/>
                  </a:lnTo>
                  <a:lnTo>
                    <a:pt x="78282" y="6337299"/>
                  </a:lnTo>
                  <a:lnTo>
                    <a:pt x="78568" y="6388099"/>
                  </a:lnTo>
                  <a:lnTo>
                    <a:pt x="78948" y="6438899"/>
                  </a:lnTo>
                  <a:lnTo>
                    <a:pt x="79436" y="6489699"/>
                  </a:lnTo>
                  <a:lnTo>
                    <a:pt x="80045" y="6540499"/>
                  </a:lnTo>
                  <a:lnTo>
                    <a:pt x="80789" y="6591299"/>
                  </a:lnTo>
                  <a:lnTo>
                    <a:pt x="81682" y="6642099"/>
                  </a:lnTo>
                  <a:lnTo>
                    <a:pt x="81948" y="6692899"/>
                  </a:lnTo>
                  <a:lnTo>
                    <a:pt x="82663" y="6743699"/>
                  </a:lnTo>
                  <a:lnTo>
                    <a:pt x="83697" y="6794499"/>
                  </a:lnTo>
                  <a:lnTo>
                    <a:pt x="84922" y="6845299"/>
                  </a:lnTo>
                  <a:lnTo>
                    <a:pt x="86212" y="6896099"/>
                  </a:lnTo>
                  <a:lnTo>
                    <a:pt x="87438" y="6934199"/>
                  </a:lnTo>
                  <a:lnTo>
                    <a:pt x="88472" y="6984999"/>
                  </a:lnTo>
                  <a:lnTo>
                    <a:pt x="89186" y="7035799"/>
                  </a:lnTo>
                  <a:lnTo>
                    <a:pt x="89453" y="7086599"/>
                  </a:lnTo>
                  <a:lnTo>
                    <a:pt x="89390" y="7200899"/>
                  </a:lnTo>
                  <a:lnTo>
                    <a:pt x="89309" y="7251699"/>
                  </a:lnTo>
                  <a:lnTo>
                    <a:pt x="89111" y="7302499"/>
                  </a:lnTo>
                  <a:lnTo>
                    <a:pt x="88786" y="7353299"/>
                  </a:lnTo>
                  <a:lnTo>
                    <a:pt x="88301" y="7404099"/>
                  </a:lnTo>
                  <a:lnTo>
                    <a:pt x="87625" y="7454899"/>
                  </a:lnTo>
                  <a:lnTo>
                    <a:pt x="86724" y="7505699"/>
                  </a:lnTo>
                  <a:lnTo>
                    <a:pt x="85567" y="7556499"/>
                  </a:lnTo>
                  <a:lnTo>
                    <a:pt x="85567" y="7594599"/>
                  </a:lnTo>
                  <a:lnTo>
                    <a:pt x="87813" y="7607299"/>
                  </a:lnTo>
                  <a:lnTo>
                    <a:pt x="94795" y="7619999"/>
                  </a:lnTo>
                  <a:lnTo>
                    <a:pt x="106876" y="7632699"/>
                  </a:lnTo>
                  <a:lnTo>
                    <a:pt x="1215688" y="7632699"/>
                  </a:lnTo>
                  <a:lnTo>
                    <a:pt x="1267529" y="7645399"/>
                  </a:lnTo>
                  <a:lnTo>
                    <a:pt x="1734104" y="7645399"/>
                  </a:lnTo>
                  <a:lnTo>
                    <a:pt x="1785945" y="7658099"/>
                  </a:lnTo>
                  <a:lnTo>
                    <a:pt x="13008732" y="7658099"/>
                  </a:lnTo>
                  <a:lnTo>
                    <a:pt x="13058638" y="7670799"/>
                  </a:lnTo>
                  <a:lnTo>
                    <a:pt x="13609180" y="7670799"/>
                  </a:lnTo>
                  <a:lnTo>
                    <a:pt x="13659349" y="7683499"/>
                  </a:lnTo>
                  <a:lnTo>
                    <a:pt x="14411889" y="7683499"/>
                  </a:lnTo>
                  <a:lnTo>
                    <a:pt x="14462058" y="7696199"/>
                  </a:lnTo>
                  <a:close/>
                </a:path>
                <a:path w="15087600" h="7747000">
                  <a:moveTo>
                    <a:pt x="10659825" y="7645399"/>
                  </a:moveTo>
                  <a:lnTo>
                    <a:pt x="8807052" y="7645399"/>
                  </a:lnTo>
                  <a:lnTo>
                    <a:pt x="9231876" y="7632699"/>
                  </a:lnTo>
                  <a:lnTo>
                    <a:pt x="10557213" y="7632699"/>
                  </a:lnTo>
                  <a:lnTo>
                    <a:pt x="10659825" y="7645399"/>
                  </a:lnTo>
                  <a:close/>
                </a:path>
                <a:path w="15087600" h="7747000">
                  <a:moveTo>
                    <a:pt x="12309641" y="7658099"/>
                  </a:moveTo>
                  <a:lnTo>
                    <a:pt x="5693210" y="7658099"/>
                  </a:lnTo>
                  <a:lnTo>
                    <a:pt x="8149098" y="7645399"/>
                  </a:lnTo>
                  <a:lnTo>
                    <a:pt x="12259439" y="7645399"/>
                  </a:lnTo>
                  <a:lnTo>
                    <a:pt x="12309641" y="7658099"/>
                  </a:lnTo>
                  <a:close/>
                </a:path>
                <a:path w="15087600" h="7747000">
                  <a:moveTo>
                    <a:pt x="4777577" y="7721599"/>
                  </a:moveTo>
                  <a:lnTo>
                    <a:pt x="1493106" y="7721599"/>
                  </a:lnTo>
                  <a:lnTo>
                    <a:pt x="1289088" y="7708899"/>
                  </a:lnTo>
                  <a:lnTo>
                    <a:pt x="7618312" y="7708899"/>
                  </a:lnTo>
                  <a:lnTo>
                    <a:pt x="4777577" y="7721599"/>
                  </a:lnTo>
                  <a:close/>
                </a:path>
                <a:path w="15087600" h="7747000">
                  <a:moveTo>
                    <a:pt x="3207566" y="7734299"/>
                  </a:moveTo>
                  <a:lnTo>
                    <a:pt x="2306443" y="7734299"/>
                  </a:lnTo>
                  <a:lnTo>
                    <a:pt x="2207677" y="7721599"/>
                  </a:lnTo>
                  <a:lnTo>
                    <a:pt x="3258918" y="7721599"/>
                  </a:lnTo>
                  <a:lnTo>
                    <a:pt x="3207566" y="7734299"/>
                  </a:lnTo>
                  <a:close/>
                </a:path>
                <a:path w="15087600" h="7747000">
                  <a:moveTo>
                    <a:pt x="14987292" y="7746999"/>
                  </a:moveTo>
                  <a:lnTo>
                    <a:pt x="14930322" y="7746999"/>
                  </a:lnTo>
                  <a:lnTo>
                    <a:pt x="14865085" y="7734299"/>
                  </a:lnTo>
                  <a:lnTo>
                    <a:pt x="15039721" y="7734299"/>
                  </a:lnTo>
                  <a:lnTo>
                    <a:pt x="14987292" y="7746999"/>
                  </a:lnTo>
                  <a:close/>
                </a:path>
              </a:pathLst>
            </a:custGeom>
            <a:solidFill>
              <a:srgbClr val="373734"/>
            </a:solidFill>
          </p:spPr>
          <p:txBody>
            <a:bodyPr wrap="square" lIns="0" tIns="0" rIns="0" bIns="0" rtlCol="0"/>
            <a:lstStyle/>
            <a:p>
              <a:endParaRPr/>
            </a:p>
          </p:txBody>
        </p:sp>
        <p:sp>
          <p:nvSpPr>
            <p:cNvPr id="6" name="object 6"/>
            <p:cNvSpPr/>
            <p:nvPr/>
          </p:nvSpPr>
          <p:spPr>
            <a:xfrm>
              <a:off x="1800581" y="2259317"/>
              <a:ext cx="15017750" cy="7525384"/>
            </a:xfrm>
            <a:custGeom>
              <a:avLst/>
              <a:gdLst/>
              <a:ahLst/>
              <a:cxnLst/>
              <a:rect l="l" t="t" r="r" b="b"/>
              <a:pathLst>
                <a:path w="15017750" h="7525384">
                  <a:moveTo>
                    <a:pt x="15017446" y="7524950"/>
                  </a:moveTo>
                  <a:lnTo>
                    <a:pt x="0" y="7501624"/>
                  </a:lnTo>
                  <a:lnTo>
                    <a:pt x="0" y="2650337"/>
                  </a:lnTo>
                  <a:lnTo>
                    <a:pt x="54394" y="58312"/>
                  </a:lnTo>
                  <a:lnTo>
                    <a:pt x="7482445" y="0"/>
                  </a:lnTo>
                  <a:lnTo>
                    <a:pt x="14959166" y="15550"/>
                  </a:lnTo>
                  <a:lnTo>
                    <a:pt x="15017446" y="7524950"/>
                  </a:lnTo>
                  <a:close/>
                </a:path>
              </a:pathLst>
            </a:custGeom>
            <a:solidFill>
              <a:srgbClr val="FFFFFF"/>
            </a:solidFill>
          </p:spPr>
          <p:txBody>
            <a:bodyPr wrap="square" lIns="0" tIns="0" rIns="0" bIns="0" rtlCol="0"/>
            <a:lstStyle/>
            <a:p>
              <a:endParaRPr/>
            </a:p>
          </p:txBody>
        </p:sp>
        <p:sp>
          <p:nvSpPr>
            <p:cNvPr id="7" name="object 7"/>
            <p:cNvSpPr/>
            <p:nvPr/>
          </p:nvSpPr>
          <p:spPr>
            <a:xfrm>
              <a:off x="1769390" y="2208780"/>
              <a:ext cx="15087600" cy="7594600"/>
            </a:xfrm>
            <a:custGeom>
              <a:avLst/>
              <a:gdLst/>
              <a:ahLst/>
              <a:cxnLst/>
              <a:rect l="l" t="t" r="r" b="b"/>
              <a:pathLst>
                <a:path w="15087600" h="7594600">
                  <a:moveTo>
                    <a:pt x="12881192" y="12699"/>
                  </a:moveTo>
                  <a:lnTo>
                    <a:pt x="9383247" y="12699"/>
                  </a:lnTo>
                  <a:lnTo>
                    <a:pt x="9482639" y="0"/>
                  </a:lnTo>
                  <a:lnTo>
                    <a:pt x="12729601" y="0"/>
                  </a:lnTo>
                  <a:lnTo>
                    <a:pt x="12881192" y="12699"/>
                  </a:lnTo>
                  <a:close/>
                </a:path>
                <a:path w="15087600" h="7594600">
                  <a:moveTo>
                    <a:pt x="13943088" y="25399"/>
                  </a:moveTo>
                  <a:lnTo>
                    <a:pt x="3346233" y="25399"/>
                  </a:lnTo>
                  <a:lnTo>
                    <a:pt x="5158933" y="12699"/>
                  </a:lnTo>
                  <a:lnTo>
                    <a:pt x="13891443" y="12699"/>
                  </a:lnTo>
                  <a:lnTo>
                    <a:pt x="13943088" y="25399"/>
                  </a:lnTo>
                  <a:close/>
                </a:path>
                <a:path w="15087600" h="7594600">
                  <a:moveTo>
                    <a:pt x="14356248" y="38099"/>
                  </a:moveTo>
                  <a:lnTo>
                    <a:pt x="2098019" y="38099"/>
                  </a:lnTo>
                  <a:lnTo>
                    <a:pt x="2147481" y="25399"/>
                  </a:lnTo>
                  <a:lnTo>
                    <a:pt x="14304603" y="25399"/>
                  </a:lnTo>
                  <a:lnTo>
                    <a:pt x="14356248" y="38099"/>
                  </a:lnTo>
                  <a:close/>
                </a:path>
                <a:path w="15087600" h="7594600">
                  <a:moveTo>
                    <a:pt x="14908566" y="50799"/>
                  </a:moveTo>
                  <a:lnTo>
                    <a:pt x="1600444" y="50799"/>
                  </a:lnTo>
                  <a:lnTo>
                    <a:pt x="1752364" y="38099"/>
                  </a:lnTo>
                  <a:lnTo>
                    <a:pt x="14865122" y="38099"/>
                  </a:lnTo>
                  <a:lnTo>
                    <a:pt x="14908566" y="50799"/>
                  </a:lnTo>
                  <a:close/>
                </a:path>
                <a:path w="15087600" h="7594600">
                  <a:moveTo>
                    <a:pt x="15087600" y="7543799"/>
                  </a:moveTo>
                  <a:lnTo>
                    <a:pt x="15021440" y="7543799"/>
                  </a:lnTo>
                  <a:lnTo>
                    <a:pt x="15024293" y="7505699"/>
                  </a:lnTo>
                  <a:lnTo>
                    <a:pt x="15026782" y="7480299"/>
                  </a:lnTo>
                  <a:lnTo>
                    <a:pt x="15028542" y="7442199"/>
                  </a:lnTo>
                  <a:lnTo>
                    <a:pt x="15029210" y="7416799"/>
                  </a:lnTo>
                  <a:lnTo>
                    <a:pt x="15026792" y="7213599"/>
                  </a:lnTo>
                  <a:lnTo>
                    <a:pt x="15025651" y="7111999"/>
                  </a:lnTo>
                  <a:lnTo>
                    <a:pt x="15024592" y="7010399"/>
                  </a:lnTo>
                  <a:lnTo>
                    <a:pt x="15023642" y="6908799"/>
                  </a:lnTo>
                  <a:lnTo>
                    <a:pt x="15023216" y="6857999"/>
                  </a:lnTo>
                  <a:lnTo>
                    <a:pt x="15022827" y="6807199"/>
                  </a:lnTo>
                  <a:lnTo>
                    <a:pt x="15022480" y="6756399"/>
                  </a:lnTo>
                  <a:lnTo>
                    <a:pt x="15022176" y="6718299"/>
                  </a:lnTo>
                  <a:lnTo>
                    <a:pt x="15021920" y="6667499"/>
                  </a:lnTo>
                  <a:lnTo>
                    <a:pt x="15021715" y="6616699"/>
                  </a:lnTo>
                  <a:lnTo>
                    <a:pt x="15021594" y="6565899"/>
                  </a:lnTo>
                  <a:lnTo>
                    <a:pt x="15021505" y="6438899"/>
                  </a:lnTo>
                  <a:lnTo>
                    <a:pt x="15021701" y="6400799"/>
                  </a:lnTo>
                  <a:lnTo>
                    <a:pt x="15022378" y="6349999"/>
                  </a:lnTo>
                  <a:lnTo>
                    <a:pt x="15023310" y="6311899"/>
                  </a:lnTo>
                  <a:lnTo>
                    <a:pt x="15024339" y="6261099"/>
                  </a:lnTo>
                  <a:lnTo>
                    <a:pt x="15025303" y="6210299"/>
                  </a:lnTo>
                  <a:lnTo>
                    <a:pt x="15026044" y="6159499"/>
                  </a:lnTo>
                  <a:lnTo>
                    <a:pt x="15026223" y="6134099"/>
                  </a:lnTo>
                  <a:lnTo>
                    <a:pt x="15026308" y="6083299"/>
                  </a:lnTo>
                  <a:lnTo>
                    <a:pt x="15026214" y="6057899"/>
                  </a:lnTo>
                  <a:lnTo>
                    <a:pt x="15025324" y="6007099"/>
                  </a:lnTo>
                  <a:lnTo>
                    <a:pt x="15025150" y="5956299"/>
                  </a:lnTo>
                  <a:lnTo>
                    <a:pt x="15024657" y="5905499"/>
                  </a:lnTo>
                  <a:lnTo>
                    <a:pt x="15023890" y="5841999"/>
                  </a:lnTo>
                  <a:lnTo>
                    <a:pt x="15022896" y="5791199"/>
                  </a:lnTo>
                  <a:lnTo>
                    <a:pt x="15021720" y="5740399"/>
                  </a:lnTo>
                  <a:lnTo>
                    <a:pt x="15020408" y="5689599"/>
                  </a:lnTo>
                  <a:lnTo>
                    <a:pt x="15019004" y="5638799"/>
                  </a:lnTo>
                  <a:lnTo>
                    <a:pt x="15017554" y="5587999"/>
                  </a:lnTo>
                  <a:lnTo>
                    <a:pt x="15016042" y="5549899"/>
                  </a:lnTo>
                  <a:lnTo>
                    <a:pt x="15015514" y="5537199"/>
                  </a:lnTo>
                  <a:lnTo>
                    <a:pt x="15014976" y="5511799"/>
                  </a:lnTo>
                  <a:lnTo>
                    <a:pt x="15014426" y="5499099"/>
                  </a:lnTo>
                  <a:lnTo>
                    <a:pt x="15012716" y="5422899"/>
                  </a:lnTo>
                  <a:lnTo>
                    <a:pt x="15012127" y="5384799"/>
                  </a:lnTo>
                  <a:lnTo>
                    <a:pt x="15011529" y="5359399"/>
                  </a:lnTo>
                  <a:lnTo>
                    <a:pt x="15009684" y="5245099"/>
                  </a:lnTo>
                  <a:lnTo>
                    <a:pt x="15008417" y="5168899"/>
                  </a:lnTo>
                  <a:lnTo>
                    <a:pt x="15007122" y="5079999"/>
                  </a:lnTo>
                  <a:lnTo>
                    <a:pt x="15004464" y="4876799"/>
                  </a:lnTo>
                  <a:lnTo>
                    <a:pt x="15003106" y="4762499"/>
                  </a:lnTo>
                  <a:lnTo>
                    <a:pt x="15001041" y="4597399"/>
                  </a:lnTo>
                  <a:lnTo>
                    <a:pt x="14996850" y="4216399"/>
                  </a:lnTo>
                  <a:lnTo>
                    <a:pt x="14991249" y="3657599"/>
                  </a:lnTo>
                  <a:lnTo>
                    <a:pt x="14987817" y="3301999"/>
                  </a:lnTo>
                  <a:lnTo>
                    <a:pt x="14983845" y="2870199"/>
                  </a:lnTo>
                  <a:lnTo>
                    <a:pt x="14979513" y="2374899"/>
                  </a:lnTo>
                  <a:lnTo>
                    <a:pt x="14975118" y="1841499"/>
                  </a:lnTo>
                  <a:lnTo>
                    <a:pt x="14971106" y="1333499"/>
                  </a:lnTo>
                  <a:lnTo>
                    <a:pt x="14968577" y="990599"/>
                  </a:lnTo>
                  <a:lnTo>
                    <a:pt x="14967441" y="812799"/>
                  </a:lnTo>
                  <a:lnTo>
                    <a:pt x="14967089" y="749299"/>
                  </a:lnTo>
                  <a:lnTo>
                    <a:pt x="14967044" y="723899"/>
                  </a:lnTo>
                  <a:lnTo>
                    <a:pt x="14947972" y="279399"/>
                  </a:lnTo>
                  <a:lnTo>
                    <a:pt x="14943733" y="190499"/>
                  </a:lnTo>
                  <a:lnTo>
                    <a:pt x="14939224" y="152399"/>
                  </a:lnTo>
                  <a:lnTo>
                    <a:pt x="14925146" y="139699"/>
                  </a:lnTo>
                  <a:lnTo>
                    <a:pt x="14891929" y="126999"/>
                  </a:lnTo>
                  <a:lnTo>
                    <a:pt x="14783179" y="126999"/>
                  </a:lnTo>
                  <a:lnTo>
                    <a:pt x="14760864" y="114299"/>
                  </a:lnTo>
                  <a:lnTo>
                    <a:pt x="14638401" y="114299"/>
                  </a:lnTo>
                  <a:lnTo>
                    <a:pt x="14440664" y="101599"/>
                  </a:lnTo>
                  <a:lnTo>
                    <a:pt x="14192048" y="101599"/>
                  </a:lnTo>
                  <a:lnTo>
                    <a:pt x="14142373" y="88899"/>
                  </a:lnTo>
                  <a:lnTo>
                    <a:pt x="13591198" y="88899"/>
                  </a:lnTo>
                  <a:lnTo>
                    <a:pt x="13488778" y="76199"/>
                  </a:lnTo>
                  <a:lnTo>
                    <a:pt x="12718292" y="76199"/>
                  </a:lnTo>
                  <a:lnTo>
                    <a:pt x="12101902" y="63499"/>
                  </a:lnTo>
                  <a:lnTo>
                    <a:pt x="1190043" y="63499"/>
                  </a:lnTo>
                  <a:lnTo>
                    <a:pt x="1344475" y="50799"/>
                  </a:lnTo>
                  <a:lnTo>
                    <a:pt x="14967091" y="50799"/>
                  </a:lnTo>
                  <a:lnTo>
                    <a:pt x="14990357" y="63499"/>
                  </a:lnTo>
                  <a:lnTo>
                    <a:pt x="14992664" y="88899"/>
                  </a:lnTo>
                  <a:lnTo>
                    <a:pt x="14995821" y="139699"/>
                  </a:lnTo>
                  <a:lnTo>
                    <a:pt x="14998128" y="165099"/>
                  </a:lnTo>
                  <a:lnTo>
                    <a:pt x="15000584" y="203199"/>
                  </a:lnTo>
                  <a:lnTo>
                    <a:pt x="15002817" y="253999"/>
                  </a:lnTo>
                  <a:lnTo>
                    <a:pt x="15004891" y="304799"/>
                  </a:lnTo>
                  <a:lnTo>
                    <a:pt x="15010791" y="457199"/>
                  </a:lnTo>
                  <a:lnTo>
                    <a:pt x="15012864" y="520699"/>
                  </a:lnTo>
                  <a:lnTo>
                    <a:pt x="15015097" y="571499"/>
                  </a:lnTo>
                  <a:lnTo>
                    <a:pt x="15017554" y="622299"/>
                  </a:lnTo>
                  <a:lnTo>
                    <a:pt x="15017862" y="685799"/>
                  </a:lnTo>
                  <a:lnTo>
                    <a:pt x="15018531" y="787399"/>
                  </a:lnTo>
                  <a:lnTo>
                    <a:pt x="15020178" y="1003299"/>
                  </a:lnTo>
                  <a:lnTo>
                    <a:pt x="15022974" y="1333499"/>
                  </a:lnTo>
                  <a:lnTo>
                    <a:pt x="15026584" y="1752599"/>
                  </a:lnTo>
                  <a:lnTo>
                    <a:pt x="15030342" y="2146299"/>
                  </a:lnTo>
                  <a:lnTo>
                    <a:pt x="15034275" y="2565399"/>
                  </a:lnTo>
                  <a:lnTo>
                    <a:pt x="15037905" y="2920999"/>
                  </a:lnTo>
                  <a:lnTo>
                    <a:pt x="15040939" y="3213099"/>
                  </a:lnTo>
                  <a:lnTo>
                    <a:pt x="15044062" y="3505199"/>
                  </a:lnTo>
                  <a:lnTo>
                    <a:pt x="15047248" y="3784599"/>
                  </a:lnTo>
                  <a:lnTo>
                    <a:pt x="15049664" y="4000499"/>
                  </a:lnTo>
                  <a:lnTo>
                    <a:pt x="15052091" y="4190999"/>
                  </a:lnTo>
                  <a:lnTo>
                    <a:pt x="15054517" y="4394199"/>
                  </a:lnTo>
                  <a:lnTo>
                    <a:pt x="15059328" y="4737099"/>
                  </a:lnTo>
                  <a:lnTo>
                    <a:pt x="15060907" y="4851399"/>
                  </a:lnTo>
                  <a:lnTo>
                    <a:pt x="15062469" y="4952999"/>
                  </a:lnTo>
                  <a:lnTo>
                    <a:pt x="15064010" y="5041899"/>
                  </a:lnTo>
                  <a:lnTo>
                    <a:pt x="15064772" y="5092699"/>
                  </a:lnTo>
                  <a:lnTo>
                    <a:pt x="15067752" y="5245099"/>
                  </a:lnTo>
                  <a:lnTo>
                    <a:pt x="15069197" y="5321299"/>
                  </a:lnTo>
                  <a:lnTo>
                    <a:pt x="15071297" y="5397499"/>
                  </a:lnTo>
                  <a:lnTo>
                    <a:pt x="15072649" y="5448299"/>
                  </a:lnTo>
                  <a:lnTo>
                    <a:pt x="15073309" y="5460999"/>
                  </a:lnTo>
                  <a:lnTo>
                    <a:pt x="15073958" y="5486399"/>
                  </a:lnTo>
                  <a:lnTo>
                    <a:pt x="15075221" y="5511799"/>
                  </a:lnTo>
                  <a:lnTo>
                    <a:pt x="15075834" y="5511799"/>
                  </a:lnTo>
                  <a:lnTo>
                    <a:pt x="15078520" y="5562599"/>
                  </a:lnTo>
                  <a:lnTo>
                    <a:pt x="15080772" y="5613399"/>
                  </a:lnTo>
                  <a:lnTo>
                    <a:pt x="15082622" y="5664199"/>
                  </a:lnTo>
                  <a:lnTo>
                    <a:pt x="15084102" y="5714999"/>
                  </a:lnTo>
                  <a:lnTo>
                    <a:pt x="15085244" y="5765799"/>
                  </a:lnTo>
                  <a:lnTo>
                    <a:pt x="15086080" y="5816599"/>
                  </a:lnTo>
                  <a:lnTo>
                    <a:pt x="15086642" y="5880099"/>
                  </a:lnTo>
                  <a:lnTo>
                    <a:pt x="15086962" y="5930899"/>
                  </a:lnTo>
                  <a:lnTo>
                    <a:pt x="15086844" y="6070599"/>
                  </a:lnTo>
                  <a:lnTo>
                    <a:pt x="15086791" y="6083299"/>
                  </a:lnTo>
                  <a:lnTo>
                    <a:pt x="15086464" y="6134099"/>
                  </a:lnTo>
                  <a:lnTo>
                    <a:pt x="15084557" y="6349999"/>
                  </a:lnTo>
                  <a:lnTo>
                    <a:pt x="15084247" y="6388099"/>
                  </a:lnTo>
                  <a:lnTo>
                    <a:pt x="15083911" y="6438899"/>
                  </a:lnTo>
                  <a:lnTo>
                    <a:pt x="15083686" y="6489699"/>
                  </a:lnTo>
                  <a:lnTo>
                    <a:pt x="15083796" y="6654799"/>
                  </a:lnTo>
                  <a:lnTo>
                    <a:pt x="15083946" y="6705599"/>
                  </a:lnTo>
                  <a:lnTo>
                    <a:pt x="15084199" y="6756399"/>
                  </a:lnTo>
                  <a:lnTo>
                    <a:pt x="15084514" y="6807199"/>
                  </a:lnTo>
                  <a:lnTo>
                    <a:pt x="15084885" y="6857999"/>
                  </a:lnTo>
                  <a:lnTo>
                    <a:pt x="15085309" y="6908799"/>
                  </a:lnTo>
                  <a:lnTo>
                    <a:pt x="15085781" y="6959599"/>
                  </a:lnTo>
                  <a:lnTo>
                    <a:pt x="15086295" y="7010399"/>
                  </a:lnTo>
                  <a:lnTo>
                    <a:pt x="15086847" y="7061199"/>
                  </a:lnTo>
                  <a:lnTo>
                    <a:pt x="15087600" y="7124699"/>
                  </a:lnTo>
                  <a:lnTo>
                    <a:pt x="15087600" y="7543799"/>
                  </a:lnTo>
                  <a:close/>
                </a:path>
                <a:path w="15087600" h="7594600">
                  <a:moveTo>
                    <a:pt x="8997341" y="76199"/>
                  </a:moveTo>
                  <a:lnTo>
                    <a:pt x="784684" y="76199"/>
                  </a:lnTo>
                  <a:lnTo>
                    <a:pt x="834960" y="63499"/>
                  </a:lnTo>
                  <a:lnTo>
                    <a:pt x="9390309" y="63499"/>
                  </a:lnTo>
                  <a:lnTo>
                    <a:pt x="8997341" y="76199"/>
                  </a:lnTo>
                  <a:close/>
                </a:path>
                <a:path w="15087600" h="7594600">
                  <a:moveTo>
                    <a:pt x="2800725" y="88899"/>
                  </a:moveTo>
                  <a:lnTo>
                    <a:pt x="384567" y="88899"/>
                  </a:lnTo>
                  <a:lnTo>
                    <a:pt x="434474" y="76199"/>
                  </a:lnTo>
                  <a:lnTo>
                    <a:pt x="2852232" y="76199"/>
                  </a:lnTo>
                  <a:lnTo>
                    <a:pt x="2800725" y="88899"/>
                  </a:lnTo>
                  <a:close/>
                </a:path>
                <a:path w="15087600" h="7594600">
                  <a:moveTo>
                    <a:pt x="3887749" y="88899"/>
                  </a:moveTo>
                  <a:lnTo>
                    <a:pt x="3521826" y="88899"/>
                  </a:lnTo>
                  <a:lnTo>
                    <a:pt x="3315797" y="76199"/>
                  </a:lnTo>
                  <a:lnTo>
                    <a:pt x="5936212" y="76199"/>
                  </a:lnTo>
                  <a:lnTo>
                    <a:pt x="3887749" y="88899"/>
                  </a:lnTo>
                  <a:close/>
                </a:path>
                <a:path w="15087600" h="7594600">
                  <a:moveTo>
                    <a:pt x="2180449" y="101599"/>
                  </a:moveTo>
                  <a:lnTo>
                    <a:pt x="143742" y="101599"/>
                  </a:lnTo>
                  <a:lnTo>
                    <a:pt x="190706" y="88899"/>
                  </a:lnTo>
                  <a:lnTo>
                    <a:pt x="2234145" y="88899"/>
                  </a:lnTo>
                  <a:lnTo>
                    <a:pt x="2180449" y="101599"/>
                  </a:lnTo>
                  <a:close/>
                </a:path>
                <a:path w="15087600" h="7594600">
                  <a:moveTo>
                    <a:pt x="1552873" y="114299"/>
                  </a:moveTo>
                  <a:lnTo>
                    <a:pt x="38961" y="114299"/>
                  </a:lnTo>
                  <a:lnTo>
                    <a:pt x="69074" y="101599"/>
                  </a:lnTo>
                  <a:lnTo>
                    <a:pt x="1707800" y="101599"/>
                  </a:lnTo>
                  <a:lnTo>
                    <a:pt x="1552873" y="114299"/>
                  </a:lnTo>
                  <a:close/>
                </a:path>
                <a:path w="15087600" h="7594600">
                  <a:moveTo>
                    <a:pt x="15087600" y="7594599"/>
                  </a:moveTo>
                  <a:lnTo>
                    <a:pt x="12824745" y="7594599"/>
                  </a:lnTo>
                  <a:lnTo>
                    <a:pt x="12773878" y="7581899"/>
                  </a:lnTo>
                  <a:lnTo>
                    <a:pt x="11415005" y="7581899"/>
                  </a:lnTo>
                  <a:lnTo>
                    <a:pt x="11364571" y="7569199"/>
                  </a:lnTo>
                  <a:lnTo>
                    <a:pt x="11212792" y="7569199"/>
                  </a:lnTo>
                  <a:lnTo>
                    <a:pt x="10580657" y="7556499"/>
                  </a:lnTo>
                  <a:lnTo>
                    <a:pt x="28701" y="7556499"/>
                  </a:lnTo>
                  <a:lnTo>
                    <a:pt x="16135" y="7543799"/>
                  </a:lnTo>
                  <a:lnTo>
                    <a:pt x="10125" y="7531099"/>
                  </a:lnTo>
                  <a:lnTo>
                    <a:pt x="11764" y="7505699"/>
                  </a:lnTo>
                  <a:lnTo>
                    <a:pt x="20233" y="7467599"/>
                  </a:lnTo>
                  <a:lnTo>
                    <a:pt x="25605" y="7429499"/>
                  </a:lnTo>
                  <a:lnTo>
                    <a:pt x="28428" y="7378699"/>
                  </a:lnTo>
                  <a:lnTo>
                    <a:pt x="29248" y="7327899"/>
                  </a:lnTo>
                  <a:lnTo>
                    <a:pt x="28610" y="7277099"/>
                  </a:lnTo>
                  <a:lnTo>
                    <a:pt x="27062" y="7226299"/>
                  </a:lnTo>
                  <a:lnTo>
                    <a:pt x="25150" y="7175499"/>
                  </a:lnTo>
                  <a:lnTo>
                    <a:pt x="23420" y="7111999"/>
                  </a:lnTo>
                  <a:lnTo>
                    <a:pt x="22704" y="7061199"/>
                  </a:lnTo>
                  <a:lnTo>
                    <a:pt x="21869" y="7010399"/>
                  </a:lnTo>
                  <a:lnTo>
                    <a:pt x="20937" y="6959599"/>
                  </a:lnTo>
                  <a:lnTo>
                    <a:pt x="19934" y="6908799"/>
                  </a:lnTo>
                  <a:lnTo>
                    <a:pt x="15681" y="6705599"/>
                  </a:lnTo>
                  <a:lnTo>
                    <a:pt x="14678" y="6654799"/>
                  </a:lnTo>
                  <a:lnTo>
                    <a:pt x="13746" y="6603999"/>
                  </a:lnTo>
                  <a:lnTo>
                    <a:pt x="12911" y="6553199"/>
                  </a:lnTo>
                  <a:lnTo>
                    <a:pt x="12195" y="6502399"/>
                  </a:lnTo>
                  <a:lnTo>
                    <a:pt x="11624" y="6451599"/>
                  </a:lnTo>
                  <a:lnTo>
                    <a:pt x="11220" y="6400799"/>
                  </a:lnTo>
                  <a:lnTo>
                    <a:pt x="11134" y="6273799"/>
                  </a:lnTo>
                  <a:lnTo>
                    <a:pt x="11256" y="6248399"/>
                  </a:lnTo>
                  <a:lnTo>
                    <a:pt x="11764" y="6197599"/>
                  </a:lnTo>
                  <a:lnTo>
                    <a:pt x="10871" y="6146799"/>
                  </a:lnTo>
                  <a:lnTo>
                    <a:pt x="9442" y="5994399"/>
                  </a:lnTo>
                  <a:lnTo>
                    <a:pt x="8534" y="5867399"/>
                  </a:lnTo>
                  <a:lnTo>
                    <a:pt x="7950" y="5778499"/>
                  </a:lnTo>
                  <a:lnTo>
                    <a:pt x="6192" y="5448299"/>
                  </a:lnTo>
                  <a:lnTo>
                    <a:pt x="5207" y="5232399"/>
                  </a:lnTo>
                  <a:lnTo>
                    <a:pt x="4254" y="5003799"/>
                  </a:lnTo>
                  <a:lnTo>
                    <a:pt x="3348" y="4762499"/>
                  </a:lnTo>
                  <a:lnTo>
                    <a:pt x="2501" y="4495799"/>
                  </a:lnTo>
                  <a:lnTo>
                    <a:pt x="1729" y="4229099"/>
                  </a:lnTo>
                  <a:lnTo>
                    <a:pt x="1046" y="3949699"/>
                  </a:lnTo>
                  <a:lnTo>
                    <a:pt x="445" y="3657599"/>
                  </a:lnTo>
                  <a:lnTo>
                    <a:pt x="0" y="3390899"/>
                  </a:lnTo>
                  <a:lnTo>
                    <a:pt x="0" y="2006599"/>
                  </a:lnTo>
                  <a:lnTo>
                    <a:pt x="367" y="1841499"/>
                  </a:lnTo>
                  <a:lnTo>
                    <a:pt x="654" y="1739899"/>
                  </a:lnTo>
                  <a:lnTo>
                    <a:pt x="1032" y="1625599"/>
                  </a:lnTo>
                  <a:lnTo>
                    <a:pt x="1529" y="1498599"/>
                  </a:lnTo>
                  <a:lnTo>
                    <a:pt x="1960" y="1409699"/>
                  </a:lnTo>
                  <a:lnTo>
                    <a:pt x="2814" y="1269999"/>
                  </a:lnTo>
                  <a:lnTo>
                    <a:pt x="3130" y="1231899"/>
                  </a:lnTo>
                  <a:lnTo>
                    <a:pt x="3462" y="1181099"/>
                  </a:lnTo>
                  <a:lnTo>
                    <a:pt x="4174" y="1104899"/>
                  </a:lnTo>
                  <a:lnTo>
                    <a:pt x="4953" y="1028699"/>
                  </a:lnTo>
                  <a:lnTo>
                    <a:pt x="5801" y="952499"/>
                  </a:lnTo>
                  <a:lnTo>
                    <a:pt x="6251" y="927099"/>
                  </a:lnTo>
                  <a:lnTo>
                    <a:pt x="6718" y="888999"/>
                  </a:lnTo>
                  <a:lnTo>
                    <a:pt x="7708" y="838199"/>
                  </a:lnTo>
                  <a:lnTo>
                    <a:pt x="8771" y="787399"/>
                  </a:lnTo>
                  <a:lnTo>
                    <a:pt x="9331" y="774699"/>
                  </a:lnTo>
                  <a:lnTo>
                    <a:pt x="9910" y="749299"/>
                  </a:lnTo>
                  <a:lnTo>
                    <a:pt x="11126" y="723899"/>
                  </a:lnTo>
                  <a:lnTo>
                    <a:pt x="11764" y="711199"/>
                  </a:lnTo>
                  <a:lnTo>
                    <a:pt x="13287" y="673099"/>
                  </a:lnTo>
                  <a:lnTo>
                    <a:pt x="13691" y="622299"/>
                  </a:lnTo>
                  <a:lnTo>
                    <a:pt x="13722" y="571499"/>
                  </a:lnTo>
                  <a:lnTo>
                    <a:pt x="14126" y="533399"/>
                  </a:lnTo>
                  <a:lnTo>
                    <a:pt x="15649" y="482599"/>
                  </a:lnTo>
                  <a:lnTo>
                    <a:pt x="17529" y="431799"/>
                  </a:lnTo>
                  <a:lnTo>
                    <a:pt x="19750" y="380999"/>
                  </a:lnTo>
                  <a:lnTo>
                    <a:pt x="22174" y="317499"/>
                  </a:lnTo>
                  <a:lnTo>
                    <a:pt x="27090" y="215899"/>
                  </a:lnTo>
                  <a:lnTo>
                    <a:pt x="29310" y="177799"/>
                  </a:lnTo>
                  <a:lnTo>
                    <a:pt x="31190" y="126999"/>
                  </a:lnTo>
                  <a:lnTo>
                    <a:pt x="35076" y="114299"/>
                  </a:lnTo>
                  <a:lnTo>
                    <a:pt x="1193370" y="114299"/>
                  </a:lnTo>
                  <a:lnTo>
                    <a:pt x="1039932" y="126999"/>
                  </a:lnTo>
                  <a:lnTo>
                    <a:pt x="634342" y="126999"/>
                  </a:lnTo>
                  <a:lnTo>
                    <a:pt x="584161" y="139699"/>
                  </a:lnTo>
                  <a:lnTo>
                    <a:pt x="237371" y="139699"/>
                  </a:lnTo>
                  <a:lnTo>
                    <a:pt x="188570" y="152399"/>
                  </a:lnTo>
                  <a:lnTo>
                    <a:pt x="116243" y="152399"/>
                  </a:lnTo>
                  <a:lnTo>
                    <a:pt x="89470" y="215899"/>
                  </a:lnTo>
                  <a:lnTo>
                    <a:pt x="87815" y="266699"/>
                  </a:lnTo>
                  <a:lnTo>
                    <a:pt x="86592" y="317499"/>
                  </a:lnTo>
                  <a:lnTo>
                    <a:pt x="84578" y="419099"/>
                  </a:lnTo>
                  <a:lnTo>
                    <a:pt x="83354" y="469899"/>
                  </a:lnTo>
                  <a:lnTo>
                    <a:pt x="81700" y="520699"/>
                  </a:lnTo>
                  <a:lnTo>
                    <a:pt x="80425" y="571499"/>
                  </a:lnTo>
                  <a:lnTo>
                    <a:pt x="78964" y="622299"/>
                  </a:lnTo>
                  <a:lnTo>
                    <a:pt x="77364" y="673099"/>
                  </a:lnTo>
                  <a:lnTo>
                    <a:pt x="75670" y="723899"/>
                  </a:lnTo>
                  <a:lnTo>
                    <a:pt x="72188" y="825499"/>
                  </a:lnTo>
                  <a:lnTo>
                    <a:pt x="70494" y="876299"/>
                  </a:lnTo>
                  <a:lnTo>
                    <a:pt x="68894" y="927099"/>
                  </a:lnTo>
                  <a:lnTo>
                    <a:pt x="67433" y="990599"/>
                  </a:lnTo>
                  <a:lnTo>
                    <a:pt x="66158" y="1041399"/>
                  </a:lnTo>
                  <a:lnTo>
                    <a:pt x="65684" y="1041399"/>
                  </a:lnTo>
                  <a:lnTo>
                    <a:pt x="64802" y="1066799"/>
                  </a:lnTo>
                  <a:lnTo>
                    <a:pt x="64394" y="1079499"/>
                  </a:lnTo>
                  <a:lnTo>
                    <a:pt x="64008" y="1104899"/>
                  </a:lnTo>
                  <a:lnTo>
                    <a:pt x="63643" y="1117599"/>
                  </a:lnTo>
                  <a:lnTo>
                    <a:pt x="62975" y="1168399"/>
                  </a:lnTo>
                  <a:lnTo>
                    <a:pt x="62387" y="1219199"/>
                  </a:lnTo>
                  <a:lnTo>
                    <a:pt x="61878" y="1295399"/>
                  </a:lnTo>
                  <a:lnTo>
                    <a:pt x="61445" y="1371599"/>
                  </a:lnTo>
                  <a:lnTo>
                    <a:pt x="61257" y="1409699"/>
                  </a:lnTo>
                  <a:lnTo>
                    <a:pt x="60896" y="1511299"/>
                  </a:lnTo>
                  <a:lnTo>
                    <a:pt x="60678" y="1587499"/>
                  </a:lnTo>
                  <a:lnTo>
                    <a:pt x="60491" y="1689099"/>
                  </a:lnTo>
                  <a:lnTo>
                    <a:pt x="60368" y="1790699"/>
                  </a:lnTo>
                  <a:lnTo>
                    <a:pt x="60362" y="2146299"/>
                  </a:lnTo>
                  <a:lnTo>
                    <a:pt x="60583" y="2374899"/>
                  </a:lnTo>
                  <a:lnTo>
                    <a:pt x="60870" y="2565399"/>
                  </a:lnTo>
                  <a:lnTo>
                    <a:pt x="61248" y="2755899"/>
                  </a:lnTo>
                  <a:lnTo>
                    <a:pt x="61748" y="2971799"/>
                  </a:lnTo>
                  <a:lnTo>
                    <a:pt x="62551" y="3263899"/>
                  </a:lnTo>
                  <a:lnTo>
                    <a:pt x="63491" y="3555999"/>
                  </a:lnTo>
                  <a:lnTo>
                    <a:pt x="64547" y="3848099"/>
                  </a:lnTo>
                  <a:lnTo>
                    <a:pt x="65699" y="4140199"/>
                  </a:lnTo>
                  <a:lnTo>
                    <a:pt x="66927" y="4419599"/>
                  </a:lnTo>
                  <a:lnTo>
                    <a:pt x="68210" y="4686299"/>
                  </a:lnTo>
                  <a:lnTo>
                    <a:pt x="70863" y="5168899"/>
                  </a:lnTo>
                  <a:lnTo>
                    <a:pt x="71862" y="5321299"/>
                  </a:lnTo>
                  <a:lnTo>
                    <a:pt x="73816" y="5587999"/>
                  </a:lnTo>
                  <a:lnTo>
                    <a:pt x="75059" y="5740399"/>
                  </a:lnTo>
                  <a:lnTo>
                    <a:pt x="76512" y="5867399"/>
                  </a:lnTo>
                  <a:lnTo>
                    <a:pt x="77568" y="5918199"/>
                  </a:lnTo>
                  <a:lnTo>
                    <a:pt x="77814" y="5930899"/>
                  </a:lnTo>
                  <a:lnTo>
                    <a:pt x="77937" y="6108699"/>
                  </a:lnTo>
                  <a:lnTo>
                    <a:pt x="78061" y="6159499"/>
                  </a:lnTo>
                  <a:lnTo>
                    <a:pt x="78300" y="6222999"/>
                  </a:lnTo>
                  <a:lnTo>
                    <a:pt x="78586" y="6273799"/>
                  </a:lnTo>
                  <a:lnTo>
                    <a:pt x="78966" y="6324599"/>
                  </a:lnTo>
                  <a:lnTo>
                    <a:pt x="79453" y="6375399"/>
                  </a:lnTo>
                  <a:lnTo>
                    <a:pt x="80063" y="6426199"/>
                  </a:lnTo>
                  <a:lnTo>
                    <a:pt x="80807" y="6464299"/>
                  </a:lnTo>
                  <a:lnTo>
                    <a:pt x="81700" y="6515099"/>
                  </a:lnTo>
                  <a:lnTo>
                    <a:pt x="81966" y="6565899"/>
                  </a:lnTo>
                  <a:lnTo>
                    <a:pt x="82680" y="6616699"/>
                  </a:lnTo>
                  <a:lnTo>
                    <a:pt x="83714" y="6667499"/>
                  </a:lnTo>
                  <a:lnTo>
                    <a:pt x="84940" y="6718299"/>
                  </a:lnTo>
                  <a:lnTo>
                    <a:pt x="86230" y="6756399"/>
                  </a:lnTo>
                  <a:lnTo>
                    <a:pt x="87456" y="6807199"/>
                  </a:lnTo>
                  <a:lnTo>
                    <a:pt x="88490" y="6857999"/>
                  </a:lnTo>
                  <a:lnTo>
                    <a:pt x="89204" y="6908799"/>
                  </a:lnTo>
                  <a:lnTo>
                    <a:pt x="89470" y="6946899"/>
                  </a:lnTo>
                  <a:lnTo>
                    <a:pt x="89428" y="7061199"/>
                  </a:lnTo>
                  <a:lnTo>
                    <a:pt x="89326" y="7111999"/>
                  </a:lnTo>
                  <a:lnTo>
                    <a:pt x="89129" y="7162799"/>
                  </a:lnTo>
                  <a:lnTo>
                    <a:pt x="88804" y="7213599"/>
                  </a:lnTo>
                  <a:lnTo>
                    <a:pt x="88319" y="7264399"/>
                  </a:lnTo>
                  <a:lnTo>
                    <a:pt x="87642" y="7315199"/>
                  </a:lnTo>
                  <a:lnTo>
                    <a:pt x="86741" y="7365999"/>
                  </a:lnTo>
                  <a:lnTo>
                    <a:pt x="85585" y="7416799"/>
                  </a:lnTo>
                  <a:lnTo>
                    <a:pt x="85585" y="7454899"/>
                  </a:lnTo>
                  <a:lnTo>
                    <a:pt x="87831" y="7467599"/>
                  </a:lnTo>
                  <a:lnTo>
                    <a:pt x="94813" y="7480299"/>
                  </a:lnTo>
                  <a:lnTo>
                    <a:pt x="106894" y="7492999"/>
                  </a:lnTo>
                  <a:lnTo>
                    <a:pt x="1319390" y="7492999"/>
                  </a:lnTo>
                  <a:lnTo>
                    <a:pt x="1371232" y="7505699"/>
                  </a:lnTo>
                  <a:lnTo>
                    <a:pt x="2649715" y="7505699"/>
                  </a:lnTo>
                  <a:lnTo>
                    <a:pt x="2796691" y="7518399"/>
                  </a:lnTo>
                  <a:lnTo>
                    <a:pt x="13208389" y="7518399"/>
                  </a:lnTo>
                  <a:lnTo>
                    <a:pt x="13258294" y="7531099"/>
                  </a:lnTo>
                  <a:lnTo>
                    <a:pt x="13809893" y="7531099"/>
                  </a:lnTo>
                  <a:lnTo>
                    <a:pt x="13860063" y="7543799"/>
                  </a:lnTo>
                  <a:lnTo>
                    <a:pt x="15087600" y="7543799"/>
                  </a:lnTo>
                  <a:lnTo>
                    <a:pt x="15087600" y="7594599"/>
                  </a:lnTo>
                  <a:close/>
                </a:path>
                <a:path w="15087600" h="7594600">
                  <a:moveTo>
                    <a:pt x="10813215" y="7505699"/>
                  </a:moveTo>
                  <a:lnTo>
                    <a:pt x="8149126" y="7505699"/>
                  </a:lnTo>
                  <a:lnTo>
                    <a:pt x="8807082" y="7492999"/>
                  </a:lnTo>
                  <a:lnTo>
                    <a:pt x="10762213" y="7492999"/>
                  </a:lnTo>
                  <a:lnTo>
                    <a:pt x="10813215" y="7505699"/>
                  </a:lnTo>
                  <a:close/>
                </a:path>
                <a:path w="15087600" h="7594600">
                  <a:moveTo>
                    <a:pt x="12459809" y="7518399"/>
                  </a:moveTo>
                  <a:lnTo>
                    <a:pt x="4948461" y="7518399"/>
                  </a:lnTo>
                  <a:lnTo>
                    <a:pt x="5693235" y="7505699"/>
                  </a:lnTo>
                  <a:lnTo>
                    <a:pt x="12409904" y="7505699"/>
                  </a:lnTo>
                  <a:lnTo>
                    <a:pt x="12459809" y="7518399"/>
                  </a:lnTo>
                  <a:close/>
                </a:path>
                <a:path w="15087600" h="7594600">
                  <a:moveTo>
                    <a:pt x="4777601" y="7581899"/>
                  </a:moveTo>
                  <a:lnTo>
                    <a:pt x="1859547" y="7581899"/>
                  </a:lnTo>
                  <a:lnTo>
                    <a:pt x="1493126" y="7569199"/>
                  </a:lnTo>
                  <a:lnTo>
                    <a:pt x="579344" y="7569199"/>
                  </a:lnTo>
                  <a:lnTo>
                    <a:pt x="529330" y="7556499"/>
                  </a:lnTo>
                  <a:lnTo>
                    <a:pt x="8006147" y="7556499"/>
                  </a:lnTo>
                  <a:lnTo>
                    <a:pt x="7618339" y="7569199"/>
                  </a:lnTo>
                  <a:lnTo>
                    <a:pt x="4777601" y="7581899"/>
                  </a:lnTo>
                  <a:close/>
                </a:path>
                <a:path w="15087600" h="7594600">
                  <a:moveTo>
                    <a:pt x="10419706" y="7569199"/>
                  </a:moveTo>
                  <a:lnTo>
                    <a:pt x="8895602" y="7569199"/>
                  </a:lnTo>
                  <a:lnTo>
                    <a:pt x="8847689" y="7556499"/>
                  </a:lnTo>
                  <a:lnTo>
                    <a:pt x="10472605" y="7556499"/>
                  </a:lnTo>
                  <a:lnTo>
                    <a:pt x="10419706" y="7569199"/>
                  </a:lnTo>
                  <a:close/>
                </a:path>
                <a:path w="15087600" h="7594600">
                  <a:moveTo>
                    <a:pt x="2953573" y="7594599"/>
                  </a:moveTo>
                  <a:lnTo>
                    <a:pt x="2751538" y="7594599"/>
                  </a:lnTo>
                  <a:lnTo>
                    <a:pt x="2701833" y="7581899"/>
                  </a:lnTo>
                  <a:lnTo>
                    <a:pt x="3004925" y="7581899"/>
                  </a:lnTo>
                  <a:lnTo>
                    <a:pt x="2953573" y="7594599"/>
                  </a:lnTo>
                  <a:close/>
                </a:path>
              </a:pathLst>
            </a:custGeom>
            <a:solidFill>
              <a:srgbClr val="373734"/>
            </a:solidFill>
          </p:spPr>
          <p:txBody>
            <a:bodyPr wrap="square" lIns="0" tIns="0" rIns="0" bIns="0" rtlCol="0"/>
            <a:lstStyle/>
            <a:p>
              <a:endParaRPr/>
            </a:p>
          </p:txBody>
        </p:sp>
      </p:grpSp>
      <p:grpSp>
        <p:nvGrpSpPr>
          <p:cNvPr id="8" name="object 8"/>
          <p:cNvGrpSpPr/>
          <p:nvPr/>
        </p:nvGrpSpPr>
        <p:grpSpPr>
          <a:xfrm>
            <a:off x="1435727" y="0"/>
            <a:ext cx="16014065" cy="2531745"/>
            <a:chOff x="1435727" y="0"/>
            <a:chExt cx="16014065" cy="2531745"/>
          </a:xfrm>
        </p:grpSpPr>
        <p:sp>
          <p:nvSpPr>
            <p:cNvPr id="9" name="object 9"/>
            <p:cNvSpPr/>
            <p:nvPr/>
          </p:nvSpPr>
          <p:spPr>
            <a:xfrm>
              <a:off x="2022735" y="1"/>
              <a:ext cx="15016480" cy="1958975"/>
            </a:xfrm>
            <a:custGeom>
              <a:avLst/>
              <a:gdLst/>
              <a:ahLst/>
              <a:cxnLst/>
              <a:rect l="l" t="t" r="r" b="b"/>
              <a:pathLst>
                <a:path w="15016480" h="1958975">
                  <a:moveTo>
                    <a:pt x="15015953" y="1805637"/>
                  </a:moveTo>
                  <a:lnTo>
                    <a:pt x="18846" y="1958553"/>
                  </a:lnTo>
                  <a:lnTo>
                    <a:pt x="0" y="355132"/>
                  </a:lnTo>
                  <a:lnTo>
                    <a:pt x="18089" y="0"/>
                  </a:lnTo>
                  <a:lnTo>
                    <a:pt x="14953219" y="0"/>
                  </a:lnTo>
                  <a:lnTo>
                    <a:pt x="15015953" y="1805637"/>
                  </a:lnTo>
                  <a:close/>
                </a:path>
              </a:pathLst>
            </a:custGeom>
            <a:solidFill>
              <a:srgbClr val="FFFFFF"/>
            </a:solidFill>
          </p:spPr>
          <p:txBody>
            <a:bodyPr wrap="square" lIns="0" tIns="0" rIns="0" bIns="0" rtlCol="0"/>
            <a:lstStyle/>
            <a:p>
              <a:endParaRPr/>
            </a:p>
          </p:txBody>
        </p:sp>
        <p:sp>
          <p:nvSpPr>
            <p:cNvPr id="10" name="object 10"/>
            <p:cNvSpPr/>
            <p:nvPr/>
          </p:nvSpPr>
          <p:spPr>
            <a:xfrm>
              <a:off x="1988509" y="0"/>
              <a:ext cx="15090140" cy="1983739"/>
            </a:xfrm>
            <a:custGeom>
              <a:avLst/>
              <a:gdLst/>
              <a:ahLst/>
              <a:cxnLst/>
              <a:rect l="l" t="t" r="r" b="b"/>
              <a:pathLst>
                <a:path w="15090140" h="1983739">
                  <a:moveTo>
                    <a:pt x="15089688" y="1840692"/>
                  </a:moveTo>
                  <a:lnTo>
                    <a:pt x="14714848" y="1845098"/>
                  </a:lnTo>
                  <a:lnTo>
                    <a:pt x="14663932" y="1832996"/>
                  </a:lnTo>
                  <a:lnTo>
                    <a:pt x="12373693" y="1859914"/>
                  </a:lnTo>
                  <a:lnTo>
                    <a:pt x="12323248" y="1847806"/>
                  </a:lnTo>
                  <a:lnTo>
                    <a:pt x="11219460" y="1860780"/>
                  </a:lnTo>
                  <a:lnTo>
                    <a:pt x="10588064" y="1855500"/>
                  </a:lnTo>
                  <a:lnTo>
                    <a:pt x="68731" y="1979141"/>
                  </a:lnTo>
                  <a:lnTo>
                    <a:pt x="50544" y="1966654"/>
                  </a:lnTo>
                  <a:lnTo>
                    <a:pt x="37823" y="1954102"/>
                  </a:lnTo>
                  <a:lnTo>
                    <a:pt x="31661" y="1941474"/>
                  </a:lnTo>
                  <a:lnTo>
                    <a:pt x="33152" y="1928755"/>
                  </a:lnTo>
                  <a:lnTo>
                    <a:pt x="46252" y="1865097"/>
                  </a:lnTo>
                  <a:lnTo>
                    <a:pt x="49299" y="1814258"/>
                  </a:lnTo>
                  <a:lnTo>
                    <a:pt x="46665" y="1776186"/>
                  </a:lnTo>
                  <a:lnTo>
                    <a:pt x="42574" y="1738132"/>
                  </a:lnTo>
                  <a:lnTo>
                    <a:pt x="39493" y="1687364"/>
                  </a:lnTo>
                  <a:lnTo>
                    <a:pt x="32186" y="1598544"/>
                  </a:lnTo>
                  <a:lnTo>
                    <a:pt x="29106" y="1547777"/>
                  </a:lnTo>
                  <a:lnTo>
                    <a:pt x="27321" y="1496994"/>
                  </a:lnTo>
                  <a:lnTo>
                    <a:pt x="27480" y="1446189"/>
                  </a:lnTo>
                  <a:lnTo>
                    <a:pt x="26626" y="1433498"/>
                  </a:lnTo>
                  <a:lnTo>
                    <a:pt x="24676" y="1395418"/>
                  </a:lnTo>
                  <a:lnTo>
                    <a:pt x="20954" y="1281154"/>
                  </a:lnTo>
                  <a:lnTo>
                    <a:pt x="18175" y="1179580"/>
                  </a:lnTo>
                  <a:lnTo>
                    <a:pt x="16806" y="1128792"/>
                  </a:lnTo>
                  <a:lnTo>
                    <a:pt x="15312" y="1065306"/>
                  </a:lnTo>
                  <a:lnTo>
                    <a:pt x="13849" y="1001818"/>
                  </a:lnTo>
                  <a:lnTo>
                    <a:pt x="12424" y="938331"/>
                  </a:lnTo>
                  <a:lnTo>
                    <a:pt x="11044" y="874843"/>
                  </a:lnTo>
                  <a:lnTo>
                    <a:pt x="9716" y="811354"/>
                  </a:lnTo>
                  <a:lnTo>
                    <a:pt x="7097" y="671675"/>
                  </a:lnTo>
                  <a:lnTo>
                    <a:pt x="4982" y="544691"/>
                  </a:lnTo>
                  <a:lnTo>
                    <a:pt x="611" y="176417"/>
                  </a:lnTo>
                  <a:lnTo>
                    <a:pt x="280" y="125617"/>
                  </a:lnTo>
                  <a:lnTo>
                    <a:pt x="0" y="11313"/>
                  </a:lnTo>
                  <a:lnTo>
                    <a:pt x="59652" y="11266"/>
                  </a:lnTo>
                  <a:lnTo>
                    <a:pt x="59675" y="23312"/>
                  </a:lnTo>
                  <a:lnTo>
                    <a:pt x="60014" y="74112"/>
                  </a:lnTo>
                  <a:lnTo>
                    <a:pt x="61876" y="226500"/>
                  </a:lnTo>
                  <a:lnTo>
                    <a:pt x="63542" y="328088"/>
                  </a:lnTo>
                  <a:lnTo>
                    <a:pt x="64657" y="391579"/>
                  </a:lnTo>
                  <a:lnTo>
                    <a:pt x="67769" y="543953"/>
                  </a:lnTo>
                  <a:lnTo>
                    <a:pt x="69130" y="607441"/>
                  </a:lnTo>
                  <a:lnTo>
                    <a:pt x="70840" y="683627"/>
                  </a:lnTo>
                  <a:lnTo>
                    <a:pt x="72468" y="747112"/>
                  </a:lnTo>
                  <a:lnTo>
                    <a:pt x="74302" y="823296"/>
                  </a:lnTo>
                  <a:lnTo>
                    <a:pt x="76034" y="886780"/>
                  </a:lnTo>
                  <a:lnTo>
                    <a:pt x="77952" y="962962"/>
                  </a:lnTo>
                  <a:lnTo>
                    <a:pt x="79746" y="1026446"/>
                  </a:lnTo>
                  <a:lnTo>
                    <a:pt x="81406" y="1077230"/>
                  </a:lnTo>
                  <a:lnTo>
                    <a:pt x="83221" y="1140713"/>
                  </a:lnTo>
                  <a:lnTo>
                    <a:pt x="86526" y="1242281"/>
                  </a:lnTo>
                  <a:lnTo>
                    <a:pt x="87995" y="1280366"/>
                  </a:lnTo>
                  <a:lnTo>
                    <a:pt x="89279" y="1305753"/>
                  </a:lnTo>
                  <a:lnTo>
                    <a:pt x="90517" y="1331140"/>
                  </a:lnTo>
                  <a:lnTo>
                    <a:pt x="91697" y="1356528"/>
                  </a:lnTo>
                  <a:lnTo>
                    <a:pt x="92661" y="1369217"/>
                  </a:lnTo>
                  <a:lnTo>
                    <a:pt x="93170" y="1407314"/>
                  </a:lnTo>
                  <a:lnTo>
                    <a:pt x="94192" y="1458106"/>
                  </a:lnTo>
                  <a:lnTo>
                    <a:pt x="95943" y="1508889"/>
                  </a:lnTo>
                  <a:lnTo>
                    <a:pt x="98638" y="1546959"/>
                  </a:lnTo>
                  <a:lnTo>
                    <a:pt x="100300" y="1585043"/>
                  </a:lnTo>
                  <a:lnTo>
                    <a:pt x="106391" y="1648475"/>
                  </a:lnTo>
                  <a:lnTo>
                    <a:pt x="108053" y="1686558"/>
                  </a:lnTo>
                  <a:lnTo>
                    <a:pt x="108440" y="1724657"/>
                  </a:lnTo>
                  <a:lnTo>
                    <a:pt x="108463" y="1762759"/>
                  </a:lnTo>
                  <a:lnTo>
                    <a:pt x="107757" y="1800870"/>
                  </a:lnTo>
                  <a:lnTo>
                    <a:pt x="105957" y="1838994"/>
                  </a:lnTo>
                  <a:lnTo>
                    <a:pt x="106256" y="1864392"/>
                  </a:lnTo>
                  <a:lnTo>
                    <a:pt x="108802" y="1889764"/>
                  </a:lnTo>
                  <a:lnTo>
                    <a:pt x="115935" y="1902381"/>
                  </a:lnTo>
                  <a:lnTo>
                    <a:pt x="184641" y="1901573"/>
                  </a:lnTo>
                  <a:lnTo>
                    <a:pt x="229259" y="1913750"/>
                  </a:lnTo>
                  <a:lnTo>
                    <a:pt x="1546122" y="1898272"/>
                  </a:lnTo>
                  <a:lnTo>
                    <a:pt x="1598041" y="1910362"/>
                  </a:lnTo>
                  <a:lnTo>
                    <a:pt x="12713157" y="1779719"/>
                  </a:lnTo>
                  <a:lnTo>
                    <a:pt x="12912648" y="1790075"/>
                  </a:lnTo>
                  <a:lnTo>
                    <a:pt x="13411528" y="1784212"/>
                  </a:lnTo>
                  <a:lnTo>
                    <a:pt x="13461776" y="1796322"/>
                  </a:lnTo>
                  <a:lnTo>
                    <a:pt x="14113063" y="1788667"/>
                  </a:lnTo>
                  <a:lnTo>
                    <a:pt x="14163311" y="1800777"/>
                  </a:lnTo>
                  <a:lnTo>
                    <a:pt x="15089091" y="1789896"/>
                  </a:lnTo>
                  <a:lnTo>
                    <a:pt x="15089688" y="1840692"/>
                  </a:lnTo>
                  <a:close/>
                </a:path>
                <a:path w="15090140" h="1983739">
                  <a:moveTo>
                    <a:pt x="7959134" y="5313"/>
                  </a:moveTo>
                  <a:lnTo>
                    <a:pt x="59652" y="11266"/>
                  </a:lnTo>
                  <a:lnTo>
                    <a:pt x="59651" y="10612"/>
                  </a:lnTo>
                  <a:lnTo>
                    <a:pt x="7959134" y="5313"/>
                  </a:lnTo>
                  <a:close/>
                </a:path>
                <a:path w="15090140" h="1983739">
                  <a:moveTo>
                    <a:pt x="15089091" y="1789896"/>
                  </a:moveTo>
                  <a:lnTo>
                    <a:pt x="15022659" y="1790677"/>
                  </a:lnTo>
                  <a:lnTo>
                    <a:pt x="15025066" y="1752546"/>
                  </a:lnTo>
                  <a:lnTo>
                    <a:pt x="15027108" y="1714419"/>
                  </a:lnTo>
                  <a:lnTo>
                    <a:pt x="15028571" y="1689000"/>
                  </a:lnTo>
                  <a:lnTo>
                    <a:pt x="15028940" y="1663594"/>
                  </a:lnTo>
                  <a:lnTo>
                    <a:pt x="15026418" y="1612820"/>
                  </a:lnTo>
                  <a:lnTo>
                    <a:pt x="15023854" y="1549346"/>
                  </a:lnTo>
                  <a:lnTo>
                    <a:pt x="15021805" y="1511268"/>
                  </a:lnTo>
                  <a:lnTo>
                    <a:pt x="15019930" y="1460486"/>
                  </a:lnTo>
                  <a:lnTo>
                    <a:pt x="15018487" y="1409700"/>
                  </a:lnTo>
                  <a:lnTo>
                    <a:pt x="15017584" y="1358907"/>
                  </a:lnTo>
                  <a:lnTo>
                    <a:pt x="15018290" y="1320796"/>
                  </a:lnTo>
                  <a:lnTo>
                    <a:pt x="15020090" y="1282672"/>
                  </a:lnTo>
                  <a:lnTo>
                    <a:pt x="15021160" y="1244557"/>
                  </a:lnTo>
                  <a:lnTo>
                    <a:pt x="15019829" y="1219171"/>
                  </a:lnTo>
                  <a:lnTo>
                    <a:pt x="15018714" y="1181081"/>
                  </a:lnTo>
                  <a:lnTo>
                    <a:pt x="15016505" y="1143004"/>
                  </a:lnTo>
                  <a:lnTo>
                    <a:pt x="15013716" y="1117635"/>
                  </a:lnTo>
                  <a:lnTo>
                    <a:pt x="15010415" y="1079572"/>
                  </a:lnTo>
                  <a:lnTo>
                    <a:pt x="15008648" y="1066892"/>
                  </a:lnTo>
                  <a:lnTo>
                    <a:pt x="15006763" y="1054213"/>
                  </a:lnTo>
                  <a:lnTo>
                    <a:pt x="15004624" y="1028836"/>
                  </a:lnTo>
                  <a:lnTo>
                    <a:pt x="15002243" y="990762"/>
                  </a:lnTo>
                  <a:lnTo>
                    <a:pt x="14999780" y="952688"/>
                  </a:lnTo>
                  <a:lnTo>
                    <a:pt x="14997099" y="901916"/>
                  </a:lnTo>
                  <a:lnTo>
                    <a:pt x="14994361" y="851145"/>
                  </a:lnTo>
                  <a:lnTo>
                    <a:pt x="14991578" y="800374"/>
                  </a:lnTo>
                  <a:lnTo>
                    <a:pt x="14979642" y="546496"/>
                  </a:lnTo>
                  <a:lnTo>
                    <a:pt x="14976517" y="470328"/>
                  </a:lnTo>
                  <a:lnTo>
                    <a:pt x="14973420" y="394159"/>
                  </a:lnTo>
                  <a:lnTo>
                    <a:pt x="14970512" y="330689"/>
                  </a:lnTo>
                  <a:lnTo>
                    <a:pt x="14967507" y="254519"/>
                  </a:lnTo>
                  <a:lnTo>
                    <a:pt x="14964715" y="191047"/>
                  </a:lnTo>
                  <a:lnTo>
                    <a:pt x="14961849" y="114876"/>
                  </a:lnTo>
                  <a:lnTo>
                    <a:pt x="14959221" y="51402"/>
                  </a:lnTo>
                  <a:lnTo>
                    <a:pt x="14957523" y="619"/>
                  </a:lnTo>
                  <a:lnTo>
                    <a:pt x="7959134" y="5313"/>
                  </a:lnTo>
                  <a:lnTo>
                    <a:pt x="15010209" y="0"/>
                  </a:lnTo>
                  <a:lnTo>
                    <a:pt x="15013698" y="88865"/>
                  </a:lnTo>
                  <a:lnTo>
                    <a:pt x="15016670" y="152334"/>
                  </a:lnTo>
                  <a:lnTo>
                    <a:pt x="15019883" y="228502"/>
                  </a:lnTo>
                  <a:lnTo>
                    <a:pt x="15023173" y="304668"/>
                  </a:lnTo>
                  <a:lnTo>
                    <a:pt x="15026379" y="368135"/>
                  </a:lnTo>
                  <a:lnTo>
                    <a:pt x="15029786" y="444300"/>
                  </a:lnTo>
                  <a:lnTo>
                    <a:pt x="15033232" y="520465"/>
                  </a:lnTo>
                  <a:lnTo>
                    <a:pt x="15046548" y="774326"/>
                  </a:lnTo>
                  <a:lnTo>
                    <a:pt x="15049695" y="825092"/>
                  </a:lnTo>
                  <a:lnTo>
                    <a:pt x="15052952" y="888558"/>
                  </a:lnTo>
                  <a:lnTo>
                    <a:pt x="15055860" y="926627"/>
                  </a:lnTo>
                  <a:lnTo>
                    <a:pt x="15058702" y="964696"/>
                  </a:lnTo>
                  <a:lnTo>
                    <a:pt x="15061467" y="1002766"/>
                  </a:lnTo>
                  <a:lnTo>
                    <a:pt x="15063992" y="1028138"/>
                  </a:lnTo>
                  <a:lnTo>
                    <a:pt x="15066413" y="1053512"/>
                  </a:lnTo>
                  <a:lnTo>
                    <a:pt x="15068568" y="1066187"/>
                  </a:lnTo>
                  <a:lnTo>
                    <a:pt x="15076489" y="1116898"/>
                  </a:lnTo>
                  <a:lnTo>
                    <a:pt x="15080415" y="1167655"/>
                  </a:lnTo>
                  <a:lnTo>
                    <a:pt x="15081534" y="1218445"/>
                  </a:lnTo>
                  <a:lnTo>
                    <a:pt x="15081033" y="1269255"/>
                  </a:lnTo>
                  <a:lnTo>
                    <a:pt x="15080250" y="1332768"/>
                  </a:lnTo>
                  <a:lnTo>
                    <a:pt x="15080073" y="1383574"/>
                  </a:lnTo>
                  <a:lnTo>
                    <a:pt x="15081105" y="1434365"/>
                  </a:lnTo>
                  <a:lnTo>
                    <a:pt x="15082884" y="1485148"/>
                  </a:lnTo>
                  <a:lnTo>
                    <a:pt x="15085372" y="1548623"/>
                  </a:lnTo>
                  <a:lnTo>
                    <a:pt x="15086404" y="1561312"/>
                  </a:lnTo>
                  <a:lnTo>
                    <a:pt x="15089091" y="1789896"/>
                  </a:lnTo>
                  <a:close/>
                </a:path>
                <a:path w="15090140" h="1983739">
                  <a:moveTo>
                    <a:pt x="1080163" y="1903748"/>
                  </a:moveTo>
                  <a:lnTo>
                    <a:pt x="975376" y="1904980"/>
                  </a:lnTo>
                  <a:lnTo>
                    <a:pt x="1027700" y="1891664"/>
                  </a:lnTo>
                  <a:lnTo>
                    <a:pt x="1080163" y="1903748"/>
                  </a:lnTo>
                  <a:close/>
                </a:path>
                <a:path w="15090140" h="1983739">
                  <a:moveTo>
                    <a:pt x="11319097" y="1796105"/>
                  </a:moveTo>
                  <a:lnTo>
                    <a:pt x="5706903" y="1862068"/>
                  </a:lnTo>
                  <a:lnTo>
                    <a:pt x="8159199" y="1820544"/>
                  </a:lnTo>
                  <a:lnTo>
                    <a:pt x="11268817" y="1783995"/>
                  </a:lnTo>
                  <a:lnTo>
                    <a:pt x="11319097" y="1796105"/>
                  </a:lnTo>
                  <a:close/>
                </a:path>
                <a:path w="15090140" h="1983739">
                  <a:moveTo>
                    <a:pt x="4793300" y="1936311"/>
                  </a:moveTo>
                  <a:lnTo>
                    <a:pt x="1259784" y="1977842"/>
                  </a:lnTo>
                  <a:lnTo>
                    <a:pt x="1004828" y="1968138"/>
                  </a:lnTo>
                  <a:lnTo>
                    <a:pt x="7629903" y="1890270"/>
                  </a:lnTo>
                  <a:lnTo>
                    <a:pt x="4793300" y="1936311"/>
                  </a:lnTo>
                  <a:close/>
                </a:path>
                <a:path w="15090140" h="1983739">
                  <a:moveTo>
                    <a:pt x="3885055" y="1959687"/>
                  </a:moveTo>
                  <a:lnTo>
                    <a:pt x="1879490" y="1983260"/>
                  </a:lnTo>
                  <a:lnTo>
                    <a:pt x="1513434" y="1974861"/>
                  </a:lnTo>
                  <a:lnTo>
                    <a:pt x="4060308" y="1944926"/>
                  </a:lnTo>
                  <a:lnTo>
                    <a:pt x="3885055" y="1959687"/>
                  </a:lnTo>
                  <a:close/>
                </a:path>
              </a:pathLst>
            </a:custGeom>
            <a:solidFill>
              <a:srgbClr val="373734"/>
            </a:solidFill>
          </p:spPr>
          <p:txBody>
            <a:bodyPr wrap="square" lIns="0" tIns="0" rIns="0" bIns="0" rtlCol="0"/>
            <a:lstStyle/>
            <a:p>
              <a:endParaRPr/>
            </a:p>
          </p:txBody>
        </p:sp>
        <p:sp>
          <p:nvSpPr>
            <p:cNvPr id="11" name="object 11"/>
            <p:cNvSpPr/>
            <p:nvPr/>
          </p:nvSpPr>
          <p:spPr>
            <a:xfrm>
              <a:off x="1548124" y="0"/>
              <a:ext cx="14999969" cy="1975485"/>
            </a:xfrm>
            <a:custGeom>
              <a:avLst/>
              <a:gdLst/>
              <a:ahLst/>
              <a:cxnLst/>
              <a:rect l="l" t="t" r="r" b="b"/>
              <a:pathLst>
                <a:path w="14999969" h="1975485">
                  <a:moveTo>
                    <a:pt x="14999956" y="1975433"/>
                  </a:moveTo>
                  <a:lnTo>
                    <a:pt x="1704" y="1971081"/>
                  </a:lnTo>
                  <a:lnTo>
                    <a:pt x="0" y="622397"/>
                  </a:lnTo>
                  <a:lnTo>
                    <a:pt x="45470" y="0"/>
                  </a:lnTo>
                  <a:lnTo>
                    <a:pt x="14943806" y="0"/>
                  </a:lnTo>
                  <a:lnTo>
                    <a:pt x="14999956" y="1975433"/>
                  </a:lnTo>
                  <a:close/>
                </a:path>
              </a:pathLst>
            </a:custGeom>
            <a:solidFill>
              <a:srgbClr val="FFFFFF"/>
            </a:solidFill>
          </p:spPr>
          <p:txBody>
            <a:bodyPr wrap="square" lIns="0" tIns="0" rIns="0" bIns="0" rtlCol="0"/>
            <a:lstStyle/>
            <a:p>
              <a:endParaRPr/>
            </a:p>
          </p:txBody>
        </p:sp>
        <p:sp>
          <p:nvSpPr>
            <p:cNvPr id="12" name="object 12"/>
            <p:cNvSpPr/>
            <p:nvPr/>
          </p:nvSpPr>
          <p:spPr>
            <a:xfrm>
              <a:off x="1516698" y="0"/>
              <a:ext cx="15070455" cy="2010410"/>
            </a:xfrm>
            <a:custGeom>
              <a:avLst/>
              <a:gdLst/>
              <a:ahLst/>
              <a:cxnLst/>
              <a:rect l="l" t="t" r="r" b="b"/>
              <a:pathLst>
                <a:path w="15070455" h="2010410">
                  <a:moveTo>
                    <a:pt x="15070460" y="2006496"/>
                  </a:moveTo>
                  <a:lnTo>
                    <a:pt x="14746508" y="2006905"/>
                  </a:lnTo>
                  <a:lnTo>
                    <a:pt x="14695750" y="1994269"/>
                  </a:lnTo>
                  <a:lnTo>
                    <a:pt x="12404894" y="1997165"/>
                  </a:lnTo>
                  <a:lnTo>
                    <a:pt x="12354511" y="1984528"/>
                  </a:lnTo>
                  <a:lnTo>
                    <a:pt x="11200321" y="1985987"/>
                  </a:lnTo>
                  <a:lnTo>
                    <a:pt x="10568999" y="1974085"/>
                  </a:lnTo>
                  <a:lnTo>
                    <a:pt x="48692" y="1987380"/>
                  </a:lnTo>
                  <a:lnTo>
                    <a:pt x="30637" y="1974703"/>
                  </a:lnTo>
                  <a:lnTo>
                    <a:pt x="18048" y="1962019"/>
                  </a:lnTo>
                  <a:lnTo>
                    <a:pt x="12019" y="1949327"/>
                  </a:lnTo>
                  <a:lnTo>
                    <a:pt x="13643" y="1936625"/>
                  </a:lnTo>
                  <a:lnTo>
                    <a:pt x="27411" y="1873107"/>
                  </a:lnTo>
                  <a:lnTo>
                    <a:pt x="30991" y="1822303"/>
                  </a:lnTo>
                  <a:lnTo>
                    <a:pt x="28756" y="1784205"/>
                  </a:lnTo>
                  <a:lnTo>
                    <a:pt x="25080" y="1758810"/>
                  </a:lnTo>
                  <a:lnTo>
                    <a:pt x="21937" y="1708014"/>
                  </a:lnTo>
                  <a:lnTo>
                    <a:pt x="18064" y="1669919"/>
                  </a:lnTo>
                  <a:lnTo>
                    <a:pt x="14548" y="1619123"/>
                  </a:lnTo>
                  <a:lnTo>
                    <a:pt x="12524" y="1568326"/>
                  </a:lnTo>
                  <a:lnTo>
                    <a:pt x="13129" y="1530225"/>
                  </a:lnTo>
                  <a:lnTo>
                    <a:pt x="12236" y="1504826"/>
                  </a:lnTo>
                  <a:lnTo>
                    <a:pt x="11313" y="1492127"/>
                  </a:lnTo>
                  <a:lnTo>
                    <a:pt x="9313" y="1415930"/>
                  </a:lnTo>
                  <a:lnTo>
                    <a:pt x="8294" y="1377831"/>
                  </a:lnTo>
                  <a:lnTo>
                    <a:pt x="6248" y="1276233"/>
                  </a:lnTo>
                  <a:lnTo>
                    <a:pt x="5264" y="1225435"/>
                  </a:lnTo>
                  <a:lnTo>
                    <a:pt x="4306" y="1161936"/>
                  </a:lnTo>
                  <a:lnTo>
                    <a:pt x="3404" y="1098437"/>
                  </a:lnTo>
                  <a:lnTo>
                    <a:pt x="2553" y="1022238"/>
                  </a:lnTo>
                  <a:lnTo>
                    <a:pt x="1799" y="958739"/>
                  </a:lnTo>
                  <a:lnTo>
                    <a:pt x="1139" y="895240"/>
                  </a:lnTo>
                  <a:lnTo>
                    <a:pt x="569" y="819040"/>
                  </a:lnTo>
                  <a:lnTo>
                    <a:pt x="0" y="450741"/>
                  </a:lnTo>
                  <a:lnTo>
                    <a:pt x="157" y="412640"/>
                  </a:lnTo>
                  <a:lnTo>
                    <a:pt x="720" y="361840"/>
                  </a:lnTo>
                  <a:lnTo>
                    <a:pt x="1491" y="311039"/>
                  </a:lnTo>
                  <a:lnTo>
                    <a:pt x="2482" y="260237"/>
                  </a:lnTo>
                  <a:lnTo>
                    <a:pt x="3724" y="222136"/>
                  </a:lnTo>
                  <a:lnTo>
                    <a:pt x="5212" y="184034"/>
                  </a:lnTo>
                  <a:lnTo>
                    <a:pt x="6960" y="145932"/>
                  </a:lnTo>
                  <a:lnTo>
                    <a:pt x="9011" y="133229"/>
                  </a:lnTo>
                  <a:lnTo>
                    <a:pt x="11332" y="107826"/>
                  </a:lnTo>
                  <a:lnTo>
                    <a:pt x="13016" y="95124"/>
                  </a:lnTo>
                  <a:lnTo>
                    <a:pt x="13470" y="69723"/>
                  </a:lnTo>
                  <a:lnTo>
                    <a:pt x="15155" y="57021"/>
                  </a:lnTo>
                  <a:lnTo>
                    <a:pt x="18645" y="31617"/>
                  </a:lnTo>
                  <a:lnTo>
                    <a:pt x="22851" y="6211"/>
                  </a:lnTo>
                  <a:lnTo>
                    <a:pt x="86635" y="6185"/>
                  </a:lnTo>
                  <a:lnTo>
                    <a:pt x="83529" y="44235"/>
                  </a:lnTo>
                  <a:lnTo>
                    <a:pt x="81253" y="69638"/>
                  </a:lnTo>
                  <a:lnTo>
                    <a:pt x="77763" y="95042"/>
                  </a:lnTo>
                  <a:lnTo>
                    <a:pt x="69340" y="158553"/>
                  </a:lnTo>
                  <a:lnTo>
                    <a:pt x="65865" y="196657"/>
                  </a:lnTo>
                  <a:lnTo>
                    <a:pt x="64180" y="209359"/>
                  </a:lnTo>
                  <a:lnTo>
                    <a:pt x="62813" y="222061"/>
                  </a:lnTo>
                  <a:lnTo>
                    <a:pt x="61778" y="260162"/>
                  </a:lnTo>
                  <a:lnTo>
                    <a:pt x="61026" y="298263"/>
                  </a:lnTo>
                  <a:lnTo>
                    <a:pt x="60537" y="336364"/>
                  </a:lnTo>
                  <a:lnTo>
                    <a:pt x="60368" y="374464"/>
                  </a:lnTo>
                  <a:lnTo>
                    <a:pt x="60322" y="425264"/>
                  </a:lnTo>
                  <a:lnTo>
                    <a:pt x="60558" y="514164"/>
                  </a:lnTo>
                  <a:lnTo>
                    <a:pt x="60980" y="577664"/>
                  </a:lnTo>
                  <a:lnTo>
                    <a:pt x="61576" y="641163"/>
                  </a:lnTo>
                  <a:lnTo>
                    <a:pt x="62344" y="717362"/>
                  </a:lnTo>
                  <a:lnTo>
                    <a:pt x="63252" y="793561"/>
                  </a:lnTo>
                  <a:lnTo>
                    <a:pt x="64264" y="857060"/>
                  </a:lnTo>
                  <a:lnTo>
                    <a:pt x="65396" y="933258"/>
                  </a:lnTo>
                  <a:lnTo>
                    <a:pt x="66612" y="1009457"/>
                  </a:lnTo>
                  <a:lnTo>
                    <a:pt x="67880" y="1072955"/>
                  </a:lnTo>
                  <a:lnTo>
                    <a:pt x="69197" y="1136454"/>
                  </a:lnTo>
                  <a:lnTo>
                    <a:pt x="70545" y="1199952"/>
                  </a:lnTo>
                  <a:lnTo>
                    <a:pt x="71891" y="1250750"/>
                  </a:lnTo>
                  <a:lnTo>
                    <a:pt x="73248" y="1314249"/>
                  </a:lnTo>
                  <a:lnTo>
                    <a:pt x="74551" y="1352347"/>
                  </a:lnTo>
                  <a:lnTo>
                    <a:pt x="75813" y="1390446"/>
                  </a:lnTo>
                  <a:lnTo>
                    <a:pt x="77002" y="1415844"/>
                  </a:lnTo>
                  <a:lnTo>
                    <a:pt x="78114" y="1441243"/>
                  </a:lnTo>
                  <a:lnTo>
                    <a:pt x="79116" y="1453941"/>
                  </a:lnTo>
                  <a:lnTo>
                    <a:pt x="79225" y="1492041"/>
                  </a:lnTo>
                  <a:lnTo>
                    <a:pt x="79698" y="1530141"/>
                  </a:lnTo>
                  <a:lnTo>
                    <a:pt x="80900" y="1568239"/>
                  </a:lnTo>
                  <a:lnTo>
                    <a:pt x="83196" y="1606336"/>
                  </a:lnTo>
                  <a:lnTo>
                    <a:pt x="84442" y="1631735"/>
                  </a:lnTo>
                  <a:lnTo>
                    <a:pt x="89868" y="1695228"/>
                  </a:lnTo>
                  <a:lnTo>
                    <a:pt x="91114" y="1720627"/>
                  </a:lnTo>
                  <a:lnTo>
                    <a:pt x="91086" y="1746027"/>
                  </a:lnTo>
                  <a:lnTo>
                    <a:pt x="90709" y="1784127"/>
                  </a:lnTo>
                  <a:lnTo>
                    <a:pt x="89587" y="1809529"/>
                  </a:lnTo>
                  <a:lnTo>
                    <a:pt x="87388" y="1847631"/>
                  </a:lnTo>
                  <a:lnTo>
                    <a:pt x="87420" y="1873031"/>
                  </a:lnTo>
                  <a:lnTo>
                    <a:pt x="89699" y="1898428"/>
                  </a:lnTo>
                  <a:lnTo>
                    <a:pt x="96700" y="1911120"/>
                  </a:lnTo>
                  <a:lnTo>
                    <a:pt x="209885" y="1910977"/>
                  </a:lnTo>
                  <a:lnTo>
                    <a:pt x="258846" y="1923615"/>
                  </a:lnTo>
                  <a:lnTo>
                    <a:pt x="1526887" y="1922012"/>
                  </a:lnTo>
                  <a:lnTo>
                    <a:pt x="1578676" y="1934647"/>
                  </a:lnTo>
                  <a:lnTo>
                    <a:pt x="12694822" y="1920598"/>
                  </a:lnTo>
                  <a:lnTo>
                    <a:pt x="12894198" y="1933046"/>
                  </a:lnTo>
                  <a:lnTo>
                    <a:pt x="13443228" y="1932352"/>
                  </a:lnTo>
                  <a:lnTo>
                    <a:pt x="13493348" y="1944989"/>
                  </a:lnTo>
                  <a:lnTo>
                    <a:pt x="14094591" y="1944229"/>
                  </a:lnTo>
                  <a:lnTo>
                    <a:pt x="14144711" y="1956866"/>
                  </a:lnTo>
                  <a:lnTo>
                    <a:pt x="15070396" y="1955696"/>
                  </a:lnTo>
                  <a:lnTo>
                    <a:pt x="15070460" y="2006496"/>
                  </a:lnTo>
                  <a:close/>
                </a:path>
                <a:path w="15070455" h="2010410">
                  <a:moveTo>
                    <a:pt x="7995569" y="2902"/>
                  </a:moveTo>
                  <a:lnTo>
                    <a:pt x="86635" y="6185"/>
                  </a:lnTo>
                  <a:lnTo>
                    <a:pt x="7995569" y="2902"/>
                  </a:lnTo>
                  <a:close/>
                </a:path>
                <a:path w="15070455" h="2010410">
                  <a:moveTo>
                    <a:pt x="15070396" y="1955696"/>
                  </a:moveTo>
                  <a:lnTo>
                    <a:pt x="15004138" y="1955780"/>
                  </a:lnTo>
                  <a:lnTo>
                    <a:pt x="15006945" y="1917676"/>
                  </a:lnTo>
                  <a:lnTo>
                    <a:pt x="15009387" y="1879573"/>
                  </a:lnTo>
                  <a:lnTo>
                    <a:pt x="15011117" y="1854171"/>
                  </a:lnTo>
                  <a:lnTo>
                    <a:pt x="15011753" y="1828770"/>
                  </a:lnTo>
                  <a:lnTo>
                    <a:pt x="15009371" y="1765273"/>
                  </a:lnTo>
                  <a:lnTo>
                    <a:pt x="15007192" y="1714476"/>
                  </a:lnTo>
                  <a:lnTo>
                    <a:pt x="15005402" y="1676378"/>
                  </a:lnTo>
                  <a:lnTo>
                    <a:pt x="15004156" y="1625579"/>
                  </a:lnTo>
                  <a:lnTo>
                    <a:pt x="15003657" y="1574780"/>
                  </a:lnTo>
                  <a:lnTo>
                    <a:pt x="15004763" y="1536679"/>
                  </a:lnTo>
                  <a:lnTo>
                    <a:pt x="15006978" y="1511276"/>
                  </a:lnTo>
                  <a:lnTo>
                    <a:pt x="15008464" y="1485874"/>
                  </a:lnTo>
                  <a:lnTo>
                    <a:pt x="15007400" y="1460475"/>
                  </a:lnTo>
                  <a:lnTo>
                    <a:pt x="15006684" y="1422376"/>
                  </a:lnTo>
                  <a:lnTo>
                    <a:pt x="15004890" y="1396978"/>
                  </a:lnTo>
                  <a:lnTo>
                    <a:pt x="15002368" y="1371581"/>
                  </a:lnTo>
                  <a:lnTo>
                    <a:pt x="14999482" y="1346185"/>
                  </a:lnTo>
                  <a:lnTo>
                    <a:pt x="14997510" y="1333488"/>
                  </a:lnTo>
                  <a:lnTo>
                    <a:pt x="14995356" y="1308090"/>
                  </a:lnTo>
                  <a:lnTo>
                    <a:pt x="14993058" y="1282693"/>
                  </a:lnTo>
                  <a:lnTo>
                    <a:pt x="14990620" y="1244596"/>
                  </a:lnTo>
                  <a:lnTo>
                    <a:pt x="14988078" y="1206499"/>
                  </a:lnTo>
                  <a:lnTo>
                    <a:pt x="14985439" y="1155703"/>
                  </a:lnTo>
                  <a:lnTo>
                    <a:pt x="14982722" y="1092206"/>
                  </a:lnTo>
                  <a:lnTo>
                    <a:pt x="14974414" y="901716"/>
                  </a:lnTo>
                  <a:lnTo>
                    <a:pt x="14971646" y="825520"/>
                  </a:lnTo>
                  <a:lnTo>
                    <a:pt x="14968936" y="762023"/>
                  </a:lnTo>
                  <a:lnTo>
                    <a:pt x="14966275" y="685827"/>
                  </a:lnTo>
                  <a:lnTo>
                    <a:pt x="14963700" y="609630"/>
                  </a:lnTo>
                  <a:lnTo>
                    <a:pt x="14961246" y="546133"/>
                  </a:lnTo>
                  <a:lnTo>
                    <a:pt x="14958919" y="482636"/>
                  </a:lnTo>
                  <a:lnTo>
                    <a:pt x="14956723" y="406438"/>
                  </a:lnTo>
                  <a:lnTo>
                    <a:pt x="14954729" y="355641"/>
                  </a:lnTo>
                  <a:lnTo>
                    <a:pt x="14952908" y="292143"/>
                  </a:lnTo>
                  <a:lnTo>
                    <a:pt x="14951313" y="241345"/>
                  </a:lnTo>
                  <a:lnTo>
                    <a:pt x="14949966" y="203247"/>
                  </a:lnTo>
                  <a:lnTo>
                    <a:pt x="14948872" y="165148"/>
                  </a:lnTo>
                  <a:lnTo>
                    <a:pt x="14948050" y="127049"/>
                  </a:lnTo>
                  <a:lnTo>
                    <a:pt x="14947555" y="114350"/>
                  </a:lnTo>
                  <a:lnTo>
                    <a:pt x="14947374" y="101650"/>
                  </a:lnTo>
                  <a:lnTo>
                    <a:pt x="14935616" y="25465"/>
                  </a:lnTo>
                  <a:lnTo>
                    <a:pt x="14930973" y="71"/>
                  </a:lnTo>
                  <a:lnTo>
                    <a:pt x="7995569" y="2902"/>
                  </a:lnTo>
                  <a:lnTo>
                    <a:pt x="14987237" y="0"/>
                  </a:lnTo>
                  <a:lnTo>
                    <a:pt x="14988078" y="12698"/>
                  </a:lnTo>
                  <a:lnTo>
                    <a:pt x="14992605" y="38093"/>
                  </a:lnTo>
                  <a:lnTo>
                    <a:pt x="14997861" y="63486"/>
                  </a:lnTo>
                  <a:lnTo>
                    <a:pt x="14998060" y="76186"/>
                  </a:lnTo>
                  <a:lnTo>
                    <a:pt x="14998625" y="101585"/>
                  </a:lnTo>
                  <a:lnTo>
                    <a:pt x="14999535" y="139684"/>
                  </a:lnTo>
                  <a:lnTo>
                    <a:pt x="15000752" y="177783"/>
                  </a:lnTo>
                  <a:lnTo>
                    <a:pt x="15002251" y="215881"/>
                  </a:lnTo>
                  <a:lnTo>
                    <a:pt x="15004029" y="266678"/>
                  </a:lnTo>
                  <a:lnTo>
                    <a:pt x="15006060" y="330176"/>
                  </a:lnTo>
                  <a:lnTo>
                    <a:pt x="15008309" y="393673"/>
                  </a:lnTo>
                  <a:lnTo>
                    <a:pt x="15010751" y="457170"/>
                  </a:lnTo>
                  <a:lnTo>
                    <a:pt x="15013365" y="520667"/>
                  </a:lnTo>
                  <a:lnTo>
                    <a:pt x="15016145" y="596863"/>
                  </a:lnTo>
                  <a:lnTo>
                    <a:pt x="15019035" y="660360"/>
                  </a:lnTo>
                  <a:lnTo>
                    <a:pt x="15022046" y="736556"/>
                  </a:lnTo>
                  <a:lnTo>
                    <a:pt x="15025139" y="812752"/>
                  </a:lnTo>
                  <a:lnTo>
                    <a:pt x="15028275" y="876248"/>
                  </a:lnTo>
                  <a:lnTo>
                    <a:pt x="15031449" y="939744"/>
                  </a:lnTo>
                  <a:lnTo>
                    <a:pt x="15034654" y="1015940"/>
                  </a:lnTo>
                  <a:lnTo>
                    <a:pt x="15037819" y="1066736"/>
                  </a:lnTo>
                  <a:lnTo>
                    <a:pt x="15040971" y="1130232"/>
                  </a:lnTo>
                  <a:lnTo>
                    <a:pt x="15044054" y="1181029"/>
                  </a:lnTo>
                  <a:lnTo>
                    <a:pt x="15047062" y="1231825"/>
                  </a:lnTo>
                  <a:lnTo>
                    <a:pt x="15049958" y="1269921"/>
                  </a:lnTo>
                  <a:lnTo>
                    <a:pt x="15052718" y="1295318"/>
                  </a:lnTo>
                  <a:lnTo>
                    <a:pt x="15055336" y="1320714"/>
                  </a:lnTo>
                  <a:lnTo>
                    <a:pt x="15057774" y="1333411"/>
                  </a:lnTo>
                  <a:lnTo>
                    <a:pt x="15066110" y="1384201"/>
                  </a:lnTo>
                  <a:lnTo>
                    <a:pt x="15069035" y="1434997"/>
                  </a:lnTo>
                  <a:lnTo>
                    <a:pt x="15068602" y="1485798"/>
                  </a:lnTo>
                  <a:lnTo>
                    <a:pt x="15066862" y="1536600"/>
                  </a:lnTo>
                  <a:lnTo>
                    <a:pt x="15065869" y="1587401"/>
                  </a:lnTo>
                  <a:lnTo>
                    <a:pt x="15066617" y="1650900"/>
                  </a:lnTo>
                  <a:lnTo>
                    <a:pt x="15068443" y="1701698"/>
                  </a:lnTo>
                  <a:lnTo>
                    <a:pt x="15070123" y="1739796"/>
                  </a:lnTo>
                  <a:lnTo>
                    <a:pt x="15070396" y="1955696"/>
                  </a:lnTo>
                  <a:close/>
                </a:path>
                <a:path w="15070455" h="2010410">
                  <a:moveTo>
                    <a:pt x="1112980" y="1922535"/>
                  </a:moveTo>
                  <a:lnTo>
                    <a:pt x="850907" y="1922866"/>
                  </a:lnTo>
                  <a:lnTo>
                    <a:pt x="903497" y="1910100"/>
                  </a:lnTo>
                  <a:lnTo>
                    <a:pt x="1060868" y="1909901"/>
                  </a:lnTo>
                  <a:lnTo>
                    <a:pt x="1112980" y="1922535"/>
                  </a:lnTo>
                  <a:close/>
                </a:path>
                <a:path w="15070455" h="2010410">
                  <a:moveTo>
                    <a:pt x="11350660" y="1922297"/>
                  </a:moveTo>
                  <a:lnTo>
                    <a:pt x="5687919" y="1929453"/>
                  </a:lnTo>
                  <a:lnTo>
                    <a:pt x="8140575" y="1913654"/>
                  </a:lnTo>
                  <a:lnTo>
                    <a:pt x="11300617" y="1909660"/>
                  </a:lnTo>
                  <a:lnTo>
                    <a:pt x="11350660" y="1922297"/>
                  </a:lnTo>
                  <a:close/>
                </a:path>
                <a:path w="15070455" h="2010410">
                  <a:moveTo>
                    <a:pt x="4773566" y="1994109"/>
                  </a:moveTo>
                  <a:lnTo>
                    <a:pt x="1239722" y="1998575"/>
                  </a:lnTo>
                  <a:lnTo>
                    <a:pt x="984876" y="1986197"/>
                  </a:lnTo>
                  <a:lnTo>
                    <a:pt x="7610564" y="1977824"/>
                  </a:lnTo>
                  <a:lnTo>
                    <a:pt x="4773566" y="1994109"/>
                  </a:lnTo>
                  <a:close/>
                </a:path>
                <a:path w="15070455" h="2010410">
                  <a:moveTo>
                    <a:pt x="3450404" y="2008481"/>
                  </a:moveTo>
                  <a:lnTo>
                    <a:pt x="2120570" y="2010162"/>
                  </a:lnTo>
                  <a:lnTo>
                    <a:pt x="1859337" y="1997792"/>
                  </a:lnTo>
                  <a:lnTo>
                    <a:pt x="3496055" y="1995724"/>
                  </a:lnTo>
                  <a:lnTo>
                    <a:pt x="3450404" y="2008481"/>
                  </a:lnTo>
                  <a:close/>
                </a:path>
              </a:pathLst>
            </a:custGeom>
            <a:solidFill>
              <a:srgbClr val="373734"/>
            </a:solidFill>
          </p:spPr>
          <p:txBody>
            <a:bodyPr wrap="square" lIns="0" tIns="0" rIns="0" bIns="0" rtlCol="0"/>
            <a:lstStyle/>
            <a:p>
              <a:endParaRPr/>
            </a:p>
          </p:txBody>
        </p:sp>
        <p:sp>
          <p:nvSpPr>
            <p:cNvPr id="13" name="object 13"/>
            <p:cNvSpPr/>
            <p:nvPr/>
          </p:nvSpPr>
          <p:spPr>
            <a:xfrm>
              <a:off x="1456351" y="0"/>
              <a:ext cx="15214600" cy="1990725"/>
            </a:xfrm>
            <a:custGeom>
              <a:avLst/>
              <a:gdLst/>
              <a:ahLst/>
              <a:cxnLst/>
              <a:rect l="l" t="t" r="r" b="b"/>
              <a:pathLst>
                <a:path w="15214600" h="1990725">
                  <a:moveTo>
                    <a:pt x="15214006" y="1990706"/>
                  </a:moveTo>
                  <a:lnTo>
                    <a:pt x="0" y="1690248"/>
                  </a:lnTo>
                  <a:lnTo>
                    <a:pt x="26835" y="217234"/>
                  </a:lnTo>
                  <a:lnTo>
                    <a:pt x="45619" y="0"/>
                  </a:lnTo>
                  <a:lnTo>
                    <a:pt x="15200644" y="0"/>
                  </a:lnTo>
                  <a:lnTo>
                    <a:pt x="15214006" y="1990706"/>
                  </a:lnTo>
                  <a:close/>
                </a:path>
              </a:pathLst>
            </a:custGeom>
            <a:solidFill>
              <a:srgbClr val="FFFFFF"/>
            </a:solidFill>
          </p:spPr>
          <p:txBody>
            <a:bodyPr wrap="square" lIns="0" tIns="0" rIns="0" bIns="0" rtlCol="0"/>
            <a:lstStyle/>
            <a:p>
              <a:endParaRPr/>
            </a:p>
          </p:txBody>
        </p:sp>
        <p:sp>
          <p:nvSpPr>
            <p:cNvPr id="14" name="object 14"/>
            <p:cNvSpPr/>
            <p:nvPr/>
          </p:nvSpPr>
          <p:spPr>
            <a:xfrm>
              <a:off x="1435727" y="0"/>
              <a:ext cx="15283815" cy="2028189"/>
            </a:xfrm>
            <a:custGeom>
              <a:avLst/>
              <a:gdLst/>
              <a:ahLst/>
              <a:cxnLst/>
              <a:rect l="l" t="t" r="r" b="b"/>
              <a:pathLst>
                <a:path w="15283815" h="2028189">
                  <a:moveTo>
                    <a:pt x="8225661" y="5696"/>
                  </a:moveTo>
                  <a:lnTo>
                    <a:pt x="15190602" y="9629"/>
                  </a:lnTo>
                  <a:lnTo>
                    <a:pt x="15190615" y="10531"/>
                  </a:lnTo>
                  <a:lnTo>
                    <a:pt x="8225661" y="5696"/>
                  </a:lnTo>
                  <a:close/>
                </a:path>
                <a:path w="15283815" h="2028189">
                  <a:moveTo>
                    <a:pt x="15273550" y="2018074"/>
                  </a:moveTo>
                  <a:lnTo>
                    <a:pt x="12775464" y="1972562"/>
                  </a:lnTo>
                  <a:lnTo>
                    <a:pt x="12725392" y="1958948"/>
                  </a:lnTo>
                  <a:lnTo>
                    <a:pt x="11349351" y="1933879"/>
                  </a:lnTo>
                  <a:lnTo>
                    <a:pt x="10709011" y="1909511"/>
                  </a:lnTo>
                  <a:lnTo>
                    <a:pt x="80586" y="1715878"/>
                  </a:lnTo>
                  <a:lnTo>
                    <a:pt x="58843" y="1702779"/>
                  </a:lnTo>
                  <a:lnTo>
                    <a:pt x="15095674" y="1976727"/>
                  </a:lnTo>
                  <a:lnTo>
                    <a:pt x="15139312" y="1964820"/>
                  </a:lnTo>
                  <a:lnTo>
                    <a:pt x="15208068" y="1966072"/>
                  </a:lnTo>
                  <a:lnTo>
                    <a:pt x="15211384" y="1940728"/>
                  </a:lnTo>
                  <a:lnTo>
                    <a:pt x="15214566" y="1902680"/>
                  </a:lnTo>
                  <a:lnTo>
                    <a:pt x="15216790" y="1877316"/>
                  </a:lnTo>
                  <a:lnTo>
                    <a:pt x="15218151" y="1839235"/>
                  </a:lnTo>
                  <a:lnTo>
                    <a:pt x="15216777" y="1788401"/>
                  </a:lnTo>
                  <a:lnTo>
                    <a:pt x="15215820" y="1724873"/>
                  </a:lnTo>
                  <a:lnTo>
                    <a:pt x="15215005" y="1674050"/>
                  </a:lnTo>
                  <a:lnTo>
                    <a:pt x="15214749" y="1623237"/>
                  </a:lnTo>
                  <a:lnTo>
                    <a:pt x="15215470" y="1559740"/>
                  </a:lnTo>
                  <a:lnTo>
                    <a:pt x="15217086" y="1534365"/>
                  </a:lnTo>
                  <a:lnTo>
                    <a:pt x="15222007" y="1470944"/>
                  </a:lnTo>
                  <a:lnTo>
                    <a:pt x="15221464" y="1407423"/>
                  </a:lnTo>
                  <a:lnTo>
                    <a:pt x="15220166" y="1381996"/>
                  </a:lnTo>
                  <a:lnTo>
                    <a:pt x="15218371" y="1343857"/>
                  </a:lnTo>
                  <a:lnTo>
                    <a:pt x="15215980" y="1318409"/>
                  </a:lnTo>
                  <a:lnTo>
                    <a:pt x="15214408" y="1305678"/>
                  </a:lnTo>
                  <a:lnTo>
                    <a:pt x="15212924" y="1280247"/>
                  </a:lnTo>
                  <a:lnTo>
                    <a:pt x="15211312" y="1254813"/>
                  </a:lnTo>
                  <a:lnTo>
                    <a:pt x="15209823" y="1216680"/>
                  </a:lnTo>
                  <a:lnTo>
                    <a:pt x="15208239" y="1178545"/>
                  </a:lnTo>
                  <a:lnTo>
                    <a:pt x="15206810" y="1127710"/>
                  </a:lnTo>
                  <a:lnTo>
                    <a:pt x="15205320" y="1076875"/>
                  </a:lnTo>
                  <a:lnTo>
                    <a:pt x="15204018" y="1013340"/>
                  </a:lnTo>
                  <a:lnTo>
                    <a:pt x="15202689" y="949806"/>
                  </a:lnTo>
                  <a:lnTo>
                    <a:pt x="15201581" y="873573"/>
                  </a:lnTo>
                  <a:lnTo>
                    <a:pt x="15200247" y="810038"/>
                  </a:lnTo>
                  <a:lnTo>
                    <a:pt x="15199167" y="733806"/>
                  </a:lnTo>
                  <a:lnTo>
                    <a:pt x="15197894" y="670272"/>
                  </a:lnTo>
                  <a:lnTo>
                    <a:pt x="15196909" y="594041"/>
                  </a:lnTo>
                  <a:lnTo>
                    <a:pt x="15195996" y="517812"/>
                  </a:lnTo>
                  <a:lnTo>
                    <a:pt x="15195171" y="441584"/>
                  </a:lnTo>
                  <a:lnTo>
                    <a:pt x="15194221" y="378056"/>
                  </a:lnTo>
                  <a:lnTo>
                    <a:pt x="15193393" y="314531"/>
                  </a:lnTo>
                  <a:lnTo>
                    <a:pt x="15192703" y="251008"/>
                  </a:lnTo>
                  <a:lnTo>
                    <a:pt x="15192168" y="187487"/>
                  </a:lnTo>
                  <a:lnTo>
                    <a:pt x="15191574" y="136668"/>
                  </a:lnTo>
                  <a:lnTo>
                    <a:pt x="15191168" y="85852"/>
                  </a:lnTo>
                  <a:lnTo>
                    <a:pt x="15190967" y="35040"/>
                  </a:lnTo>
                  <a:lnTo>
                    <a:pt x="15190615" y="10531"/>
                  </a:lnTo>
                  <a:lnTo>
                    <a:pt x="15242043" y="10567"/>
                  </a:lnTo>
                  <a:lnTo>
                    <a:pt x="15242741" y="48686"/>
                  </a:lnTo>
                  <a:lnTo>
                    <a:pt x="15243305" y="99504"/>
                  </a:lnTo>
                  <a:lnTo>
                    <a:pt x="15243850" y="163025"/>
                  </a:lnTo>
                  <a:lnTo>
                    <a:pt x="15244823" y="213851"/>
                  </a:lnTo>
                  <a:lnTo>
                    <a:pt x="15245510" y="290076"/>
                  </a:lnTo>
                  <a:lnTo>
                    <a:pt x="15246589" y="353606"/>
                  </a:lnTo>
                  <a:lnTo>
                    <a:pt x="15247809" y="417139"/>
                  </a:lnTo>
                  <a:lnTo>
                    <a:pt x="15248923" y="493372"/>
                  </a:lnTo>
                  <a:lnTo>
                    <a:pt x="15250143" y="569607"/>
                  </a:lnTo>
                  <a:lnTo>
                    <a:pt x="15251453" y="645843"/>
                  </a:lnTo>
                  <a:lnTo>
                    <a:pt x="15253064" y="709383"/>
                  </a:lnTo>
                  <a:lnTo>
                    <a:pt x="15254498" y="785622"/>
                  </a:lnTo>
                  <a:lnTo>
                    <a:pt x="15255967" y="861861"/>
                  </a:lnTo>
                  <a:lnTo>
                    <a:pt x="15261103" y="1052487"/>
                  </a:lnTo>
                  <a:lnTo>
                    <a:pt x="15262999" y="1103330"/>
                  </a:lnTo>
                  <a:lnTo>
                    <a:pt x="15264842" y="1154172"/>
                  </a:lnTo>
                  <a:lnTo>
                    <a:pt x="15266614" y="1205012"/>
                  </a:lnTo>
                  <a:lnTo>
                    <a:pt x="15268760" y="1230456"/>
                  </a:lnTo>
                  <a:lnTo>
                    <a:pt x="15270567" y="1268595"/>
                  </a:lnTo>
                  <a:lnTo>
                    <a:pt x="15272713" y="1281336"/>
                  </a:lnTo>
                  <a:lnTo>
                    <a:pt x="15274717" y="1294075"/>
                  </a:lnTo>
                  <a:lnTo>
                    <a:pt x="15281112" y="1345000"/>
                  </a:lnTo>
                  <a:lnTo>
                    <a:pt x="15283514" y="1395852"/>
                  </a:lnTo>
                  <a:lnTo>
                    <a:pt x="15283111" y="1446653"/>
                  </a:lnTo>
                  <a:lnTo>
                    <a:pt x="15281089" y="1497425"/>
                  </a:lnTo>
                  <a:lnTo>
                    <a:pt x="15278635" y="1548188"/>
                  </a:lnTo>
                  <a:lnTo>
                    <a:pt x="15277167" y="1586268"/>
                  </a:lnTo>
                  <a:lnTo>
                    <a:pt x="15276677" y="1637067"/>
                  </a:lnTo>
                  <a:lnTo>
                    <a:pt x="15276933" y="1687880"/>
                  </a:lnTo>
                  <a:lnTo>
                    <a:pt x="15277748" y="1738704"/>
                  </a:lnTo>
                  <a:lnTo>
                    <a:pt x="15278177" y="1764116"/>
                  </a:lnTo>
                  <a:lnTo>
                    <a:pt x="15273550" y="2018074"/>
                  </a:lnTo>
                  <a:close/>
                </a:path>
                <a:path w="15283815" h="2028189">
                  <a:moveTo>
                    <a:pt x="14642485" y="1968470"/>
                  </a:moveTo>
                  <a:lnTo>
                    <a:pt x="18112" y="1702037"/>
                  </a:lnTo>
                  <a:lnTo>
                    <a:pt x="5778" y="1689111"/>
                  </a:lnTo>
                  <a:lnTo>
                    <a:pt x="0" y="1676303"/>
                  </a:lnTo>
                  <a:lnTo>
                    <a:pt x="2101" y="1650937"/>
                  </a:lnTo>
                  <a:lnTo>
                    <a:pt x="17098" y="1587700"/>
                  </a:lnTo>
                  <a:lnTo>
                    <a:pt x="21434" y="1549673"/>
                  </a:lnTo>
                  <a:lnTo>
                    <a:pt x="19943" y="1511539"/>
                  </a:lnTo>
                  <a:lnTo>
                    <a:pt x="16995" y="1473379"/>
                  </a:lnTo>
                  <a:lnTo>
                    <a:pt x="14843" y="1422531"/>
                  </a:lnTo>
                  <a:lnTo>
                    <a:pt x="11946" y="1371670"/>
                  </a:lnTo>
                  <a:lnTo>
                    <a:pt x="9421" y="1320816"/>
                  </a:lnTo>
                  <a:lnTo>
                    <a:pt x="8389" y="1269989"/>
                  </a:lnTo>
                  <a:lnTo>
                    <a:pt x="9967" y="1219209"/>
                  </a:lnTo>
                  <a:lnTo>
                    <a:pt x="9423" y="1206497"/>
                  </a:lnTo>
                  <a:lnTo>
                    <a:pt x="9072" y="1181086"/>
                  </a:lnTo>
                  <a:lnTo>
                    <a:pt x="8691" y="1155675"/>
                  </a:lnTo>
                  <a:lnTo>
                    <a:pt x="8341" y="1079456"/>
                  </a:lnTo>
                  <a:lnTo>
                    <a:pt x="8447" y="977841"/>
                  </a:lnTo>
                  <a:lnTo>
                    <a:pt x="8521" y="927034"/>
                  </a:lnTo>
                  <a:lnTo>
                    <a:pt x="8621" y="876227"/>
                  </a:lnTo>
                  <a:lnTo>
                    <a:pt x="8989" y="812724"/>
                  </a:lnTo>
                  <a:lnTo>
                    <a:pt x="9403" y="749221"/>
                  </a:lnTo>
                  <a:lnTo>
                    <a:pt x="9871" y="685719"/>
                  </a:lnTo>
                  <a:lnTo>
                    <a:pt x="11240" y="546020"/>
                  </a:lnTo>
                  <a:lnTo>
                    <a:pt x="12942" y="406328"/>
                  </a:lnTo>
                  <a:lnTo>
                    <a:pt x="19331" y="50785"/>
                  </a:lnTo>
                  <a:lnTo>
                    <a:pt x="20563" y="0"/>
                  </a:lnTo>
                  <a:lnTo>
                    <a:pt x="8225661" y="5696"/>
                  </a:lnTo>
                  <a:lnTo>
                    <a:pt x="80719" y="1095"/>
                  </a:lnTo>
                  <a:lnTo>
                    <a:pt x="79427" y="77285"/>
                  </a:lnTo>
                  <a:lnTo>
                    <a:pt x="78639" y="128079"/>
                  </a:lnTo>
                  <a:lnTo>
                    <a:pt x="77848" y="191575"/>
                  </a:lnTo>
                  <a:lnTo>
                    <a:pt x="76971" y="267771"/>
                  </a:lnTo>
                  <a:lnTo>
                    <a:pt x="75828" y="407474"/>
                  </a:lnTo>
                  <a:lnTo>
                    <a:pt x="75303" y="483677"/>
                  </a:lnTo>
                  <a:lnTo>
                    <a:pt x="74866" y="559882"/>
                  </a:lnTo>
                  <a:lnTo>
                    <a:pt x="74736" y="623390"/>
                  </a:lnTo>
                  <a:lnTo>
                    <a:pt x="74434" y="699597"/>
                  </a:lnTo>
                  <a:lnTo>
                    <a:pt x="74411" y="763107"/>
                  </a:lnTo>
                  <a:lnTo>
                    <a:pt x="74474" y="953640"/>
                  </a:lnTo>
                  <a:lnTo>
                    <a:pt x="74724" y="1004453"/>
                  </a:lnTo>
                  <a:lnTo>
                    <a:pt x="75180" y="1042567"/>
                  </a:lnTo>
                  <a:lnTo>
                    <a:pt x="75598" y="1080681"/>
                  </a:lnTo>
                  <a:lnTo>
                    <a:pt x="76193" y="1106096"/>
                  </a:lnTo>
                  <a:lnTo>
                    <a:pt x="76721" y="1131510"/>
                  </a:lnTo>
                  <a:lnTo>
                    <a:pt x="77399" y="1144225"/>
                  </a:lnTo>
                  <a:lnTo>
                    <a:pt x="76765" y="1182319"/>
                  </a:lnTo>
                  <a:lnTo>
                    <a:pt x="76496" y="1220421"/>
                  </a:lnTo>
                  <a:lnTo>
                    <a:pt x="76724" y="1271233"/>
                  </a:lnTo>
                  <a:lnTo>
                    <a:pt x="78276" y="1309368"/>
                  </a:lnTo>
                  <a:lnTo>
                    <a:pt x="79028" y="1334786"/>
                  </a:lnTo>
                  <a:lnTo>
                    <a:pt x="83213" y="1398373"/>
                  </a:lnTo>
                  <a:lnTo>
                    <a:pt x="83733" y="1436489"/>
                  </a:lnTo>
                  <a:lnTo>
                    <a:pt x="83209" y="1461883"/>
                  </a:lnTo>
                  <a:lnTo>
                    <a:pt x="82090" y="1499969"/>
                  </a:lnTo>
                  <a:lnTo>
                    <a:pt x="80243" y="1538042"/>
                  </a:lnTo>
                  <a:lnTo>
                    <a:pt x="77534" y="1563397"/>
                  </a:lnTo>
                  <a:lnTo>
                    <a:pt x="76840" y="1601490"/>
                  </a:lnTo>
                  <a:lnTo>
                    <a:pt x="78855" y="1614229"/>
                  </a:lnTo>
                  <a:lnTo>
                    <a:pt x="85605" y="1627054"/>
                  </a:lnTo>
                  <a:lnTo>
                    <a:pt x="97453" y="1639972"/>
                  </a:lnTo>
                  <a:lnTo>
                    <a:pt x="1220456" y="1660432"/>
                  </a:lnTo>
                  <a:lnTo>
                    <a:pt x="1270370" y="1674043"/>
                  </a:lnTo>
                  <a:lnTo>
                    <a:pt x="1771827" y="1683179"/>
                  </a:lnTo>
                  <a:lnTo>
                    <a:pt x="1821742" y="1696790"/>
                  </a:lnTo>
                  <a:lnTo>
                    <a:pt x="13221025" y="1904467"/>
                  </a:lnTo>
                  <a:lnTo>
                    <a:pt x="13271365" y="1918086"/>
                  </a:lnTo>
                  <a:lnTo>
                    <a:pt x="13778685" y="1927329"/>
                  </a:lnTo>
                  <a:lnTo>
                    <a:pt x="13829292" y="1940953"/>
                  </a:lnTo>
                  <a:lnTo>
                    <a:pt x="14591877" y="1954846"/>
                  </a:lnTo>
                  <a:lnTo>
                    <a:pt x="14642485" y="1968470"/>
                  </a:lnTo>
                  <a:close/>
                </a:path>
                <a:path w="15283815" h="2028189">
                  <a:moveTo>
                    <a:pt x="10790424" y="1847483"/>
                  </a:moveTo>
                  <a:lnTo>
                    <a:pt x="8953801" y="1814023"/>
                  </a:lnTo>
                  <a:lnTo>
                    <a:pt x="9374948" y="1808994"/>
                  </a:lnTo>
                  <a:lnTo>
                    <a:pt x="10686674" y="1832891"/>
                  </a:lnTo>
                  <a:lnTo>
                    <a:pt x="10790424" y="1847483"/>
                  </a:lnTo>
                  <a:close/>
                </a:path>
                <a:path w="15283815" h="2028189">
                  <a:moveTo>
                    <a:pt x="12462030" y="1890640"/>
                  </a:moveTo>
                  <a:lnTo>
                    <a:pt x="5246894" y="1759191"/>
                  </a:lnTo>
                  <a:lnTo>
                    <a:pt x="8300779" y="1802126"/>
                  </a:lnTo>
                  <a:lnTo>
                    <a:pt x="12411390" y="1877015"/>
                  </a:lnTo>
                  <a:lnTo>
                    <a:pt x="12462030" y="1890640"/>
                  </a:lnTo>
                  <a:close/>
                </a:path>
                <a:path w="15283815" h="2028189">
                  <a:moveTo>
                    <a:pt x="4788066" y="1814343"/>
                  </a:moveTo>
                  <a:lnTo>
                    <a:pt x="1499958" y="1754438"/>
                  </a:lnTo>
                  <a:lnTo>
                    <a:pt x="1293448" y="1737974"/>
                  </a:lnTo>
                  <a:lnTo>
                    <a:pt x="7739983" y="1855420"/>
                  </a:lnTo>
                  <a:lnTo>
                    <a:pt x="4788066" y="1814343"/>
                  </a:lnTo>
                  <a:close/>
                </a:path>
                <a:path w="15283815" h="2028189">
                  <a:moveTo>
                    <a:pt x="3237072" y="1798788"/>
                  </a:moveTo>
                  <a:lnTo>
                    <a:pt x="2323921" y="1782152"/>
                  </a:lnTo>
                  <a:lnTo>
                    <a:pt x="2224067" y="1767631"/>
                  </a:lnTo>
                  <a:lnTo>
                    <a:pt x="3289340" y="1787038"/>
                  </a:lnTo>
                  <a:lnTo>
                    <a:pt x="3237072" y="1798788"/>
                  </a:lnTo>
                  <a:close/>
                </a:path>
                <a:path w="15283815" h="2028189">
                  <a:moveTo>
                    <a:pt x="15115569" y="2027898"/>
                  </a:moveTo>
                  <a:lnTo>
                    <a:pt x="15050197" y="2014004"/>
                  </a:lnTo>
                  <a:lnTo>
                    <a:pt x="15172956" y="2016241"/>
                  </a:lnTo>
                  <a:lnTo>
                    <a:pt x="15115569" y="2027898"/>
                  </a:lnTo>
                  <a:close/>
                </a:path>
              </a:pathLst>
            </a:custGeom>
            <a:solidFill>
              <a:srgbClr val="373734"/>
            </a:solidFill>
          </p:spPr>
          <p:txBody>
            <a:bodyPr wrap="square" lIns="0" tIns="0" rIns="0" bIns="0" rtlCol="0"/>
            <a:lstStyle/>
            <a:p>
              <a:endParaRPr/>
            </a:p>
          </p:txBody>
        </p:sp>
        <p:sp>
          <p:nvSpPr>
            <p:cNvPr id="15" name="object 15"/>
            <p:cNvSpPr/>
            <p:nvPr/>
          </p:nvSpPr>
          <p:spPr>
            <a:xfrm>
              <a:off x="1592971" y="0"/>
              <a:ext cx="15231110" cy="0"/>
            </a:xfrm>
            <a:custGeom>
              <a:avLst/>
              <a:gdLst/>
              <a:ahLst/>
              <a:cxnLst/>
              <a:rect l="l" t="t" r="r" b="b"/>
              <a:pathLst>
                <a:path w="15231110">
                  <a:moveTo>
                    <a:pt x="0" y="0"/>
                  </a:moveTo>
                  <a:lnTo>
                    <a:pt x="15230865" y="0"/>
                  </a:lnTo>
                  <a:lnTo>
                    <a:pt x="0" y="0"/>
                  </a:lnTo>
                  <a:close/>
                </a:path>
              </a:pathLst>
            </a:custGeom>
            <a:solidFill>
              <a:srgbClr val="FFFFFF"/>
            </a:solidFill>
          </p:spPr>
          <p:txBody>
            <a:bodyPr wrap="square" lIns="0" tIns="0" rIns="0" bIns="0" rtlCol="0"/>
            <a:lstStyle/>
            <a:p>
              <a:endParaRPr/>
            </a:p>
          </p:txBody>
        </p:sp>
        <p:sp>
          <p:nvSpPr>
            <p:cNvPr id="16" name="object 16"/>
            <p:cNvSpPr/>
            <p:nvPr/>
          </p:nvSpPr>
          <p:spPr>
            <a:xfrm>
              <a:off x="1548145" y="7304"/>
              <a:ext cx="15317469" cy="1858645"/>
            </a:xfrm>
            <a:custGeom>
              <a:avLst/>
              <a:gdLst/>
              <a:ahLst/>
              <a:cxnLst/>
              <a:rect l="l" t="t" r="r" b="b"/>
              <a:pathLst>
                <a:path w="15317469" h="1858645">
                  <a:moveTo>
                    <a:pt x="2253899" y="1846972"/>
                  </a:moveTo>
                  <a:lnTo>
                    <a:pt x="5803419" y="1814386"/>
                  </a:lnTo>
                  <a:lnTo>
                    <a:pt x="5702678" y="1828011"/>
                  </a:lnTo>
                  <a:lnTo>
                    <a:pt x="2407842" y="1858260"/>
                  </a:lnTo>
                  <a:lnTo>
                    <a:pt x="2253899" y="1846972"/>
                  </a:lnTo>
                  <a:close/>
                </a:path>
                <a:path w="15317469" h="1858645">
                  <a:moveTo>
                    <a:pt x="1184963" y="1844085"/>
                  </a:moveTo>
                  <a:lnTo>
                    <a:pt x="11929331" y="1745446"/>
                  </a:lnTo>
                  <a:lnTo>
                    <a:pt x="10003726" y="1775824"/>
                  </a:lnTo>
                  <a:lnTo>
                    <a:pt x="1234574" y="1856330"/>
                  </a:lnTo>
                  <a:lnTo>
                    <a:pt x="1184963" y="1844085"/>
                  </a:lnTo>
                  <a:close/>
                </a:path>
                <a:path w="15317469" h="1858645">
                  <a:moveTo>
                    <a:pt x="739391" y="1835475"/>
                  </a:moveTo>
                  <a:lnTo>
                    <a:pt x="13195834" y="1721118"/>
                  </a:lnTo>
                  <a:lnTo>
                    <a:pt x="13145759" y="1734278"/>
                  </a:lnTo>
                  <a:lnTo>
                    <a:pt x="789003" y="1847721"/>
                  </a:lnTo>
                  <a:lnTo>
                    <a:pt x="739391" y="1835475"/>
                  </a:lnTo>
                  <a:close/>
                </a:path>
                <a:path w="15317469" h="1858645">
                  <a:moveTo>
                    <a:pt x="196510" y="1827759"/>
                  </a:moveTo>
                  <a:lnTo>
                    <a:pt x="13700628" y="1703783"/>
                  </a:lnTo>
                  <a:lnTo>
                    <a:pt x="13546585" y="1717898"/>
                  </a:lnTo>
                  <a:lnTo>
                    <a:pt x="240481" y="1840056"/>
                  </a:lnTo>
                  <a:lnTo>
                    <a:pt x="196510" y="1827759"/>
                  </a:lnTo>
                  <a:close/>
                </a:path>
                <a:path w="15317469" h="1858645">
                  <a:moveTo>
                    <a:pt x="0" y="686"/>
                  </a:moveTo>
                  <a:lnTo>
                    <a:pt x="60719" y="683"/>
                  </a:lnTo>
                  <a:lnTo>
                    <a:pt x="61172" y="12825"/>
                  </a:lnTo>
                  <a:lnTo>
                    <a:pt x="63636" y="50904"/>
                  </a:lnTo>
                  <a:lnTo>
                    <a:pt x="65843" y="101686"/>
                  </a:lnTo>
                  <a:lnTo>
                    <a:pt x="67491" y="152473"/>
                  </a:lnTo>
                  <a:lnTo>
                    <a:pt x="68275" y="190567"/>
                  </a:lnTo>
                  <a:lnTo>
                    <a:pt x="67355" y="215977"/>
                  </a:lnTo>
                  <a:lnTo>
                    <a:pt x="65342" y="241396"/>
                  </a:lnTo>
                  <a:lnTo>
                    <a:pt x="64174" y="279509"/>
                  </a:lnTo>
                  <a:lnTo>
                    <a:pt x="65440" y="304898"/>
                  </a:lnTo>
                  <a:lnTo>
                    <a:pt x="66341" y="330291"/>
                  </a:lnTo>
                  <a:lnTo>
                    <a:pt x="68334" y="355674"/>
                  </a:lnTo>
                  <a:lnTo>
                    <a:pt x="71057" y="381050"/>
                  </a:lnTo>
                  <a:lnTo>
                    <a:pt x="74144" y="406422"/>
                  </a:lnTo>
                  <a:lnTo>
                    <a:pt x="76394" y="419102"/>
                  </a:lnTo>
                  <a:lnTo>
                    <a:pt x="78837" y="431780"/>
                  </a:lnTo>
                  <a:lnTo>
                    <a:pt x="81681" y="469856"/>
                  </a:lnTo>
                  <a:lnTo>
                    <a:pt x="84664" y="507930"/>
                  </a:lnTo>
                  <a:lnTo>
                    <a:pt x="87877" y="558703"/>
                  </a:lnTo>
                  <a:lnTo>
                    <a:pt x="91176" y="609475"/>
                  </a:lnTo>
                  <a:lnTo>
                    <a:pt x="94652" y="672945"/>
                  </a:lnTo>
                  <a:lnTo>
                    <a:pt x="101673" y="799886"/>
                  </a:lnTo>
                  <a:lnTo>
                    <a:pt x="105282" y="876056"/>
                  </a:lnTo>
                  <a:lnTo>
                    <a:pt x="108727" y="939527"/>
                  </a:lnTo>
                  <a:lnTo>
                    <a:pt x="112213" y="1015699"/>
                  </a:lnTo>
                  <a:lnTo>
                    <a:pt x="115598" y="1091871"/>
                  </a:lnTo>
                  <a:lnTo>
                    <a:pt x="118738" y="1155345"/>
                  </a:lnTo>
                  <a:lnTo>
                    <a:pt x="121839" y="1231519"/>
                  </a:lnTo>
                  <a:lnTo>
                    <a:pt x="124642" y="1294996"/>
                  </a:lnTo>
                  <a:lnTo>
                    <a:pt x="127119" y="1345776"/>
                  </a:lnTo>
                  <a:lnTo>
                    <a:pt x="129477" y="1409257"/>
                  </a:lnTo>
                  <a:lnTo>
                    <a:pt x="131339" y="1447341"/>
                  </a:lnTo>
                  <a:lnTo>
                    <a:pt x="133029" y="1498128"/>
                  </a:lnTo>
                  <a:lnTo>
                    <a:pt x="134169" y="1523518"/>
                  </a:lnTo>
                  <a:lnTo>
                    <a:pt x="134965" y="1548912"/>
                  </a:lnTo>
                  <a:lnTo>
                    <a:pt x="135276" y="1561610"/>
                  </a:lnTo>
                  <a:lnTo>
                    <a:pt x="141338" y="1586955"/>
                  </a:lnTo>
                  <a:lnTo>
                    <a:pt x="153696" y="1663045"/>
                  </a:lnTo>
                  <a:lnTo>
                    <a:pt x="159758" y="1688390"/>
                  </a:lnTo>
                  <a:lnTo>
                    <a:pt x="164637" y="1726447"/>
                  </a:lnTo>
                  <a:lnTo>
                    <a:pt x="178967" y="1739016"/>
                  </a:lnTo>
                  <a:lnTo>
                    <a:pt x="212666" y="1751407"/>
                  </a:lnTo>
                  <a:lnTo>
                    <a:pt x="322817" y="1750396"/>
                  </a:lnTo>
                  <a:lnTo>
                    <a:pt x="345577" y="1762888"/>
                  </a:lnTo>
                  <a:lnTo>
                    <a:pt x="469846" y="1761747"/>
                  </a:lnTo>
                  <a:lnTo>
                    <a:pt x="670615" y="1772604"/>
                  </a:lnTo>
                  <a:lnTo>
                    <a:pt x="922897" y="1770288"/>
                  </a:lnTo>
                  <a:lnTo>
                    <a:pt x="973421" y="1782525"/>
                  </a:lnTo>
                  <a:lnTo>
                    <a:pt x="1475975" y="1777911"/>
                  </a:lnTo>
                  <a:lnTo>
                    <a:pt x="1577540" y="1789679"/>
                  </a:lnTo>
                  <a:lnTo>
                    <a:pt x="2340952" y="1782671"/>
                  </a:lnTo>
                  <a:lnTo>
                    <a:pt x="3053890" y="1788826"/>
                  </a:lnTo>
                  <a:lnTo>
                    <a:pt x="14116964" y="1687260"/>
                  </a:lnTo>
                  <a:lnTo>
                    <a:pt x="13960372" y="1701398"/>
                  </a:lnTo>
                  <a:lnTo>
                    <a:pt x="137688" y="1828299"/>
                  </a:lnTo>
                  <a:lnTo>
                    <a:pt x="114290" y="1815813"/>
                  </a:lnTo>
                  <a:lnTo>
                    <a:pt x="111749" y="1790435"/>
                  </a:lnTo>
                  <a:lnTo>
                    <a:pt x="108125" y="1739667"/>
                  </a:lnTo>
                  <a:lnTo>
                    <a:pt x="105584" y="1714289"/>
                  </a:lnTo>
                  <a:lnTo>
                    <a:pt x="100013" y="1676238"/>
                  </a:lnTo>
                  <a:lnTo>
                    <a:pt x="95286" y="1650881"/>
                  </a:lnTo>
                  <a:lnTo>
                    <a:pt x="90443" y="1612824"/>
                  </a:lnTo>
                  <a:lnTo>
                    <a:pt x="84987" y="1587473"/>
                  </a:lnTo>
                  <a:lnTo>
                    <a:pt x="84655" y="1574775"/>
                  </a:lnTo>
                  <a:lnTo>
                    <a:pt x="83794" y="1549382"/>
                  </a:lnTo>
                  <a:lnTo>
                    <a:pt x="82550" y="1523992"/>
                  </a:lnTo>
                  <a:lnTo>
                    <a:pt x="80718" y="1473207"/>
                  </a:lnTo>
                  <a:lnTo>
                    <a:pt x="78677" y="1435124"/>
                  </a:lnTo>
                  <a:lnTo>
                    <a:pt x="76106" y="1371645"/>
                  </a:lnTo>
                  <a:lnTo>
                    <a:pt x="73383" y="1320868"/>
                  </a:lnTo>
                  <a:lnTo>
                    <a:pt x="70187" y="1244694"/>
                  </a:lnTo>
                  <a:lnTo>
                    <a:pt x="66897" y="1181222"/>
                  </a:lnTo>
                  <a:lnTo>
                    <a:pt x="63308" y="1105051"/>
                  </a:lnTo>
                  <a:lnTo>
                    <a:pt x="59683" y="1041582"/>
                  </a:lnTo>
                  <a:lnTo>
                    <a:pt x="55817" y="965414"/>
                  </a:lnTo>
                  <a:lnTo>
                    <a:pt x="51854" y="889247"/>
                  </a:lnTo>
                  <a:lnTo>
                    <a:pt x="47941" y="825781"/>
                  </a:lnTo>
                  <a:lnTo>
                    <a:pt x="43874" y="749615"/>
                  </a:lnTo>
                  <a:lnTo>
                    <a:pt x="39913" y="686148"/>
                  </a:lnTo>
                  <a:lnTo>
                    <a:pt x="36088" y="635381"/>
                  </a:lnTo>
                  <a:lnTo>
                    <a:pt x="32194" y="571914"/>
                  </a:lnTo>
                  <a:lnTo>
                    <a:pt x="28494" y="521146"/>
                  </a:lnTo>
                  <a:lnTo>
                    <a:pt x="25016" y="483077"/>
                  </a:lnTo>
                  <a:lnTo>
                    <a:pt x="21788" y="457705"/>
                  </a:lnTo>
                  <a:lnTo>
                    <a:pt x="18723" y="432332"/>
                  </a:lnTo>
                  <a:lnTo>
                    <a:pt x="15967" y="419657"/>
                  </a:lnTo>
                  <a:lnTo>
                    <a:pt x="7230" y="368935"/>
                  </a:lnTo>
                  <a:lnTo>
                    <a:pt x="3904" y="318163"/>
                  </a:lnTo>
                  <a:lnTo>
                    <a:pt x="3935" y="267361"/>
                  </a:lnTo>
                  <a:lnTo>
                    <a:pt x="5272" y="216547"/>
                  </a:lnTo>
                  <a:lnTo>
                    <a:pt x="5980" y="178438"/>
                  </a:lnTo>
                  <a:lnTo>
                    <a:pt x="4729" y="114947"/>
                  </a:lnTo>
                  <a:lnTo>
                    <a:pt x="2501" y="64166"/>
                  </a:lnTo>
                  <a:lnTo>
                    <a:pt x="233" y="26085"/>
                  </a:lnTo>
                  <a:lnTo>
                    <a:pt x="0" y="686"/>
                  </a:lnTo>
                  <a:close/>
                </a:path>
                <a:path w="15317469" h="1858645">
                  <a:moveTo>
                    <a:pt x="6174075" y="1747480"/>
                  </a:moveTo>
                  <a:lnTo>
                    <a:pt x="14528184" y="1670784"/>
                  </a:lnTo>
                  <a:lnTo>
                    <a:pt x="14477283" y="1683952"/>
                  </a:lnTo>
                  <a:lnTo>
                    <a:pt x="5786419" y="1763740"/>
                  </a:lnTo>
                  <a:lnTo>
                    <a:pt x="6174075" y="1747480"/>
                  </a:lnTo>
                  <a:close/>
                </a:path>
                <a:path w="15317469" h="1858645">
                  <a:moveTo>
                    <a:pt x="12551427" y="1676232"/>
                  </a:moveTo>
                  <a:lnTo>
                    <a:pt x="14934083" y="1654357"/>
                  </a:lnTo>
                  <a:lnTo>
                    <a:pt x="14883557" y="1667522"/>
                  </a:lnTo>
                  <a:lnTo>
                    <a:pt x="12500963" y="1689396"/>
                  </a:lnTo>
                  <a:lnTo>
                    <a:pt x="12551427" y="1676232"/>
                  </a:lnTo>
                  <a:close/>
                </a:path>
                <a:path w="15317469" h="1858645">
                  <a:moveTo>
                    <a:pt x="11381927" y="1686968"/>
                  </a:moveTo>
                  <a:lnTo>
                    <a:pt x="11640975" y="1684590"/>
                  </a:lnTo>
                  <a:lnTo>
                    <a:pt x="11742253" y="1696361"/>
                  </a:lnTo>
                  <a:lnTo>
                    <a:pt x="9286988" y="1718902"/>
                  </a:lnTo>
                  <a:lnTo>
                    <a:pt x="11381927" y="1686968"/>
                  </a:lnTo>
                  <a:close/>
                </a:path>
                <a:path w="15317469" h="1858645">
                  <a:moveTo>
                    <a:pt x="13108208" y="1658420"/>
                  </a:moveTo>
                  <a:lnTo>
                    <a:pt x="15177749" y="1639420"/>
                  </a:lnTo>
                  <a:lnTo>
                    <a:pt x="15130458" y="1652555"/>
                  </a:lnTo>
                  <a:lnTo>
                    <a:pt x="13057234" y="1671588"/>
                  </a:lnTo>
                  <a:lnTo>
                    <a:pt x="13108208" y="1658420"/>
                  </a:lnTo>
                  <a:close/>
                </a:path>
                <a:path w="15317469" h="1858645">
                  <a:moveTo>
                    <a:pt x="13754857" y="1639782"/>
                  </a:moveTo>
                  <a:lnTo>
                    <a:pt x="15282910" y="1625754"/>
                  </a:lnTo>
                  <a:lnTo>
                    <a:pt x="15252862" y="1638730"/>
                  </a:lnTo>
                  <a:lnTo>
                    <a:pt x="13558370" y="1654287"/>
                  </a:lnTo>
                  <a:lnTo>
                    <a:pt x="13754857" y="1639782"/>
                  </a:lnTo>
                  <a:close/>
                </a:path>
                <a:path w="15317469" h="1858645">
                  <a:moveTo>
                    <a:pt x="7147736" y="367"/>
                  </a:moveTo>
                  <a:lnTo>
                    <a:pt x="15291772" y="4"/>
                  </a:lnTo>
                  <a:lnTo>
                    <a:pt x="15292276" y="0"/>
                  </a:lnTo>
                  <a:lnTo>
                    <a:pt x="15296138" y="63467"/>
                  </a:lnTo>
                  <a:lnTo>
                    <a:pt x="15296240" y="114268"/>
                  </a:lnTo>
                  <a:lnTo>
                    <a:pt x="15297285" y="126959"/>
                  </a:lnTo>
                  <a:lnTo>
                    <a:pt x="15298500" y="152349"/>
                  </a:lnTo>
                  <a:lnTo>
                    <a:pt x="15301142" y="215827"/>
                  </a:lnTo>
                  <a:lnTo>
                    <a:pt x="15304155" y="317404"/>
                  </a:lnTo>
                  <a:lnTo>
                    <a:pt x="15305629" y="368192"/>
                  </a:lnTo>
                  <a:lnTo>
                    <a:pt x="15307178" y="431681"/>
                  </a:lnTo>
                  <a:lnTo>
                    <a:pt x="15308668" y="495170"/>
                  </a:lnTo>
                  <a:lnTo>
                    <a:pt x="15310084" y="558660"/>
                  </a:lnTo>
                  <a:lnTo>
                    <a:pt x="15312747" y="698341"/>
                  </a:lnTo>
                  <a:lnTo>
                    <a:pt x="15313961" y="774533"/>
                  </a:lnTo>
                  <a:lnTo>
                    <a:pt x="15314921" y="838027"/>
                  </a:lnTo>
                  <a:lnTo>
                    <a:pt x="15316988" y="1053917"/>
                  </a:lnTo>
                  <a:lnTo>
                    <a:pt x="15317178" y="1104717"/>
                  </a:lnTo>
                  <a:lnTo>
                    <a:pt x="15317209" y="1168220"/>
                  </a:lnTo>
                  <a:lnTo>
                    <a:pt x="15316890" y="1219025"/>
                  </a:lnTo>
                  <a:lnTo>
                    <a:pt x="15316322" y="1269832"/>
                  </a:lnTo>
                  <a:lnTo>
                    <a:pt x="15315488" y="1320642"/>
                  </a:lnTo>
                  <a:lnTo>
                    <a:pt x="15314256" y="1358755"/>
                  </a:lnTo>
                  <a:lnTo>
                    <a:pt x="15310652" y="1409590"/>
                  </a:lnTo>
                  <a:lnTo>
                    <a:pt x="15308248" y="1422313"/>
                  </a:lnTo>
                  <a:lnTo>
                    <a:pt x="15306665" y="1435028"/>
                  </a:lnTo>
                  <a:lnTo>
                    <a:pt x="15306412" y="1460431"/>
                  </a:lnTo>
                  <a:lnTo>
                    <a:pt x="15304945" y="1485846"/>
                  </a:lnTo>
                  <a:lnTo>
                    <a:pt x="15301540" y="1498578"/>
                  </a:lnTo>
                  <a:lnTo>
                    <a:pt x="15297522" y="1524016"/>
                  </a:lnTo>
                  <a:lnTo>
                    <a:pt x="15293621" y="1562153"/>
                  </a:lnTo>
                  <a:lnTo>
                    <a:pt x="15290566" y="1612983"/>
                  </a:lnTo>
                  <a:lnTo>
                    <a:pt x="15286796" y="1625718"/>
                  </a:lnTo>
                  <a:lnTo>
                    <a:pt x="14113120" y="1636493"/>
                  </a:lnTo>
                  <a:lnTo>
                    <a:pt x="14268701" y="1622364"/>
                  </a:lnTo>
                  <a:lnTo>
                    <a:pt x="14680235" y="1618586"/>
                  </a:lnTo>
                  <a:lnTo>
                    <a:pt x="14731031" y="1605419"/>
                  </a:lnTo>
                  <a:lnTo>
                    <a:pt x="15082844" y="1602190"/>
                  </a:lnTo>
                  <a:lnTo>
                    <a:pt x="15132230" y="1589036"/>
                  </a:lnTo>
                  <a:lnTo>
                    <a:pt x="15219894" y="1588231"/>
                  </a:lnTo>
                  <a:lnTo>
                    <a:pt x="15227853" y="1575457"/>
                  </a:lnTo>
                  <a:lnTo>
                    <a:pt x="15231689" y="1550021"/>
                  </a:lnTo>
                  <a:lnTo>
                    <a:pt x="15233763" y="1524601"/>
                  </a:lnTo>
                  <a:lnTo>
                    <a:pt x="15236571" y="1486474"/>
                  </a:lnTo>
                  <a:lnTo>
                    <a:pt x="15238762" y="1473753"/>
                  </a:lnTo>
                  <a:lnTo>
                    <a:pt x="15241934" y="1435622"/>
                  </a:lnTo>
                  <a:lnTo>
                    <a:pt x="15249969" y="1384746"/>
                  </a:lnTo>
                  <a:lnTo>
                    <a:pt x="15253141" y="1346616"/>
                  </a:lnTo>
                  <a:lnTo>
                    <a:pt x="15256084" y="1308487"/>
                  </a:lnTo>
                  <a:lnTo>
                    <a:pt x="15257390" y="1244972"/>
                  </a:lnTo>
                  <a:lnTo>
                    <a:pt x="15257400" y="1194170"/>
                  </a:lnTo>
                  <a:lnTo>
                    <a:pt x="15257264" y="1168770"/>
                  </a:lnTo>
                  <a:lnTo>
                    <a:pt x="15256128" y="1054476"/>
                  </a:lnTo>
                  <a:lnTo>
                    <a:pt x="15255598" y="1016379"/>
                  </a:lnTo>
                  <a:lnTo>
                    <a:pt x="15254386" y="940187"/>
                  </a:lnTo>
                  <a:lnTo>
                    <a:pt x="15251532" y="800507"/>
                  </a:lnTo>
                  <a:lnTo>
                    <a:pt x="15249820" y="724320"/>
                  </a:lnTo>
                  <a:lnTo>
                    <a:pt x="15248103" y="660833"/>
                  </a:lnTo>
                  <a:lnTo>
                    <a:pt x="15246172" y="584647"/>
                  </a:lnTo>
                  <a:lnTo>
                    <a:pt x="15244283" y="521162"/>
                  </a:lnTo>
                  <a:lnTo>
                    <a:pt x="15242226" y="444978"/>
                  </a:lnTo>
                  <a:lnTo>
                    <a:pt x="15240373" y="394193"/>
                  </a:lnTo>
                  <a:lnTo>
                    <a:pt x="15238398" y="330708"/>
                  </a:lnTo>
                  <a:lnTo>
                    <a:pt x="15236673" y="292622"/>
                  </a:lnTo>
                  <a:lnTo>
                    <a:pt x="15234872" y="241837"/>
                  </a:lnTo>
                  <a:lnTo>
                    <a:pt x="15233367" y="216449"/>
                  </a:lnTo>
                  <a:lnTo>
                    <a:pt x="15231949" y="191061"/>
                  </a:lnTo>
                  <a:lnTo>
                    <a:pt x="15230756" y="178372"/>
                  </a:lnTo>
                  <a:lnTo>
                    <a:pt x="15230345" y="140274"/>
                  </a:lnTo>
                  <a:lnTo>
                    <a:pt x="15229687" y="114879"/>
                  </a:lnTo>
                  <a:lnTo>
                    <a:pt x="15228184" y="76791"/>
                  </a:lnTo>
                  <a:lnTo>
                    <a:pt x="15225587" y="38713"/>
                  </a:lnTo>
                  <a:lnTo>
                    <a:pt x="15224140" y="13326"/>
                  </a:lnTo>
                  <a:lnTo>
                    <a:pt x="15222613" y="639"/>
                  </a:lnTo>
                  <a:lnTo>
                    <a:pt x="7147736" y="367"/>
                  </a:lnTo>
                  <a:close/>
                </a:path>
                <a:path w="15317469" h="1858645">
                  <a:moveTo>
                    <a:pt x="60698" y="129"/>
                  </a:moveTo>
                  <a:lnTo>
                    <a:pt x="7147736" y="367"/>
                  </a:lnTo>
                  <a:lnTo>
                    <a:pt x="60719" y="683"/>
                  </a:lnTo>
                  <a:lnTo>
                    <a:pt x="60698" y="129"/>
                  </a:lnTo>
                  <a:close/>
                </a:path>
              </a:pathLst>
            </a:custGeom>
            <a:solidFill>
              <a:srgbClr val="373734"/>
            </a:solidFill>
          </p:spPr>
          <p:txBody>
            <a:bodyPr wrap="square" lIns="0" tIns="0" rIns="0" bIns="0" rtlCol="0"/>
            <a:lstStyle/>
            <a:p>
              <a:endParaRPr/>
            </a:p>
          </p:txBody>
        </p:sp>
        <p:sp>
          <p:nvSpPr>
            <p:cNvPr id="17" name="object 17"/>
            <p:cNvSpPr/>
            <p:nvPr/>
          </p:nvSpPr>
          <p:spPr>
            <a:xfrm>
              <a:off x="1715316" y="0"/>
              <a:ext cx="15016480" cy="2154555"/>
            </a:xfrm>
            <a:custGeom>
              <a:avLst/>
              <a:gdLst/>
              <a:ahLst/>
              <a:cxnLst/>
              <a:rect l="l" t="t" r="r" b="b"/>
              <a:pathLst>
                <a:path w="15016480" h="2154555">
                  <a:moveTo>
                    <a:pt x="15015953" y="2001136"/>
                  </a:moveTo>
                  <a:lnTo>
                    <a:pt x="18846" y="2154052"/>
                  </a:lnTo>
                  <a:lnTo>
                    <a:pt x="0" y="550631"/>
                  </a:lnTo>
                  <a:lnTo>
                    <a:pt x="28048" y="0"/>
                  </a:lnTo>
                  <a:lnTo>
                    <a:pt x="14946427" y="0"/>
                  </a:lnTo>
                  <a:lnTo>
                    <a:pt x="15015953" y="2001136"/>
                  </a:lnTo>
                  <a:close/>
                </a:path>
              </a:pathLst>
            </a:custGeom>
            <a:solidFill>
              <a:srgbClr val="FFFFFF"/>
            </a:solidFill>
          </p:spPr>
          <p:txBody>
            <a:bodyPr wrap="square" lIns="0" tIns="0" rIns="0" bIns="0" rtlCol="0"/>
            <a:lstStyle/>
            <a:p>
              <a:endParaRPr/>
            </a:p>
          </p:txBody>
        </p:sp>
        <p:pic>
          <p:nvPicPr>
            <p:cNvPr id="18" name="object 18"/>
            <p:cNvPicPr/>
            <p:nvPr/>
          </p:nvPicPr>
          <p:blipFill>
            <a:blip r:embed="rId3" cstate="print"/>
            <a:stretch>
              <a:fillRect/>
            </a:stretch>
          </p:blipFill>
          <p:spPr>
            <a:xfrm>
              <a:off x="1681177" y="0"/>
              <a:ext cx="15768418" cy="2531483"/>
            </a:xfrm>
            <a:prstGeom prst="rect">
              <a:avLst/>
            </a:prstGeom>
          </p:spPr>
        </p:pic>
      </p:grpSp>
      <p:sp>
        <p:nvSpPr>
          <p:cNvPr id="19" name="object 19"/>
          <p:cNvSpPr/>
          <p:nvPr/>
        </p:nvSpPr>
        <p:spPr>
          <a:xfrm>
            <a:off x="15687434" y="2729267"/>
            <a:ext cx="1866900" cy="549275"/>
          </a:xfrm>
          <a:custGeom>
            <a:avLst/>
            <a:gdLst/>
            <a:ahLst/>
            <a:cxnLst/>
            <a:rect l="l" t="t" r="r" b="b"/>
            <a:pathLst>
              <a:path w="1866900" h="549275">
                <a:moveTo>
                  <a:pt x="1866582" y="274586"/>
                </a:moveTo>
                <a:lnTo>
                  <a:pt x="1862175" y="225285"/>
                </a:lnTo>
                <a:lnTo>
                  <a:pt x="1849462" y="178866"/>
                </a:lnTo>
                <a:lnTo>
                  <a:pt x="1829219" y="136105"/>
                </a:lnTo>
                <a:lnTo>
                  <a:pt x="1802231" y="97777"/>
                </a:lnTo>
                <a:lnTo>
                  <a:pt x="1769275" y="64655"/>
                </a:lnTo>
                <a:lnTo>
                  <a:pt x="1731137" y="37541"/>
                </a:lnTo>
                <a:lnTo>
                  <a:pt x="1688566" y="17208"/>
                </a:lnTo>
                <a:lnTo>
                  <a:pt x="1642364" y="4432"/>
                </a:lnTo>
                <a:lnTo>
                  <a:pt x="1593303" y="0"/>
                </a:lnTo>
                <a:lnTo>
                  <a:pt x="814070" y="0"/>
                </a:lnTo>
                <a:lnTo>
                  <a:pt x="801789" y="2501"/>
                </a:lnTo>
                <a:lnTo>
                  <a:pt x="791743" y="9309"/>
                </a:lnTo>
                <a:lnTo>
                  <a:pt x="784974" y="19392"/>
                </a:lnTo>
                <a:lnTo>
                  <a:pt x="782485" y="31737"/>
                </a:lnTo>
                <a:lnTo>
                  <a:pt x="784974" y="44069"/>
                </a:lnTo>
                <a:lnTo>
                  <a:pt x="1593303" y="63461"/>
                </a:lnTo>
                <a:lnTo>
                  <a:pt x="1641424" y="69049"/>
                </a:lnTo>
                <a:lnTo>
                  <a:pt x="1685632" y="84950"/>
                </a:lnTo>
                <a:lnTo>
                  <a:pt x="1724647" y="109905"/>
                </a:lnTo>
                <a:lnTo>
                  <a:pt x="1757210" y="142621"/>
                </a:lnTo>
                <a:lnTo>
                  <a:pt x="1782038" y="181825"/>
                </a:lnTo>
                <a:lnTo>
                  <a:pt x="1797862" y="226237"/>
                </a:lnTo>
                <a:lnTo>
                  <a:pt x="1803425" y="274586"/>
                </a:lnTo>
                <a:lnTo>
                  <a:pt x="1797862" y="322935"/>
                </a:lnTo>
                <a:lnTo>
                  <a:pt x="1782038" y="367347"/>
                </a:lnTo>
                <a:lnTo>
                  <a:pt x="1757210" y="406552"/>
                </a:lnTo>
                <a:lnTo>
                  <a:pt x="1724647" y="439267"/>
                </a:lnTo>
                <a:lnTo>
                  <a:pt x="1685632" y="464210"/>
                </a:lnTo>
                <a:lnTo>
                  <a:pt x="1641424" y="480110"/>
                </a:lnTo>
                <a:lnTo>
                  <a:pt x="1593303" y="485698"/>
                </a:lnTo>
                <a:lnTo>
                  <a:pt x="226656" y="485698"/>
                </a:lnTo>
                <a:lnTo>
                  <a:pt x="183261" y="479818"/>
                </a:lnTo>
                <a:lnTo>
                  <a:pt x="144221" y="463245"/>
                </a:lnTo>
                <a:lnTo>
                  <a:pt x="111112" y="437527"/>
                </a:lnTo>
                <a:lnTo>
                  <a:pt x="85534" y="404279"/>
                </a:lnTo>
                <a:lnTo>
                  <a:pt x="69024" y="365048"/>
                </a:lnTo>
                <a:lnTo>
                  <a:pt x="63169" y="321525"/>
                </a:lnTo>
                <a:lnTo>
                  <a:pt x="69024" y="277799"/>
                </a:lnTo>
                <a:lnTo>
                  <a:pt x="85534" y="238569"/>
                </a:lnTo>
                <a:lnTo>
                  <a:pt x="111112" y="205320"/>
                </a:lnTo>
                <a:lnTo>
                  <a:pt x="144221" y="179603"/>
                </a:lnTo>
                <a:lnTo>
                  <a:pt x="183261" y="163029"/>
                </a:lnTo>
                <a:lnTo>
                  <a:pt x="226656" y="157149"/>
                </a:lnTo>
                <a:lnTo>
                  <a:pt x="1221333" y="157149"/>
                </a:lnTo>
                <a:lnTo>
                  <a:pt x="1266113" y="166039"/>
                </a:lnTo>
                <a:lnTo>
                  <a:pt x="1304023" y="191592"/>
                </a:lnTo>
                <a:lnTo>
                  <a:pt x="1329385" y="229666"/>
                </a:lnTo>
                <a:lnTo>
                  <a:pt x="1338211" y="274713"/>
                </a:lnTo>
                <a:lnTo>
                  <a:pt x="1328978" y="320332"/>
                </a:lnTo>
                <a:lnTo>
                  <a:pt x="1303896" y="357619"/>
                </a:lnTo>
                <a:lnTo>
                  <a:pt x="1266761" y="382790"/>
                </a:lnTo>
                <a:lnTo>
                  <a:pt x="1221346" y="392023"/>
                </a:lnTo>
                <a:lnTo>
                  <a:pt x="397827" y="392023"/>
                </a:lnTo>
                <a:lnTo>
                  <a:pt x="385546" y="394512"/>
                </a:lnTo>
                <a:lnTo>
                  <a:pt x="375500" y="401320"/>
                </a:lnTo>
                <a:lnTo>
                  <a:pt x="368719" y="411416"/>
                </a:lnTo>
                <a:lnTo>
                  <a:pt x="366229" y="423748"/>
                </a:lnTo>
                <a:lnTo>
                  <a:pt x="368719" y="436092"/>
                </a:lnTo>
                <a:lnTo>
                  <a:pt x="375500" y="446176"/>
                </a:lnTo>
                <a:lnTo>
                  <a:pt x="384276" y="452132"/>
                </a:lnTo>
                <a:lnTo>
                  <a:pt x="384530" y="452310"/>
                </a:lnTo>
                <a:lnTo>
                  <a:pt x="385533" y="452983"/>
                </a:lnTo>
                <a:lnTo>
                  <a:pt x="397814" y="455485"/>
                </a:lnTo>
                <a:lnTo>
                  <a:pt x="1221333" y="455485"/>
                </a:lnTo>
                <a:lnTo>
                  <a:pt x="1269098" y="449021"/>
                </a:lnTo>
                <a:lnTo>
                  <a:pt x="1312075" y="430771"/>
                </a:lnTo>
                <a:lnTo>
                  <a:pt x="1348511" y="402475"/>
                </a:lnTo>
                <a:lnTo>
                  <a:pt x="1376692" y="365861"/>
                </a:lnTo>
                <a:lnTo>
                  <a:pt x="1394891" y="322643"/>
                </a:lnTo>
                <a:lnTo>
                  <a:pt x="1401381" y="274586"/>
                </a:lnTo>
                <a:lnTo>
                  <a:pt x="1397927" y="239039"/>
                </a:lnTo>
                <a:lnTo>
                  <a:pt x="1371269" y="174332"/>
                </a:lnTo>
                <a:lnTo>
                  <a:pt x="1321231" y="124015"/>
                </a:lnTo>
                <a:lnTo>
                  <a:pt x="1256753" y="97167"/>
                </a:lnTo>
                <a:lnTo>
                  <a:pt x="1221346" y="93687"/>
                </a:lnTo>
                <a:lnTo>
                  <a:pt x="226669" y="93687"/>
                </a:lnTo>
                <a:lnTo>
                  <a:pt x="181051" y="98323"/>
                </a:lnTo>
                <a:lnTo>
                  <a:pt x="138531" y="111607"/>
                </a:lnTo>
                <a:lnTo>
                  <a:pt x="100025" y="132626"/>
                </a:lnTo>
                <a:lnTo>
                  <a:pt x="66471" y="160464"/>
                </a:lnTo>
                <a:lnTo>
                  <a:pt x="38760" y="194183"/>
                </a:lnTo>
                <a:lnTo>
                  <a:pt x="17843" y="232867"/>
                </a:lnTo>
                <a:lnTo>
                  <a:pt x="4610" y="275590"/>
                </a:lnTo>
                <a:lnTo>
                  <a:pt x="0" y="321424"/>
                </a:lnTo>
                <a:lnTo>
                  <a:pt x="4610" y="367271"/>
                </a:lnTo>
                <a:lnTo>
                  <a:pt x="17843" y="409981"/>
                </a:lnTo>
                <a:lnTo>
                  <a:pt x="38760" y="448665"/>
                </a:lnTo>
                <a:lnTo>
                  <a:pt x="66459" y="482384"/>
                </a:lnTo>
                <a:lnTo>
                  <a:pt x="100025" y="510222"/>
                </a:lnTo>
                <a:lnTo>
                  <a:pt x="138518" y="531241"/>
                </a:lnTo>
                <a:lnTo>
                  <a:pt x="181038" y="544525"/>
                </a:lnTo>
                <a:lnTo>
                  <a:pt x="226656" y="549160"/>
                </a:lnTo>
                <a:lnTo>
                  <a:pt x="1593303" y="549160"/>
                </a:lnTo>
                <a:lnTo>
                  <a:pt x="1642364" y="544728"/>
                </a:lnTo>
                <a:lnTo>
                  <a:pt x="1688566" y="531964"/>
                </a:lnTo>
                <a:lnTo>
                  <a:pt x="1731137" y="511619"/>
                </a:lnTo>
                <a:lnTo>
                  <a:pt x="1769275" y="484505"/>
                </a:lnTo>
                <a:lnTo>
                  <a:pt x="1802231" y="451396"/>
                </a:lnTo>
                <a:lnTo>
                  <a:pt x="1829219" y="413067"/>
                </a:lnTo>
                <a:lnTo>
                  <a:pt x="1848535" y="372249"/>
                </a:lnTo>
                <a:lnTo>
                  <a:pt x="1849462" y="370293"/>
                </a:lnTo>
                <a:lnTo>
                  <a:pt x="1862175" y="323875"/>
                </a:lnTo>
                <a:lnTo>
                  <a:pt x="1866582" y="274586"/>
                </a:lnTo>
                <a:close/>
              </a:path>
            </a:pathLst>
          </a:custGeom>
          <a:solidFill>
            <a:srgbClr val="1C1C1B"/>
          </a:solidFill>
        </p:spPr>
        <p:txBody>
          <a:bodyPr wrap="square" lIns="0" tIns="0" rIns="0" bIns="0" rtlCol="0"/>
          <a:lstStyle/>
          <a:p>
            <a:endParaRPr/>
          </a:p>
        </p:txBody>
      </p:sp>
      <p:grpSp>
        <p:nvGrpSpPr>
          <p:cNvPr id="20" name="object 20"/>
          <p:cNvGrpSpPr/>
          <p:nvPr/>
        </p:nvGrpSpPr>
        <p:grpSpPr>
          <a:xfrm>
            <a:off x="13682687" y="5864986"/>
            <a:ext cx="4601210" cy="4115435"/>
            <a:chOff x="13682687" y="5864986"/>
            <a:chExt cx="4601210" cy="4115435"/>
          </a:xfrm>
        </p:grpSpPr>
        <p:pic>
          <p:nvPicPr>
            <p:cNvPr id="21" name="object 21"/>
            <p:cNvPicPr/>
            <p:nvPr/>
          </p:nvPicPr>
          <p:blipFill>
            <a:blip r:embed="rId4" cstate="print"/>
            <a:stretch>
              <a:fillRect/>
            </a:stretch>
          </p:blipFill>
          <p:spPr>
            <a:xfrm>
              <a:off x="14355357" y="7079784"/>
              <a:ext cx="3476257" cy="2900565"/>
            </a:xfrm>
            <a:prstGeom prst="rect">
              <a:avLst/>
            </a:prstGeom>
          </p:spPr>
        </p:pic>
        <p:sp>
          <p:nvSpPr>
            <p:cNvPr id="22" name="object 22"/>
            <p:cNvSpPr/>
            <p:nvPr/>
          </p:nvSpPr>
          <p:spPr>
            <a:xfrm>
              <a:off x="13682687" y="9946276"/>
              <a:ext cx="4601210" cy="34290"/>
            </a:xfrm>
            <a:custGeom>
              <a:avLst/>
              <a:gdLst/>
              <a:ahLst/>
              <a:cxnLst/>
              <a:rect l="l" t="t" r="r" b="b"/>
              <a:pathLst>
                <a:path w="4601209" h="34290">
                  <a:moveTo>
                    <a:pt x="4593239" y="34074"/>
                  </a:moveTo>
                  <a:lnTo>
                    <a:pt x="17040" y="34074"/>
                  </a:lnTo>
                  <a:lnTo>
                    <a:pt x="7614" y="34074"/>
                  </a:lnTo>
                  <a:lnTo>
                    <a:pt x="0" y="26460"/>
                  </a:lnTo>
                  <a:lnTo>
                    <a:pt x="0" y="7666"/>
                  </a:lnTo>
                  <a:lnTo>
                    <a:pt x="7614" y="0"/>
                  </a:lnTo>
                  <a:lnTo>
                    <a:pt x="4593239" y="0"/>
                  </a:lnTo>
                  <a:lnTo>
                    <a:pt x="4600907" y="7666"/>
                  </a:lnTo>
                  <a:lnTo>
                    <a:pt x="4600907" y="26460"/>
                  </a:lnTo>
                  <a:lnTo>
                    <a:pt x="4593239" y="34074"/>
                  </a:lnTo>
                  <a:close/>
                </a:path>
              </a:pathLst>
            </a:custGeom>
            <a:solidFill>
              <a:srgbClr val="24255C"/>
            </a:solidFill>
          </p:spPr>
          <p:txBody>
            <a:bodyPr wrap="square" lIns="0" tIns="0" rIns="0" bIns="0" rtlCol="0"/>
            <a:lstStyle/>
            <a:p>
              <a:endParaRPr/>
            </a:p>
          </p:txBody>
        </p:sp>
        <p:sp>
          <p:nvSpPr>
            <p:cNvPr id="23" name="object 23"/>
            <p:cNvSpPr/>
            <p:nvPr/>
          </p:nvSpPr>
          <p:spPr>
            <a:xfrm>
              <a:off x="15487212" y="5882023"/>
              <a:ext cx="1694180" cy="1374140"/>
            </a:xfrm>
            <a:custGeom>
              <a:avLst/>
              <a:gdLst/>
              <a:ahLst/>
              <a:cxnLst/>
              <a:rect l="l" t="t" r="r" b="b"/>
              <a:pathLst>
                <a:path w="1694180" h="1374140">
                  <a:moveTo>
                    <a:pt x="846854" y="1373828"/>
                  </a:moveTo>
                  <a:lnTo>
                    <a:pt x="712288" y="870808"/>
                  </a:lnTo>
                  <a:lnTo>
                    <a:pt x="399916" y="870808"/>
                  </a:lnTo>
                  <a:lnTo>
                    <a:pt x="353274" y="868118"/>
                  </a:lnTo>
                  <a:lnTo>
                    <a:pt x="308213" y="860249"/>
                  </a:lnTo>
                  <a:lnTo>
                    <a:pt x="265034" y="847500"/>
                  </a:lnTo>
                  <a:lnTo>
                    <a:pt x="224035" y="830171"/>
                  </a:lnTo>
                  <a:lnTo>
                    <a:pt x="185518" y="808562"/>
                  </a:lnTo>
                  <a:lnTo>
                    <a:pt x="149781" y="782974"/>
                  </a:lnTo>
                  <a:lnTo>
                    <a:pt x="117126" y="753705"/>
                  </a:lnTo>
                  <a:lnTo>
                    <a:pt x="87851" y="721056"/>
                  </a:lnTo>
                  <a:lnTo>
                    <a:pt x="62257" y="685326"/>
                  </a:lnTo>
                  <a:lnTo>
                    <a:pt x="40644" y="646816"/>
                  </a:lnTo>
                  <a:lnTo>
                    <a:pt x="23312" y="605825"/>
                  </a:lnTo>
                  <a:lnTo>
                    <a:pt x="10561" y="562654"/>
                  </a:lnTo>
                  <a:lnTo>
                    <a:pt x="2690" y="517602"/>
                  </a:lnTo>
                  <a:lnTo>
                    <a:pt x="0" y="470969"/>
                  </a:lnTo>
                  <a:lnTo>
                    <a:pt x="0" y="399786"/>
                  </a:lnTo>
                  <a:lnTo>
                    <a:pt x="2690" y="353163"/>
                  </a:lnTo>
                  <a:lnTo>
                    <a:pt x="10561" y="308120"/>
                  </a:lnTo>
                  <a:lnTo>
                    <a:pt x="23312" y="264957"/>
                  </a:lnTo>
                  <a:lnTo>
                    <a:pt x="40644" y="223972"/>
                  </a:lnTo>
                  <a:lnTo>
                    <a:pt x="62257" y="185468"/>
                  </a:lnTo>
                  <a:lnTo>
                    <a:pt x="87851" y="149742"/>
                  </a:lnTo>
                  <a:lnTo>
                    <a:pt x="117126" y="117096"/>
                  </a:lnTo>
                  <a:lnTo>
                    <a:pt x="149781" y="87830"/>
                  </a:lnTo>
                  <a:lnTo>
                    <a:pt x="185518" y="62243"/>
                  </a:lnTo>
                  <a:lnTo>
                    <a:pt x="224035" y="40635"/>
                  </a:lnTo>
                  <a:lnTo>
                    <a:pt x="265034" y="23307"/>
                  </a:lnTo>
                  <a:lnTo>
                    <a:pt x="308213" y="10558"/>
                  </a:lnTo>
                  <a:lnTo>
                    <a:pt x="353274" y="2689"/>
                  </a:lnTo>
                  <a:lnTo>
                    <a:pt x="399916" y="0"/>
                  </a:lnTo>
                  <a:lnTo>
                    <a:pt x="1293792" y="0"/>
                  </a:lnTo>
                  <a:lnTo>
                    <a:pt x="1340424" y="2689"/>
                  </a:lnTo>
                  <a:lnTo>
                    <a:pt x="1385478" y="10558"/>
                  </a:lnTo>
                  <a:lnTo>
                    <a:pt x="1428653" y="23307"/>
                  </a:lnTo>
                  <a:lnTo>
                    <a:pt x="1469650" y="40635"/>
                  </a:lnTo>
                  <a:lnTo>
                    <a:pt x="1508167" y="62243"/>
                  </a:lnTo>
                  <a:lnTo>
                    <a:pt x="1543905" y="87830"/>
                  </a:lnTo>
                  <a:lnTo>
                    <a:pt x="1576562" y="117096"/>
                  </a:lnTo>
                  <a:lnTo>
                    <a:pt x="1605840" y="149742"/>
                  </a:lnTo>
                  <a:lnTo>
                    <a:pt x="1631438" y="185468"/>
                  </a:lnTo>
                  <a:lnTo>
                    <a:pt x="1653054" y="223972"/>
                  </a:lnTo>
                  <a:lnTo>
                    <a:pt x="1670390" y="264957"/>
                  </a:lnTo>
                  <a:lnTo>
                    <a:pt x="1683144" y="308120"/>
                  </a:lnTo>
                  <a:lnTo>
                    <a:pt x="1691017" y="353163"/>
                  </a:lnTo>
                  <a:lnTo>
                    <a:pt x="1693708" y="399786"/>
                  </a:lnTo>
                  <a:lnTo>
                    <a:pt x="1693708" y="470969"/>
                  </a:lnTo>
                  <a:lnTo>
                    <a:pt x="1691017" y="517602"/>
                  </a:lnTo>
                  <a:lnTo>
                    <a:pt x="1683144" y="562654"/>
                  </a:lnTo>
                  <a:lnTo>
                    <a:pt x="1670390" y="605825"/>
                  </a:lnTo>
                  <a:lnTo>
                    <a:pt x="1653054" y="646816"/>
                  </a:lnTo>
                  <a:lnTo>
                    <a:pt x="1631438" y="685326"/>
                  </a:lnTo>
                  <a:lnTo>
                    <a:pt x="1605840" y="721056"/>
                  </a:lnTo>
                  <a:lnTo>
                    <a:pt x="1576562" y="753705"/>
                  </a:lnTo>
                  <a:lnTo>
                    <a:pt x="1543905" y="782974"/>
                  </a:lnTo>
                  <a:lnTo>
                    <a:pt x="1508167" y="808562"/>
                  </a:lnTo>
                  <a:lnTo>
                    <a:pt x="1469650" y="830171"/>
                  </a:lnTo>
                  <a:lnTo>
                    <a:pt x="1428653" y="847500"/>
                  </a:lnTo>
                  <a:lnTo>
                    <a:pt x="1385478" y="860249"/>
                  </a:lnTo>
                  <a:lnTo>
                    <a:pt x="1340424" y="868118"/>
                  </a:lnTo>
                  <a:lnTo>
                    <a:pt x="1293792" y="870808"/>
                  </a:lnTo>
                  <a:lnTo>
                    <a:pt x="981420" y="870808"/>
                  </a:lnTo>
                  <a:lnTo>
                    <a:pt x="846854" y="1373828"/>
                  </a:lnTo>
                  <a:close/>
                </a:path>
              </a:pathLst>
            </a:custGeom>
            <a:solidFill>
              <a:srgbClr val="F9AB40"/>
            </a:solidFill>
          </p:spPr>
          <p:txBody>
            <a:bodyPr wrap="square" lIns="0" tIns="0" rIns="0" bIns="0" rtlCol="0"/>
            <a:lstStyle/>
            <a:p>
              <a:endParaRPr/>
            </a:p>
          </p:txBody>
        </p:sp>
        <p:sp>
          <p:nvSpPr>
            <p:cNvPr id="24" name="object 24"/>
            <p:cNvSpPr/>
            <p:nvPr/>
          </p:nvSpPr>
          <p:spPr>
            <a:xfrm>
              <a:off x="15470171" y="5864986"/>
              <a:ext cx="1727835" cy="1408430"/>
            </a:xfrm>
            <a:custGeom>
              <a:avLst/>
              <a:gdLst/>
              <a:ahLst/>
              <a:cxnLst/>
              <a:rect l="l" t="t" r="r" b="b"/>
              <a:pathLst>
                <a:path w="1727834" h="1408429">
                  <a:moveTo>
                    <a:pt x="871616" y="1407903"/>
                  </a:moveTo>
                  <a:lnTo>
                    <a:pt x="856173" y="1407903"/>
                  </a:lnTo>
                  <a:lnTo>
                    <a:pt x="849410" y="1402738"/>
                  </a:lnTo>
                  <a:lnTo>
                    <a:pt x="847440" y="1395284"/>
                  </a:lnTo>
                  <a:lnTo>
                    <a:pt x="716229" y="904882"/>
                  </a:lnTo>
                  <a:lnTo>
                    <a:pt x="416957" y="904882"/>
                  </a:lnTo>
                  <a:lnTo>
                    <a:pt x="368325" y="902068"/>
                  </a:lnTo>
                  <a:lnTo>
                    <a:pt x="321345" y="893854"/>
                  </a:lnTo>
                  <a:lnTo>
                    <a:pt x="276327" y="880556"/>
                  </a:lnTo>
                  <a:lnTo>
                    <a:pt x="233585" y="862484"/>
                  </a:lnTo>
                  <a:lnTo>
                    <a:pt x="193430" y="839951"/>
                  </a:lnTo>
                  <a:lnTo>
                    <a:pt x="156174" y="813270"/>
                  </a:lnTo>
                  <a:lnTo>
                    <a:pt x="122131" y="782754"/>
                  </a:lnTo>
                  <a:lnTo>
                    <a:pt x="91612" y="748715"/>
                  </a:lnTo>
                  <a:lnTo>
                    <a:pt x="64930" y="711466"/>
                  </a:lnTo>
                  <a:lnTo>
                    <a:pt x="42397" y="671319"/>
                  </a:lnTo>
                  <a:lnTo>
                    <a:pt x="24325" y="628587"/>
                  </a:lnTo>
                  <a:lnTo>
                    <a:pt x="11027" y="583582"/>
                  </a:lnTo>
                  <a:lnTo>
                    <a:pt x="2814" y="536618"/>
                  </a:lnTo>
                  <a:lnTo>
                    <a:pt x="0" y="488006"/>
                  </a:lnTo>
                  <a:lnTo>
                    <a:pt x="0" y="416823"/>
                  </a:lnTo>
                  <a:lnTo>
                    <a:pt x="2814" y="368211"/>
                  </a:lnTo>
                  <a:lnTo>
                    <a:pt x="11027" y="321246"/>
                  </a:lnTo>
                  <a:lnTo>
                    <a:pt x="24325" y="276242"/>
                  </a:lnTo>
                  <a:lnTo>
                    <a:pt x="42397" y="233511"/>
                  </a:lnTo>
                  <a:lnTo>
                    <a:pt x="64930" y="193365"/>
                  </a:lnTo>
                  <a:lnTo>
                    <a:pt x="91612" y="156117"/>
                  </a:lnTo>
                  <a:lnTo>
                    <a:pt x="122131" y="122081"/>
                  </a:lnTo>
                  <a:lnTo>
                    <a:pt x="156174" y="91568"/>
                  </a:lnTo>
                  <a:lnTo>
                    <a:pt x="193430" y="64892"/>
                  </a:lnTo>
                  <a:lnTo>
                    <a:pt x="233585" y="42364"/>
                  </a:lnTo>
                  <a:lnTo>
                    <a:pt x="276327" y="24299"/>
                  </a:lnTo>
                  <a:lnTo>
                    <a:pt x="321345" y="11008"/>
                  </a:lnTo>
                  <a:lnTo>
                    <a:pt x="368325" y="2804"/>
                  </a:lnTo>
                  <a:lnTo>
                    <a:pt x="416957" y="0"/>
                  </a:lnTo>
                  <a:lnTo>
                    <a:pt x="1310832" y="0"/>
                  </a:lnTo>
                  <a:lnTo>
                    <a:pt x="1310832" y="34074"/>
                  </a:lnTo>
                  <a:lnTo>
                    <a:pt x="416957" y="34074"/>
                  </a:lnTo>
                  <a:lnTo>
                    <a:pt x="364978" y="37565"/>
                  </a:lnTo>
                  <a:lnTo>
                    <a:pt x="315148" y="47739"/>
                  </a:lnTo>
                  <a:lnTo>
                    <a:pt x="267913" y="64142"/>
                  </a:lnTo>
                  <a:lnTo>
                    <a:pt x="223718" y="86321"/>
                  </a:lnTo>
                  <a:lnTo>
                    <a:pt x="183007" y="113824"/>
                  </a:lnTo>
                  <a:lnTo>
                    <a:pt x="146227" y="146199"/>
                  </a:lnTo>
                  <a:lnTo>
                    <a:pt x="113850" y="182972"/>
                  </a:lnTo>
                  <a:lnTo>
                    <a:pt x="86349" y="223673"/>
                  </a:lnTo>
                  <a:lnTo>
                    <a:pt x="64174" y="267855"/>
                  </a:lnTo>
                  <a:lnTo>
                    <a:pt x="47772" y="315071"/>
                  </a:lnTo>
                  <a:lnTo>
                    <a:pt x="37591" y="364876"/>
                  </a:lnTo>
                  <a:lnTo>
                    <a:pt x="34080" y="416823"/>
                  </a:lnTo>
                  <a:lnTo>
                    <a:pt x="34080" y="488006"/>
                  </a:lnTo>
                  <a:lnTo>
                    <a:pt x="37591" y="539956"/>
                  </a:lnTo>
                  <a:lnTo>
                    <a:pt x="47772" y="589771"/>
                  </a:lnTo>
                  <a:lnTo>
                    <a:pt x="64174" y="637001"/>
                  </a:lnTo>
                  <a:lnTo>
                    <a:pt x="86349" y="681195"/>
                  </a:lnTo>
                  <a:lnTo>
                    <a:pt x="113850" y="721906"/>
                  </a:lnTo>
                  <a:lnTo>
                    <a:pt x="146227" y="758683"/>
                  </a:lnTo>
                  <a:lnTo>
                    <a:pt x="183007" y="791035"/>
                  </a:lnTo>
                  <a:lnTo>
                    <a:pt x="223718" y="818524"/>
                  </a:lnTo>
                  <a:lnTo>
                    <a:pt x="267913" y="840694"/>
                  </a:lnTo>
                  <a:lnTo>
                    <a:pt x="315148" y="857092"/>
                  </a:lnTo>
                  <a:lnTo>
                    <a:pt x="364978" y="867263"/>
                  </a:lnTo>
                  <a:lnTo>
                    <a:pt x="416957" y="870755"/>
                  </a:lnTo>
                  <a:lnTo>
                    <a:pt x="736997" y="870755"/>
                  </a:lnTo>
                  <a:lnTo>
                    <a:pt x="743760" y="875972"/>
                  </a:lnTo>
                  <a:lnTo>
                    <a:pt x="745783" y="883426"/>
                  </a:lnTo>
                  <a:lnTo>
                    <a:pt x="863894" y="1324953"/>
                  </a:lnTo>
                  <a:lnTo>
                    <a:pt x="899165" y="1324953"/>
                  </a:lnTo>
                  <a:lnTo>
                    <a:pt x="880349" y="1395284"/>
                  </a:lnTo>
                  <a:lnTo>
                    <a:pt x="878379" y="1402738"/>
                  </a:lnTo>
                  <a:lnTo>
                    <a:pt x="871616" y="1407903"/>
                  </a:lnTo>
                  <a:close/>
                </a:path>
                <a:path w="1727834" h="1408429">
                  <a:moveTo>
                    <a:pt x="899165" y="1324953"/>
                  </a:moveTo>
                  <a:lnTo>
                    <a:pt x="863894" y="1324953"/>
                  </a:lnTo>
                  <a:lnTo>
                    <a:pt x="982006" y="883426"/>
                  </a:lnTo>
                  <a:lnTo>
                    <a:pt x="984029" y="875972"/>
                  </a:lnTo>
                  <a:lnTo>
                    <a:pt x="990739" y="870755"/>
                  </a:lnTo>
                  <a:lnTo>
                    <a:pt x="1310832" y="870755"/>
                  </a:lnTo>
                  <a:lnTo>
                    <a:pt x="1362792" y="867263"/>
                  </a:lnTo>
                  <a:lnTo>
                    <a:pt x="1412617" y="857092"/>
                  </a:lnTo>
                  <a:lnTo>
                    <a:pt x="1459856" y="840694"/>
                  </a:lnTo>
                  <a:lnTo>
                    <a:pt x="1504059" y="818524"/>
                  </a:lnTo>
                  <a:lnTo>
                    <a:pt x="1544778" y="791035"/>
                  </a:lnTo>
                  <a:lnTo>
                    <a:pt x="1581561" y="758683"/>
                  </a:lnTo>
                  <a:lnTo>
                    <a:pt x="1613920" y="721906"/>
                  </a:lnTo>
                  <a:lnTo>
                    <a:pt x="1641416" y="681195"/>
                  </a:lnTo>
                  <a:lnTo>
                    <a:pt x="1663595" y="637001"/>
                  </a:lnTo>
                  <a:lnTo>
                    <a:pt x="1680005" y="589771"/>
                  </a:lnTo>
                  <a:lnTo>
                    <a:pt x="1690194" y="539956"/>
                  </a:lnTo>
                  <a:lnTo>
                    <a:pt x="1693708" y="488006"/>
                  </a:lnTo>
                  <a:lnTo>
                    <a:pt x="1693708" y="416823"/>
                  </a:lnTo>
                  <a:lnTo>
                    <a:pt x="1690194" y="364876"/>
                  </a:lnTo>
                  <a:lnTo>
                    <a:pt x="1680005" y="315071"/>
                  </a:lnTo>
                  <a:lnTo>
                    <a:pt x="1663595" y="267855"/>
                  </a:lnTo>
                  <a:lnTo>
                    <a:pt x="1641416" y="223673"/>
                  </a:lnTo>
                  <a:lnTo>
                    <a:pt x="1613920" y="182972"/>
                  </a:lnTo>
                  <a:lnTo>
                    <a:pt x="1581561" y="146199"/>
                  </a:lnTo>
                  <a:lnTo>
                    <a:pt x="1544778" y="113824"/>
                  </a:lnTo>
                  <a:lnTo>
                    <a:pt x="1504059" y="86321"/>
                  </a:lnTo>
                  <a:lnTo>
                    <a:pt x="1459856" y="64142"/>
                  </a:lnTo>
                  <a:lnTo>
                    <a:pt x="1412617" y="47739"/>
                  </a:lnTo>
                  <a:lnTo>
                    <a:pt x="1362792" y="37565"/>
                  </a:lnTo>
                  <a:lnTo>
                    <a:pt x="1310832" y="34074"/>
                  </a:lnTo>
                  <a:lnTo>
                    <a:pt x="1310832" y="0"/>
                  </a:lnTo>
                  <a:lnTo>
                    <a:pt x="1359454" y="2804"/>
                  </a:lnTo>
                  <a:lnTo>
                    <a:pt x="1406427" y="11008"/>
                  </a:lnTo>
                  <a:lnTo>
                    <a:pt x="1451441" y="24299"/>
                  </a:lnTo>
                  <a:lnTo>
                    <a:pt x="1494181" y="42364"/>
                  </a:lnTo>
                  <a:lnTo>
                    <a:pt x="1534336" y="64892"/>
                  </a:lnTo>
                  <a:lnTo>
                    <a:pt x="1571592" y="91568"/>
                  </a:lnTo>
                  <a:lnTo>
                    <a:pt x="1605638" y="122081"/>
                  </a:lnTo>
                  <a:lnTo>
                    <a:pt x="1636160" y="156117"/>
                  </a:lnTo>
                  <a:lnTo>
                    <a:pt x="1662845" y="193365"/>
                  </a:lnTo>
                  <a:lnTo>
                    <a:pt x="1685382" y="233511"/>
                  </a:lnTo>
                  <a:lnTo>
                    <a:pt x="1703458" y="276242"/>
                  </a:lnTo>
                  <a:lnTo>
                    <a:pt x="1716759" y="321246"/>
                  </a:lnTo>
                  <a:lnTo>
                    <a:pt x="1724974" y="368211"/>
                  </a:lnTo>
                  <a:lnTo>
                    <a:pt x="1727789" y="416823"/>
                  </a:lnTo>
                  <a:lnTo>
                    <a:pt x="1727789" y="488006"/>
                  </a:lnTo>
                  <a:lnTo>
                    <a:pt x="1724974" y="536618"/>
                  </a:lnTo>
                  <a:lnTo>
                    <a:pt x="1716759" y="583582"/>
                  </a:lnTo>
                  <a:lnTo>
                    <a:pt x="1703458" y="628587"/>
                  </a:lnTo>
                  <a:lnTo>
                    <a:pt x="1685382" y="671319"/>
                  </a:lnTo>
                  <a:lnTo>
                    <a:pt x="1662845" y="711466"/>
                  </a:lnTo>
                  <a:lnTo>
                    <a:pt x="1636160" y="748715"/>
                  </a:lnTo>
                  <a:lnTo>
                    <a:pt x="1605638" y="782754"/>
                  </a:lnTo>
                  <a:lnTo>
                    <a:pt x="1571592" y="813270"/>
                  </a:lnTo>
                  <a:lnTo>
                    <a:pt x="1534336" y="839951"/>
                  </a:lnTo>
                  <a:lnTo>
                    <a:pt x="1494181" y="862484"/>
                  </a:lnTo>
                  <a:lnTo>
                    <a:pt x="1451441" y="880556"/>
                  </a:lnTo>
                  <a:lnTo>
                    <a:pt x="1406427" y="893854"/>
                  </a:lnTo>
                  <a:lnTo>
                    <a:pt x="1359454" y="902068"/>
                  </a:lnTo>
                  <a:lnTo>
                    <a:pt x="1311752" y="904829"/>
                  </a:lnTo>
                  <a:lnTo>
                    <a:pt x="1011560" y="904829"/>
                  </a:lnTo>
                  <a:lnTo>
                    <a:pt x="899165" y="1324953"/>
                  </a:lnTo>
                  <a:close/>
                </a:path>
                <a:path w="1727834" h="1408429">
                  <a:moveTo>
                    <a:pt x="1310832" y="904882"/>
                  </a:moveTo>
                  <a:lnTo>
                    <a:pt x="1011560" y="904829"/>
                  </a:lnTo>
                  <a:lnTo>
                    <a:pt x="1311752" y="904829"/>
                  </a:lnTo>
                  <a:lnTo>
                    <a:pt x="1310832" y="904882"/>
                  </a:lnTo>
                  <a:close/>
                </a:path>
              </a:pathLst>
            </a:custGeom>
            <a:solidFill>
              <a:srgbClr val="24255C"/>
            </a:solidFill>
          </p:spPr>
          <p:txBody>
            <a:bodyPr wrap="square" lIns="0" tIns="0" rIns="0" bIns="0" rtlCol="0"/>
            <a:lstStyle/>
            <a:p>
              <a:endParaRPr/>
            </a:p>
          </p:txBody>
        </p:sp>
        <p:sp>
          <p:nvSpPr>
            <p:cNvPr id="25" name="object 25"/>
            <p:cNvSpPr/>
            <p:nvPr/>
          </p:nvSpPr>
          <p:spPr>
            <a:xfrm>
              <a:off x="15744575" y="6161272"/>
              <a:ext cx="300990" cy="300355"/>
            </a:xfrm>
            <a:custGeom>
              <a:avLst/>
              <a:gdLst/>
              <a:ahLst/>
              <a:cxnLst/>
              <a:rect l="l" t="t" r="r" b="b"/>
              <a:pathLst>
                <a:path w="300990" h="300354">
                  <a:moveTo>
                    <a:pt x="150168" y="300278"/>
                  </a:moveTo>
                  <a:lnTo>
                    <a:pt x="102712" y="292627"/>
                  </a:lnTo>
                  <a:lnTo>
                    <a:pt x="61491" y="271322"/>
                  </a:lnTo>
                  <a:lnTo>
                    <a:pt x="28980" y="238834"/>
                  </a:lnTo>
                  <a:lnTo>
                    <a:pt x="7657" y="197633"/>
                  </a:lnTo>
                  <a:lnTo>
                    <a:pt x="0" y="150192"/>
                  </a:lnTo>
                  <a:lnTo>
                    <a:pt x="7657" y="102720"/>
                  </a:lnTo>
                  <a:lnTo>
                    <a:pt x="28980" y="61490"/>
                  </a:lnTo>
                  <a:lnTo>
                    <a:pt x="61491" y="28978"/>
                  </a:lnTo>
                  <a:lnTo>
                    <a:pt x="102712" y="7656"/>
                  </a:lnTo>
                  <a:lnTo>
                    <a:pt x="150168" y="0"/>
                  </a:lnTo>
                  <a:lnTo>
                    <a:pt x="197650" y="7656"/>
                  </a:lnTo>
                  <a:lnTo>
                    <a:pt x="238887" y="28978"/>
                  </a:lnTo>
                  <a:lnTo>
                    <a:pt x="271406" y="61490"/>
                  </a:lnTo>
                  <a:lnTo>
                    <a:pt x="292731" y="102720"/>
                  </a:lnTo>
                  <a:lnTo>
                    <a:pt x="300390" y="150192"/>
                  </a:lnTo>
                  <a:lnTo>
                    <a:pt x="292731" y="197633"/>
                  </a:lnTo>
                  <a:lnTo>
                    <a:pt x="271406" y="238834"/>
                  </a:lnTo>
                  <a:lnTo>
                    <a:pt x="238887" y="271322"/>
                  </a:lnTo>
                  <a:lnTo>
                    <a:pt x="197650" y="292627"/>
                  </a:lnTo>
                  <a:lnTo>
                    <a:pt x="150168" y="300278"/>
                  </a:lnTo>
                  <a:close/>
                </a:path>
              </a:pathLst>
            </a:custGeom>
            <a:solidFill>
              <a:srgbClr val="E4E3E3"/>
            </a:solidFill>
          </p:spPr>
          <p:txBody>
            <a:bodyPr wrap="square" lIns="0" tIns="0" rIns="0" bIns="0" rtlCol="0"/>
            <a:lstStyle/>
            <a:p>
              <a:endParaRPr/>
            </a:p>
          </p:txBody>
        </p:sp>
        <p:sp>
          <p:nvSpPr>
            <p:cNvPr id="26" name="object 26"/>
            <p:cNvSpPr/>
            <p:nvPr/>
          </p:nvSpPr>
          <p:spPr>
            <a:xfrm>
              <a:off x="15727534" y="6144235"/>
              <a:ext cx="334645" cy="334645"/>
            </a:xfrm>
            <a:custGeom>
              <a:avLst/>
              <a:gdLst/>
              <a:ahLst/>
              <a:cxnLst/>
              <a:rect l="l" t="t" r="r" b="b"/>
              <a:pathLst>
                <a:path w="334644" h="334645">
                  <a:moveTo>
                    <a:pt x="167208" y="334353"/>
                  </a:moveTo>
                  <a:lnTo>
                    <a:pt x="122761" y="328384"/>
                  </a:lnTo>
                  <a:lnTo>
                    <a:pt x="82819" y="311540"/>
                  </a:lnTo>
                  <a:lnTo>
                    <a:pt x="48977" y="285411"/>
                  </a:lnTo>
                  <a:lnTo>
                    <a:pt x="22830" y="251589"/>
                  </a:lnTo>
                  <a:lnTo>
                    <a:pt x="5973" y="211664"/>
                  </a:lnTo>
                  <a:lnTo>
                    <a:pt x="0" y="167229"/>
                  </a:lnTo>
                  <a:lnTo>
                    <a:pt x="5973" y="122768"/>
                  </a:lnTo>
                  <a:lnTo>
                    <a:pt x="22830" y="82819"/>
                  </a:lnTo>
                  <a:lnTo>
                    <a:pt x="48977" y="48974"/>
                  </a:lnTo>
                  <a:lnTo>
                    <a:pt x="82819" y="22828"/>
                  </a:lnTo>
                  <a:lnTo>
                    <a:pt x="122761" y="5972"/>
                  </a:lnTo>
                  <a:lnTo>
                    <a:pt x="167208" y="0"/>
                  </a:lnTo>
                  <a:lnTo>
                    <a:pt x="211675" y="5972"/>
                  </a:lnTo>
                  <a:lnTo>
                    <a:pt x="251623" y="22828"/>
                  </a:lnTo>
                  <a:lnTo>
                    <a:pt x="266179" y="34074"/>
                  </a:lnTo>
                  <a:lnTo>
                    <a:pt x="167208" y="34074"/>
                  </a:lnTo>
                  <a:lnTo>
                    <a:pt x="140375" y="36780"/>
                  </a:lnTo>
                  <a:lnTo>
                    <a:pt x="92818" y="56827"/>
                  </a:lnTo>
                  <a:lnTo>
                    <a:pt x="56838" y="92801"/>
                  </a:lnTo>
                  <a:lnTo>
                    <a:pt x="36787" y="140370"/>
                  </a:lnTo>
                  <a:lnTo>
                    <a:pt x="34080" y="167229"/>
                  </a:lnTo>
                  <a:lnTo>
                    <a:pt x="36787" y="194058"/>
                  </a:lnTo>
                  <a:lnTo>
                    <a:pt x="56838" y="241605"/>
                  </a:lnTo>
                  <a:lnTo>
                    <a:pt x="92818" y="277570"/>
                  </a:lnTo>
                  <a:lnTo>
                    <a:pt x="140375" y="297581"/>
                  </a:lnTo>
                  <a:lnTo>
                    <a:pt x="167208" y="300278"/>
                  </a:lnTo>
                  <a:lnTo>
                    <a:pt x="266209" y="300278"/>
                  </a:lnTo>
                  <a:lnTo>
                    <a:pt x="251623" y="311540"/>
                  </a:lnTo>
                  <a:lnTo>
                    <a:pt x="211675" y="328384"/>
                  </a:lnTo>
                  <a:lnTo>
                    <a:pt x="167208" y="334353"/>
                  </a:lnTo>
                  <a:close/>
                </a:path>
                <a:path w="334644" h="334645">
                  <a:moveTo>
                    <a:pt x="266209" y="300278"/>
                  </a:moveTo>
                  <a:lnTo>
                    <a:pt x="167208" y="300278"/>
                  </a:lnTo>
                  <a:lnTo>
                    <a:pt x="194073" y="297581"/>
                  </a:lnTo>
                  <a:lnTo>
                    <a:pt x="219055" y="289836"/>
                  </a:lnTo>
                  <a:lnTo>
                    <a:pt x="261357" y="261306"/>
                  </a:lnTo>
                  <a:lnTo>
                    <a:pt x="289919" y="219019"/>
                  </a:lnTo>
                  <a:lnTo>
                    <a:pt x="300390" y="167229"/>
                  </a:lnTo>
                  <a:lnTo>
                    <a:pt x="297683" y="140370"/>
                  </a:lnTo>
                  <a:lnTo>
                    <a:pt x="277632" y="92801"/>
                  </a:lnTo>
                  <a:lnTo>
                    <a:pt x="241651" y="56827"/>
                  </a:lnTo>
                  <a:lnTo>
                    <a:pt x="194073" y="36780"/>
                  </a:lnTo>
                  <a:lnTo>
                    <a:pt x="167208" y="34074"/>
                  </a:lnTo>
                  <a:lnTo>
                    <a:pt x="266179" y="34074"/>
                  </a:lnTo>
                  <a:lnTo>
                    <a:pt x="285466" y="48974"/>
                  </a:lnTo>
                  <a:lnTo>
                    <a:pt x="311614" y="82819"/>
                  </a:lnTo>
                  <a:lnTo>
                    <a:pt x="328478" y="122768"/>
                  </a:lnTo>
                  <a:lnTo>
                    <a:pt x="334471" y="167229"/>
                  </a:lnTo>
                  <a:lnTo>
                    <a:pt x="328478" y="211664"/>
                  </a:lnTo>
                  <a:lnTo>
                    <a:pt x="311614" y="251589"/>
                  </a:lnTo>
                  <a:lnTo>
                    <a:pt x="285466" y="285411"/>
                  </a:lnTo>
                  <a:lnTo>
                    <a:pt x="266209" y="300278"/>
                  </a:lnTo>
                  <a:close/>
                </a:path>
              </a:pathLst>
            </a:custGeom>
            <a:solidFill>
              <a:srgbClr val="24255C"/>
            </a:solidFill>
          </p:spPr>
          <p:txBody>
            <a:bodyPr wrap="square" lIns="0" tIns="0" rIns="0" bIns="0" rtlCol="0"/>
            <a:lstStyle/>
            <a:p>
              <a:endParaRPr/>
            </a:p>
          </p:txBody>
        </p:sp>
        <p:sp>
          <p:nvSpPr>
            <p:cNvPr id="27" name="object 27"/>
            <p:cNvSpPr/>
            <p:nvPr/>
          </p:nvSpPr>
          <p:spPr>
            <a:xfrm>
              <a:off x="16171756" y="6161272"/>
              <a:ext cx="300990" cy="300355"/>
            </a:xfrm>
            <a:custGeom>
              <a:avLst/>
              <a:gdLst/>
              <a:ahLst/>
              <a:cxnLst/>
              <a:rect l="l" t="t" r="r" b="b"/>
              <a:pathLst>
                <a:path w="300990" h="300354">
                  <a:moveTo>
                    <a:pt x="150168" y="300278"/>
                  </a:moveTo>
                  <a:lnTo>
                    <a:pt x="102712" y="292627"/>
                  </a:lnTo>
                  <a:lnTo>
                    <a:pt x="61491" y="271322"/>
                  </a:lnTo>
                  <a:lnTo>
                    <a:pt x="28980" y="238834"/>
                  </a:lnTo>
                  <a:lnTo>
                    <a:pt x="7657" y="197633"/>
                  </a:lnTo>
                  <a:lnTo>
                    <a:pt x="0" y="150192"/>
                  </a:lnTo>
                  <a:lnTo>
                    <a:pt x="7657" y="102720"/>
                  </a:lnTo>
                  <a:lnTo>
                    <a:pt x="28980" y="61490"/>
                  </a:lnTo>
                  <a:lnTo>
                    <a:pt x="61491" y="28978"/>
                  </a:lnTo>
                  <a:lnTo>
                    <a:pt x="102712" y="7656"/>
                  </a:lnTo>
                  <a:lnTo>
                    <a:pt x="150168" y="0"/>
                  </a:lnTo>
                  <a:lnTo>
                    <a:pt x="197650" y="7656"/>
                  </a:lnTo>
                  <a:lnTo>
                    <a:pt x="238887" y="28978"/>
                  </a:lnTo>
                  <a:lnTo>
                    <a:pt x="271406" y="61490"/>
                  </a:lnTo>
                  <a:lnTo>
                    <a:pt x="292731" y="102720"/>
                  </a:lnTo>
                  <a:lnTo>
                    <a:pt x="300390" y="150192"/>
                  </a:lnTo>
                  <a:lnTo>
                    <a:pt x="292731" y="197633"/>
                  </a:lnTo>
                  <a:lnTo>
                    <a:pt x="271406" y="238834"/>
                  </a:lnTo>
                  <a:lnTo>
                    <a:pt x="238887" y="271322"/>
                  </a:lnTo>
                  <a:lnTo>
                    <a:pt x="197650" y="292627"/>
                  </a:lnTo>
                  <a:lnTo>
                    <a:pt x="150168" y="300278"/>
                  </a:lnTo>
                  <a:close/>
                </a:path>
              </a:pathLst>
            </a:custGeom>
            <a:solidFill>
              <a:srgbClr val="E4E3E3"/>
            </a:solidFill>
          </p:spPr>
          <p:txBody>
            <a:bodyPr wrap="square" lIns="0" tIns="0" rIns="0" bIns="0" rtlCol="0"/>
            <a:lstStyle/>
            <a:p>
              <a:endParaRPr/>
            </a:p>
          </p:txBody>
        </p:sp>
        <p:sp>
          <p:nvSpPr>
            <p:cNvPr id="28" name="object 28"/>
            <p:cNvSpPr/>
            <p:nvPr/>
          </p:nvSpPr>
          <p:spPr>
            <a:xfrm>
              <a:off x="16154716" y="6144235"/>
              <a:ext cx="334645" cy="334645"/>
            </a:xfrm>
            <a:custGeom>
              <a:avLst/>
              <a:gdLst/>
              <a:ahLst/>
              <a:cxnLst/>
              <a:rect l="l" t="t" r="r" b="b"/>
              <a:pathLst>
                <a:path w="334644" h="334645">
                  <a:moveTo>
                    <a:pt x="167208" y="334353"/>
                  </a:moveTo>
                  <a:lnTo>
                    <a:pt x="122761" y="328384"/>
                  </a:lnTo>
                  <a:lnTo>
                    <a:pt x="82819" y="311540"/>
                  </a:lnTo>
                  <a:lnTo>
                    <a:pt x="48977" y="285411"/>
                  </a:lnTo>
                  <a:lnTo>
                    <a:pt x="22830" y="251589"/>
                  </a:lnTo>
                  <a:lnTo>
                    <a:pt x="5973" y="211664"/>
                  </a:lnTo>
                  <a:lnTo>
                    <a:pt x="0" y="167229"/>
                  </a:lnTo>
                  <a:lnTo>
                    <a:pt x="5973" y="122768"/>
                  </a:lnTo>
                  <a:lnTo>
                    <a:pt x="22830" y="82819"/>
                  </a:lnTo>
                  <a:lnTo>
                    <a:pt x="48977" y="48974"/>
                  </a:lnTo>
                  <a:lnTo>
                    <a:pt x="82819" y="22828"/>
                  </a:lnTo>
                  <a:lnTo>
                    <a:pt x="122761" y="5972"/>
                  </a:lnTo>
                  <a:lnTo>
                    <a:pt x="167208" y="0"/>
                  </a:lnTo>
                  <a:lnTo>
                    <a:pt x="211675" y="5972"/>
                  </a:lnTo>
                  <a:lnTo>
                    <a:pt x="251623" y="22828"/>
                  </a:lnTo>
                  <a:lnTo>
                    <a:pt x="266179" y="34074"/>
                  </a:lnTo>
                  <a:lnTo>
                    <a:pt x="167208" y="34074"/>
                  </a:lnTo>
                  <a:lnTo>
                    <a:pt x="140374" y="36780"/>
                  </a:lnTo>
                  <a:lnTo>
                    <a:pt x="92796" y="56827"/>
                  </a:lnTo>
                  <a:lnTo>
                    <a:pt x="56793" y="92801"/>
                  </a:lnTo>
                  <a:lnTo>
                    <a:pt x="36779" y="140370"/>
                  </a:lnTo>
                  <a:lnTo>
                    <a:pt x="34080" y="167229"/>
                  </a:lnTo>
                  <a:lnTo>
                    <a:pt x="36779" y="194058"/>
                  </a:lnTo>
                  <a:lnTo>
                    <a:pt x="56793" y="241605"/>
                  </a:lnTo>
                  <a:lnTo>
                    <a:pt x="92796" y="277570"/>
                  </a:lnTo>
                  <a:lnTo>
                    <a:pt x="140374" y="297581"/>
                  </a:lnTo>
                  <a:lnTo>
                    <a:pt x="167208" y="300278"/>
                  </a:lnTo>
                  <a:lnTo>
                    <a:pt x="266209" y="300278"/>
                  </a:lnTo>
                  <a:lnTo>
                    <a:pt x="251623" y="311540"/>
                  </a:lnTo>
                  <a:lnTo>
                    <a:pt x="211675" y="328384"/>
                  </a:lnTo>
                  <a:lnTo>
                    <a:pt x="167208" y="334353"/>
                  </a:lnTo>
                  <a:close/>
                </a:path>
                <a:path w="334644" h="334645">
                  <a:moveTo>
                    <a:pt x="266209" y="300278"/>
                  </a:moveTo>
                  <a:lnTo>
                    <a:pt x="167208" y="300278"/>
                  </a:lnTo>
                  <a:lnTo>
                    <a:pt x="194073" y="297581"/>
                  </a:lnTo>
                  <a:lnTo>
                    <a:pt x="219055" y="289836"/>
                  </a:lnTo>
                  <a:lnTo>
                    <a:pt x="261357" y="261306"/>
                  </a:lnTo>
                  <a:lnTo>
                    <a:pt x="289899" y="219019"/>
                  </a:lnTo>
                  <a:lnTo>
                    <a:pt x="300390" y="167229"/>
                  </a:lnTo>
                  <a:lnTo>
                    <a:pt x="297661" y="140370"/>
                  </a:lnTo>
                  <a:lnTo>
                    <a:pt x="277625" y="92801"/>
                  </a:lnTo>
                  <a:lnTo>
                    <a:pt x="241651" y="56827"/>
                  </a:lnTo>
                  <a:lnTo>
                    <a:pt x="194073" y="36780"/>
                  </a:lnTo>
                  <a:lnTo>
                    <a:pt x="167208" y="34074"/>
                  </a:lnTo>
                  <a:lnTo>
                    <a:pt x="266179" y="34074"/>
                  </a:lnTo>
                  <a:lnTo>
                    <a:pt x="285466" y="48974"/>
                  </a:lnTo>
                  <a:lnTo>
                    <a:pt x="311614" y="82819"/>
                  </a:lnTo>
                  <a:lnTo>
                    <a:pt x="328478" y="122768"/>
                  </a:lnTo>
                  <a:lnTo>
                    <a:pt x="334471" y="167229"/>
                  </a:lnTo>
                  <a:lnTo>
                    <a:pt x="328478" y="211664"/>
                  </a:lnTo>
                  <a:lnTo>
                    <a:pt x="311614" y="251589"/>
                  </a:lnTo>
                  <a:lnTo>
                    <a:pt x="285466" y="285411"/>
                  </a:lnTo>
                  <a:lnTo>
                    <a:pt x="266209" y="300278"/>
                  </a:lnTo>
                  <a:close/>
                </a:path>
              </a:pathLst>
            </a:custGeom>
            <a:solidFill>
              <a:srgbClr val="24255C"/>
            </a:solidFill>
          </p:spPr>
          <p:txBody>
            <a:bodyPr wrap="square" lIns="0" tIns="0" rIns="0" bIns="0" rtlCol="0"/>
            <a:lstStyle/>
            <a:p>
              <a:endParaRPr/>
            </a:p>
          </p:txBody>
        </p:sp>
        <p:sp>
          <p:nvSpPr>
            <p:cNvPr id="29" name="object 29"/>
            <p:cNvSpPr/>
            <p:nvPr/>
          </p:nvSpPr>
          <p:spPr>
            <a:xfrm>
              <a:off x="16598938" y="6161272"/>
              <a:ext cx="300355" cy="300355"/>
            </a:xfrm>
            <a:custGeom>
              <a:avLst/>
              <a:gdLst/>
              <a:ahLst/>
              <a:cxnLst/>
              <a:rect l="l" t="t" r="r" b="b"/>
              <a:pathLst>
                <a:path w="300355" h="300354">
                  <a:moveTo>
                    <a:pt x="150168" y="300278"/>
                  </a:moveTo>
                  <a:lnTo>
                    <a:pt x="102712" y="292627"/>
                  </a:lnTo>
                  <a:lnTo>
                    <a:pt x="61491" y="271322"/>
                  </a:lnTo>
                  <a:lnTo>
                    <a:pt x="28980" y="238834"/>
                  </a:lnTo>
                  <a:lnTo>
                    <a:pt x="7657" y="197633"/>
                  </a:lnTo>
                  <a:lnTo>
                    <a:pt x="0" y="150192"/>
                  </a:lnTo>
                  <a:lnTo>
                    <a:pt x="7657" y="102720"/>
                  </a:lnTo>
                  <a:lnTo>
                    <a:pt x="28980" y="61490"/>
                  </a:lnTo>
                  <a:lnTo>
                    <a:pt x="61491" y="28978"/>
                  </a:lnTo>
                  <a:lnTo>
                    <a:pt x="102712" y="7656"/>
                  </a:lnTo>
                  <a:lnTo>
                    <a:pt x="150168" y="0"/>
                  </a:lnTo>
                  <a:lnTo>
                    <a:pt x="197644" y="7656"/>
                  </a:lnTo>
                  <a:lnTo>
                    <a:pt x="238868" y="28978"/>
                  </a:lnTo>
                  <a:lnTo>
                    <a:pt x="271371" y="61490"/>
                  </a:lnTo>
                  <a:lnTo>
                    <a:pt x="292684" y="102720"/>
                  </a:lnTo>
                  <a:lnTo>
                    <a:pt x="300337" y="150192"/>
                  </a:lnTo>
                  <a:lnTo>
                    <a:pt x="292684" y="197633"/>
                  </a:lnTo>
                  <a:lnTo>
                    <a:pt x="271371" y="238834"/>
                  </a:lnTo>
                  <a:lnTo>
                    <a:pt x="238868" y="271322"/>
                  </a:lnTo>
                  <a:lnTo>
                    <a:pt x="197644" y="292627"/>
                  </a:lnTo>
                  <a:lnTo>
                    <a:pt x="150168" y="300278"/>
                  </a:lnTo>
                  <a:close/>
                </a:path>
              </a:pathLst>
            </a:custGeom>
            <a:solidFill>
              <a:srgbClr val="E4E3E3"/>
            </a:solidFill>
          </p:spPr>
          <p:txBody>
            <a:bodyPr wrap="square" lIns="0" tIns="0" rIns="0" bIns="0" rtlCol="0"/>
            <a:lstStyle/>
            <a:p>
              <a:endParaRPr/>
            </a:p>
          </p:txBody>
        </p:sp>
        <p:sp>
          <p:nvSpPr>
            <p:cNvPr id="30" name="object 30"/>
            <p:cNvSpPr/>
            <p:nvPr/>
          </p:nvSpPr>
          <p:spPr>
            <a:xfrm>
              <a:off x="16581898" y="6144235"/>
              <a:ext cx="334645" cy="334645"/>
            </a:xfrm>
            <a:custGeom>
              <a:avLst/>
              <a:gdLst/>
              <a:ahLst/>
              <a:cxnLst/>
              <a:rect l="l" t="t" r="r" b="b"/>
              <a:pathLst>
                <a:path w="334644" h="334645">
                  <a:moveTo>
                    <a:pt x="167208" y="334353"/>
                  </a:moveTo>
                  <a:lnTo>
                    <a:pt x="122761" y="328384"/>
                  </a:lnTo>
                  <a:lnTo>
                    <a:pt x="82819" y="311540"/>
                  </a:lnTo>
                  <a:lnTo>
                    <a:pt x="48977" y="285411"/>
                  </a:lnTo>
                  <a:lnTo>
                    <a:pt x="22830" y="251589"/>
                  </a:lnTo>
                  <a:lnTo>
                    <a:pt x="5973" y="211664"/>
                  </a:lnTo>
                  <a:lnTo>
                    <a:pt x="0" y="167229"/>
                  </a:lnTo>
                  <a:lnTo>
                    <a:pt x="5973" y="122768"/>
                  </a:lnTo>
                  <a:lnTo>
                    <a:pt x="22830" y="82819"/>
                  </a:lnTo>
                  <a:lnTo>
                    <a:pt x="48977" y="48974"/>
                  </a:lnTo>
                  <a:lnTo>
                    <a:pt x="82819" y="22828"/>
                  </a:lnTo>
                  <a:lnTo>
                    <a:pt x="122761" y="5972"/>
                  </a:lnTo>
                  <a:lnTo>
                    <a:pt x="167208" y="0"/>
                  </a:lnTo>
                  <a:lnTo>
                    <a:pt x="211674" y="5972"/>
                  </a:lnTo>
                  <a:lnTo>
                    <a:pt x="251621" y="22828"/>
                  </a:lnTo>
                  <a:lnTo>
                    <a:pt x="266175" y="34074"/>
                  </a:lnTo>
                  <a:lnTo>
                    <a:pt x="167208" y="34074"/>
                  </a:lnTo>
                  <a:lnTo>
                    <a:pt x="140374" y="36780"/>
                  </a:lnTo>
                  <a:lnTo>
                    <a:pt x="92796" y="56827"/>
                  </a:lnTo>
                  <a:lnTo>
                    <a:pt x="56793" y="92801"/>
                  </a:lnTo>
                  <a:lnTo>
                    <a:pt x="36779" y="140370"/>
                  </a:lnTo>
                  <a:lnTo>
                    <a:pt x="34080" y="167229"/>
                  </a:lnTo>
                  <a:lnTo>
                    <a:pt x="36779" y="194058"/>
                  </a:lnTo>
                  <a:lnTo>
                    <a:pt x="56793" y="241605"/>
                  </a:lnTo>
                  <a:lnTo>
                    <a:pt x="92796" y="277570"/>
                  </a:lnTo>
                  <a:lnTo>
                    <a:pt x="140374" y="297581"/>
                  </a:lnTo>
                  <a:lnTo>
                    <a:pt x="167208" y="300278"/>
                  </a:lnTo>
                  <a:lnTo>
                    <a:pt x="266205" y="300278"/>
                  </a:lnTo>
                  <a:lnTo>
                    <a:pt x="251621" y="311540"/>
                  </a:lnTo>
                  <a:lnTo>
                    <a:pt x="211674" y="328384"/>
                  </a:lnTo>
                  <a:lnTo>
                    <a:pt x="167208" y="334353"/>
                  </a:lnTo>
                  <a:close/>
                </a:path>
                <a:path w="334644" h="334645">
                  <a:moveTo>
                    <a:pt x="266205" y="300278"/>
                  </a:moveTo>
                  <a:lnTo>
                    <a:pt x="167208" y="300278"/>
                  </a:lnTo>
                  <a:lnTo>
                    <a:pt x="194073" y="297581"/>
                  </a:lnTo>
                  <a:lnTo>
                    <a:pt x="219055" y="289836"/>
                  </a:lnTo>
                  <a:lnTo>
                    <a:pt x="261357" y="261306"/>
                  </a:lnTo>
                  <a:lnTo>
                    <a:pt x="289893" y="219019"/>
                  </a:lnTo>
                  <a:lnTo>
                    <a:pt x="300337" y="167229"/>
                  </a:lnTo>
                  <a:lnTo>
                    <a:pt x="297638" y="140370"/>
                  </a:lnTo>
                  <a:lnTo>
                    <a:pt x="277624" y="92801"/>
                  </a:lnTo>
                  <a:lnTo>
                    <a:pt x="241651" y="56827"/>
                  </a:lnTo>
                  <a:lnTo>
                    <a:pt x="194073" y="36780"/>
                  </a:lnTo>
                  <a:lnTo>
                    <a:pt x="167208" y="34074"/>
                  </a:lnTo>
                  <a:lnTo>
                    <a:pt x="266175" y="34074"/>
                  </a:lnTo>
                  <a:lnTo>
                    <a:pt x="285459" y="48974"/>
                  </a:lnTo>
                  <a:lnTo>
                    <a:pt x="311598" y="82819"/>
                  </a:lnTo>
                  <a:lnTo>
                    <a:pt x="328448" y="122768"/>
                  </a:lnTo>
                  <a:lnTo>
                    <a:pt x="334417" y="167229"/>
                  </a:lnTo>
                  <a:lnTo>
                    <a:pt x="328448" y="211664"/>
                  </a:lnTo>
                  <a:lnTo>
                    <a:pt x="311598" y="251589"/>
                  </a:lnTo>
                  <a:lnTo>
                    <a:pt x="285459" y="285411"/>
                  </a:lnTo>
                  <a:lnTo>
                    <a:pt x="266205" y="300278"/>
                  </a:lnTo>
                  <a:close/>
                </a:path>
              </a:pathLst>
            </a:custGeom>
            <a:solidFill>
              <a:srgbClr val="24255C"/>
            </a:solidFill>
          </p:spPr>
          <p:txBody>
            <a:bodyPr wrap="square" lIns="0" tIns="0" rIns="0" bIns="0" rtlCol="0"/>
            <a:lstStyle/>
            <a:p>
              <a:endParaRPr/>
            </a:p>
          </p:txBody>
        </p:sp>
      </p:grpSp>
      <p:pic>
        <p:nvPicPr>
          <p:cNvPr id="31" name="object 31"/>
          <p:cNvPicPr/>
          <p:nvPr/>
        </p:nvPicPr>
        <p:blipFill>
          <a:blip r:embed="rId5" cstate="print"/>
          <a:stretch>
            <a:fillRect/>
          </a:stretch>
        </p:blipFill>
        <p:spPr>
          <a:xfrm>
            <a:off x="460562" y="1028700"/>
            <a:ext cx="2324099" cy="1885949"/>
          </a:xfrm>
          <a:prstGeom prst="rect">
            <a:avLst/>
          </a:prstGeom>
        </p:spPr>
      </p:pic>
      <p:sp>
        <p:nvSpPr>
          <p:cNvPr id="32" name="object 32"/>
          <p:cNvSpPr txBox="1"/>
          <p:nvPr/>
        </p:nvSpPr>
        <p:spPr>
          <a:xfrm>
            <a:off x="2145522" y="369919"/>
            <a:ext cx="13181965" cy="8773795"/>
          </a:xfrm>
          <a:prstGeom prst="rect">
            <a:avLst/>
          </a:prstGeom>
        </p:spPr>
        <p:txBody>
          <a:bodyPr vert="horz" wrap="square" lIns="0" tIns="55244" rIns="0" bIns="0" rtlCol="0">
            <a:spAutoFit/>
          </a:bodyPr>
          <a:lstStyle/>
          <a:p>
            <a:pPr marL="942340" marR="458470" algn="ctr">
              <a:lnSpc>
                <a:spcPts val="3080"/>
              </a:lnSpc>
              <a:spcBef>
                <a:spcPts val="434"/>
              </a:spcBef>
            </a:pPr>
            <a:r>
              <a:rPr sz="2800" spc="-310" dirty="0">
                <a:solidFill>
                  <a:srgbClr val="1C1C1B"/>
                </a:solidFill>
                <a:latin typeface="Trebuchet MS"/>
                <a:cs typeface="Trebuchet MS"/>
              </a:rPr>
              <a:t>El</a:t>
            </a:r>
            <a:r>
              <a:rPr sz="2800" spc="-175" dirty="0">
                <a:solidFill>
                  <a:srgbClr val="1C1C1B"/>
                </a:solidFill>
                <a:latin typeface="Trebuchet MS"/>
                <a:cs typeface="Trebuchet MS"/>
              </a:rPr>
              <a:t> </a:t>
            </a:r>
            <a:r>
              <a:rPr sz="2800" spc="-310" dirty="0">
                <a:solidFill>
                  <a:srgbClr val="1C1C1B"/>
                </a:solidFill>
                <a:latin typeface="Trebuchet MS"/>
                <a:cs typeface="Trebuchet MS"/>
              </a:rPr>
              <a:t>hecho</a:t>
            </a:r>
            <a:r>
              <a:rPr sz="2800" spc="-175" dirty="0">
                <a:solidFill>
                  <a:srgbClr val="1C1C1B"/>
                </a:solidFill>
                <a:latin typeface="Trebuchet MS"/>
                <a:cs typeface="Trebuchet MS"/>
              </a:rPr>
              <a:t> </a:t>
            </a:r>
            <a:r>
              <a:rPr sz="2800" spc="-295" dirty="0">
                <a:solidFill>
                  <a:srgbClr val="1C1C1B"/>
                </a:solidFill>
                <a:latin typeface="Trebuchet MS"/>
                <a:cs typeface="Trebuchet MS"/>
              </a:rPr>
              <a:t>creativo</a:t>
            </a:r>
            <a:r>
              <a:rPr sz="2800" spc="-175" dirty="0">
                <a:solidFill>
                  <a:srgbClr val="1C1C1B"/>
                </a:solidFill>
                <a:latin typeface="Trebuchet MS"/>
                <a:cs typeface="Trebuchet MS"/>
              </a:rPr>
              <a:t> </a:t>
            </a:r>
            <a:r>
              <a:rPr sz="2800" spc="-225" dirty="0">
                <a:solidFill>
                  <a:srgbClr val="1C1C1B"/>
                </a:solidFill>
                <a:latin typeface="Trebuchet MS"/>
                <a:cs typeface="Trebuchet MS"/>
              </a:rPr>
              <a:t>es</a:t>
            </a:r>
            <a:r>
              <a:rPr sz="2800" spc="-170" dirty="0">
                <a:solidFill>
                  <a:srgbClr val="1C1C1B"/>
                </a:solidFill>
                <a:latin typeface="Trebuchet MS"/>
                <a:cs typeface="Trebuchet MS"/>
              </a:rPr>
              <a:t> </a:t>
            </a:r>
            <a:r>
              <a:rPr sz="2800" spc="-330" dirty="0">
                <a:solidFill>
                  <a:srgbClr val="1C1C1B"/>
                </a:solidFill>
                <a:latin typeface="Trebuchet MS"/>
                <a:cs typeface="Trebuchet MS"/>
              </a:rPr>
              <a:t>el</a:t>
            </a:r>
            <a:r>
              <a:rPr sz="2800" spc="-175" dirty="0">
                <a:solidFill>
                  <a:srgbClr val="1C1C1B"/>
                </a:solidFill>
                <a:latin typeface="Trebuchet MS"/>
                <a:cs typeface="Trebuchet MS"/>
              </a:rPr>
              <a:t> </a:t>
            </a:r>
            <a:r>
              <a:rPr sz="2800" spc="-290" dirty="0">
                <a:solidFill>
                  <a:srgbClr val="1C1C1B"/>
                </a:solidFill>
                <a:latin typeface="Trebuchet MS"/>
                <a:cs typeface="Trebuchet MS"/>
              </a:rPr>
              <a:t>resultado</a:t>
            </a:r>
            <a:r>
              <a:rPr sz="2800" spc="-175" dirty="0">
                <a:solidFill>
                  <a:srgbClr val="1C1C1B"/>
                </a:solidFill>
                <a:latin typeface="Trebuchet MS"/>
                <a:cs typeface="Trebuchet MS"/>
              </a:rPr>
              <a:t> </a:t>
            </a:r>
            <a:r>
              <a:rPr sz="2800" spc="-345" dirty="0">
                <a:solidFill>
                  <a:srgbClr val="1C1C1B"/>
                </a:solidFill>
                <a:latin typeface="Trebuchet MS"/>
                <a:cs typeface="Trebuchet MS"/>
              </a:rPr>
              <a:t>de</a:t>
            </a:r>
            <a:r>
              <a:rPr sz="2800" spc="-175" dirty="0">
                <a:solidFill>
                  <a:srgbClr val="1C1C1B"/>
                </a:solidFill>
                <a:latin typeface="Trebuchet MS"/>
                <a:cs typeface="Trebuchet MS"/>
              </a:rPr>
              <a:t> </a:t>
            </a:r>
            <a:r>
              <a:rPr sz="2800" spc="-315" dirty="0">
                <a:solidFill>
                  <a:srgbClr val="1C1C1B"/>
                </a:solidFill>
                <a:latin typeface="Trebuchet MS"/>
                <a:cs typeface="Trebuchet MS"/>
              </a:rPr>
              <a:t>una</a:t>
            </a:r>
            <a:r>
              <a:rPr sz="2800" spc="-170" dirty="0">
                <a:solidFill>
                  <a:srgbClr val="1C1C1B"/>
                </a:solidFill>
                <a:latin typeface="Trebuchet MS"/>
                <a:cs typeface="Trebuchet MS"/>
              </a:rPr>
              <a:t> </a:t>
            </a:r>
            <a:r>
              <a:rPr sz="2800" spc="-270" dirty="0">
                <a:solidFill>
                  <a:srgbClr val="1C1C1B"/>
                </a:solidFill>
                <a:latin typeface="Trebuchet MS"/>
                <a:cs typeface="Trebuchet MS"/>
              </a:rPr>
              <a:t>serie</a:t>
            </a:r>
            <a:r>
              <a:rPr sz="2800" spc="-175" dirty="0">
                <a:solidFill>
                  <a:srgbClr val="1C1C1B"/>
                </a:solidFill>
                <a:latin typeface="Trebuchet MS"/>
                <a:cs typeface="Trebuchet MS"/>
              </a:rPr>
              <a:t> </a:t>
            </a:r>
            <a:r>
              <a:rPr sz="2800" spc="-345" dirty="0">
                <a:solidFill>
                  <a:srgbClr val="1C1C1B"/>
                </a:solidFill>
                <a:latin typeface="Trebuchet MS"/>
                <a:cs typeface="Trebuchet MS"/>
              </a:rPr>
              <a:t>de</a:t>
            </a:r>
            <a:r>
              <a:rPr sz="2800" spc="-175" dirty="0">
                <a:solidFill>
                  <a:srgbClr val="1C1C1B"/>
                </a:solidFill>
                <a:latin typeface="Trebuchet MS"/>
                <a:cs typeface="Trebuchet MS"/>
              </a:rPr>
              <a:t> </a:t>
            </a:r>
            <a:r>
              <a:rPr sz="2800" spc="-300" dirty="0">
                <a:solidFill>
                  <a:srgbClr val="1C1C1B"/>
                </a:solidFill>
                <a:latin typeface="Trebuchet MS"/>
                <a:cs typeface="Trebuchet MS"/>
              </a:rPr>
              <a:t>simbolizaciones,</a:t>
            </a:r>
            <a:r>
              <a:rPr sz="2800" spc="-175" dirty="0">
                <a:solidFill>
                  <a:srgbClr val="1C1C1B"/>
                </a:solidFill>
                <a:latin typeface="Trebuchet MS"/>
                <a:cs typeface="Trebuchet MS"/>
              </a:rPr>
              <a:t> </a:t>
            </a:r>
            <a:r>
              <a:rPr sz="2800" spc="-270" dirty="0">
                <a:solidFill>
                  <a:srgbClr val="1C1C1B"/>
                </a:solidFill>
                <a:latin typeface="Trebuchet MS"/>
                <a:cs typeface="Trebuchet MS"/>
              </a:rPr>
              <a:t>vivencias</a:t>
            </a:r>
            <a:r>
              <a:rPr sz="2800" spc="-170" dirty="0">
                <a:solidFill>
                  <a:srgbClr val="1C1C1B"/>
                </a:solidFill>
                <a:latin typeface="Trebuchet MS"/>
                <a:cs typeface="Trebuchet MS"/>
              </a:rPr>
              <a:t> </a:t>
            </a:r>
            <a:r>
              <a:rPr sz="2800" spc="-275" dirty="0">
                <a:solidFill>
                  <a:srgbClr val="1C1C1B"/>
                </a:solidFill>
                <a:latin typeface="Trebuchet MS"/>
                <a:cs typeface="Trebuchet MS"/>
              </a:rPr>
              <a:t>y</a:t>
            </a:r>
            <a:r>
              <a:rPr sz="2800" spc="-175" dirty="0">
                <a:solidFill>
                  <a:srgbClr val="1C1C1B"/>
                </a:solidFill>
                <a:latin typeface="Trebuchet MS"/>
                <a:cs typeface="Trebuchet MS"/>
              </a:rPr>
              <a:t> </a:t>
            </a:r>
            <a:r>
              <a:rPr sz="2800" spc="-285" dirty="0">
                <a:solidFill>
                  <a:srgbClr val="1C1C1B"/>
                </a:solidFill>
                <a:latin typeface="Trebuchet MS"/>
                <a:cs typeface="Trebuchet MS"/>
              </a:rPr>
              <a:t>asimilaciones</a:t>
            </a:r>
            <a:r>
              <a:rPr sz="2800" spc="-175" dirty="0">
                <a:solidFill>
                  <a:srgbClr val="1C1C1B"/>
                </a:solidFill>
                <a:latin typeface="Trebuchet MS"/>
                <a:cs typeface="Trebuchet MS"/>
              </a:rPr>
              <a:t> </a:t>
            </a:r>
            <a:r>
              <a:rPr sz="2800" spc="-345" dirty="0">
                <a:solidFill>
                  <a:srgbClr val="1C1C1B"/>
                </a:solidFill>
                <a:latin typeface="Trebuchet MS"/>
                <a:cs typeface="Trebuchet MS"/>
              </a:rPr>
              <a:t>de </a:t>
            </a:r>
            <a:r>
              <a:rPr sz="2800" spc="-825" dirty="0">
                <a:solidFill>
                  <a:srgbClr val="1C1C1B"/>
                </a:solidFill>
                <a:latin typeface="Trebuchet MS"/>
                <a:cs typeface="Trebuchet MS"/>
              </a:rPr>
              <a:t> </a:t>
            </a:r>
            <a:r>
              <a:rPr sz="2800" spc="-310" dirty="0">
                <a:solidFill>
                  <a:srgbClr val="1C1C1B"/>
                </a:solidFill>
                <a:latin typeface="Trebuchet MS"/>
                <a:cs typeface="Trebuchet MS"/>
              </a:rPr>
              <a:t>conocimientos,</a:t>
            </a:r>
            <a:r>
              <a:rPr sz="2800" spc="-175" dirty="0">
                <a:solidFill>
                  <a:srgbClr val="1C1C1B"/>
                </a:solidFill>
                <a:latin typeface="Trebuchet MS"/>
                <a:cs typeface="Trebuchet MS"/>
              </a:rPr>
              <a:t> </a:t>
            </a:r>
            <a:r>
              <a:rPr sz="2800" spc="-225" dirty="0">
                <a:solidFill>
                  <a:srgbClr val="1C1C1B"/>
                </a:solidFill>
                <a:latin typeface="Trebuchet MS"/>
                <a:cs typeface="Trebuchet MS"/>
              </a:rPr>
              <a:t>es</a:t>
            </a:r>
            <a:r>
              <a:rPr sz="2800" spc="-175" dirty="0">
                <a:solidFill>
                  <a:srgbClr val="1C1C1B"/>
                </a:solidFill>
                <a:latin typeface="Trebuchet MS"/>
                <a:cs typeface="Trebuchet MS"/>
              </a:rPr>
              <a:t> </a:t>
            </a:r>
            <a:r>
              <a:rPr sz="2800" spc="-315" dirty="0">
                <a:solidFill>
                  <a:srgbClr val="1C1C1B"/>
                </a:solidFill>
                <a:latin typeface="Trebuchet MS"/>
                <a:cs typeface="Trebuchet MS"/>
              </a:rPr>
              <a:t>una</a:t>
            </a:r>
            <a:r>
              <a:rPr sz="2800" spc="-175" dirty="0">
                <a:solidFill>
                  <a:srgbClr val="1C1C1B"/>
                </a:solidFill>
                <a:latin typeface="Trebuchet MS"/>
                <a:cs typeface="Trebuchet MS"/>
              </a:rPr>
              <a:t> </a:t>
            </a:r>
            <a:r>
              <a:rPr sz="2800" spc="-225" dirty="0">
                <a:solidFill>
                  <a:srgbClr val="1C1C1B"/>
                </a:solidFill>
                <a:latin typeface="Trebuchet MS"/>
                <a:cs typeface="Trebuchet MS"/>
              </a:rPr>
              <a:t>síntesis</a:t>
            </a:r>
            <a:r>
              <a:rPr sz="2800" spc="-170" dirty="0">
                <a:solidFill>
                  <a:srgbClr val="1C1C1B"/>
                </a:solidFill>
                <a:latin typeface="Trebuchet MS"/>
                <a:cs typeface="Trebuchet MS"/>
              </a:rPr>
              <a:t> </a:t>
            </a:r>
            <a:r>
              <a:rPr sz="2800" spc="-345" dirty="0">
                <a:solidFill>
                  <a:srgbClr val="1C1C1B"/>
                </a:solidFill>
                <a:latin typeface="Trebuchet MS"/>
                <a:cs typeface="Trebuchet MS"/>
              </a:rPr>
              <a:t>de</a:t>
            </a:r>
            <a:r>
              <a:rPr sz="2800" spc="-175" dirty="0">
                <a:solidFill>
                  <a:srgbClr val="1C1C1B"/>
                </a:solidFill>
                <a:latin typeface="Trebuchet MS"/>
                <a:cs typeface="Trebuchet MS"/>
              </a:rPr>
              <a:t> </a:t>
            </a:r>
            <a:r>
              <a:rPr sz="2800" spc="-305" dirty="0">
                <a:solidFill>
                  <a:srgbClr val="1C1C1B"/>
                </a:solidFill>
                <a:latin typeface="Trebuchet MS"/>
                <a:cs typeface="Trebuchet MS"/>
              </a:rPr>
              <a:t>componentes</a:t>
            </a:r>
            <a:r>
              <a:rPr sz="2800" spc="-175" dirty="0">
                <a:solidFill>
                  <a:srgbClr val="1C1C1B"/>
                </a:solidFill>
                <a:latin typeface="Trebuchet MS"/>
                <a:cs typeface="Trebuchet MS"/>
              </a:rPr>
              <a:t> </a:t>
            </a:r>
            <a:r>
              <a:rPr sz="2800" spc="-280" dirty="0">
                <a:solidFill>
                  <a:srgbClr val="1C1C1B"/>
                </a:solidFill>
                <a:latin typeface="Trebuchet MS"/>
                <a:cs typeface="Trebuchet MS"/>
              </a:rPr>
              <a:t>cognitivos,</a:t>
            </a:r>
            <a:r>
              <a:rPr sz="2800" spc="-170" dirty="0">
                <a:solidFill>
                  <a:srgbClr val="1C1C1B"/>
                </a:solidFill>
                <a:latin typeface="Trebuchet MS"/>
                <a:cs typeface="Trebuchet MS"/>
              </a:rPr>
              <a:t> </a:t>
            </a:r>
            <a:r>
              <a:rPr sz="2800" spc="-305" dirty="0">
                <a:solidFill>
                  <a:srgbClr val="1C1C1B"/>
                </a:solidFill>
                <a:latin typeface="Trebuchet MS"/>
                <a:cs typeface="Trebuchet MS"/>
              </a:rPr>
              <a:t>afectivos,</a:t>
            </a:r>
            <a:r>
              <a:rPr sz="2800" spc="-175" dirty="0">
                <a:solidFill>
                  <a:srgbClr val="1C1C1B"/>
                </a:solidFill>
                <a:latin typeface="Trebuchet MS"/>
                <a:cs typeface="Trebuchet MS"/>
              </a:rPr>
              <a:t> </a:t>
            </a:r>
            <a:r>
              <a:rPr sz="2800" spc="-254" dirty="0">
                <a:solidFill>
                  <a:srgbClr val="1C1C1B"/>
                </a:solidFill>
                <a:latin typeface="Trebuchet MS"/>
                <a:cs typeface="Trebuchet MS"/>
              </a:rPr>
              <a:t>sociales</a:t>
            </a:r>
            <a:r>
              <a:rPr sz="2800" spc="-175" dirty="0">
                <a:solidFill>
                  <a:srgbClr val="1C1C1B"/>
                </a:solidFill>
                <a:latin typeface="Trebuchet MS"/>
                <a:cs typeface="Trebuchet MS"/>
              </a:rPr>
              <a:t> </a:t>
            </a:r>
            <a:r>
              <a:rPr sz="2800" spc="-355" dirty="0">
                <a:solidFill>
                  <a:srgbClr val="1C1C1B"/>
                </a:solidFill>
                <a:latin typeface="Trebuchet MS"/>
                <a:cs typeface="Trebuchet MS"/>
              </a:rPr>
              <a:t>e</a:t>
            </a:r>
            <a:r>
              <a:rPr sz="2800" spc="-170" dirty="0">
                <a:solidFill>
                  <a:srgbClr val="1C1C1B"/>
                </a:solidFill>
                <a:latin typeface="Trebuchet MS"/>
                <a:cs typeface="Trebuchet MS"/>
              </a:rPr>
              <a:t> </a:t>
            </a:r>
            <a:r>
              <a:rPr sz="2800" spc="-300" dirty="0">
                <a:solidFill>
                  <a:srgbClr val="1C1C1B"/>
                </a:solidFill>
                <a:latin typeface="Trebuchet MS"/>
                <a:cs typeface="Trebuchet MS"/>
              </a:rPr>
              <a:t>imaginativos.</a:t>
            </a:r>
            <a:endParaRPr sz="2800">
              <a:latin typeface="Trebuchet MS"/>
              <a:cs typeface="Trebuchet MS"/>
            </a:endParaRPr>
          </a:p>
          <a:p>
            <a:pPr marL="391795" algn="ctr">
              <a:lnSpc>
                <a:spcPts val="3015"/>
              </a:lnSpc>
            </a:pPr>
            <a:r>
              <a:rPr sz="2800" spc="-229" dirty="0">
                <a:solidFill>
                  <a:srgbClr val="1C1C1B"/>
                </a:solidFill>
                <a:latin typeface="Trebuchet MS"/>
                <a:cs typeface="Trebuchet MS"/>
              </a:rPr>
              <a:t>Sin</a:t>
            </a:r>
            <a:r>
              <a:rPr sz="2800" spc="-180" dirty="0">
                <a:solidFill>
                  <a:srgbClr val="1C1C1B"/>
                </a:solidFill>
                <a:latin typeface="Trebuchet MS"/>
                <a:cs typeface="Trebuchet MS"/>
              </a:rPr>
              <a:t> </a:t>
            </a:r>
            <a:r>
              <a:rPr sz="2800" spc="-340" dirty="0">
                <a:solidFill>
                  <a:srgbClr val="1C1C1B"/>
                </a:solidFill>
                <a:latin typeface="Trebuchet MS"/>
                <a:cs typeface="Trebuchet MS"/>
              </a:rPr>
              <a:t>aprendizaje</a:t>
            </a:r>
            <a:r>
              <a:rPr sz="2800" spc="-180" dirty="0">
                <a:solidFill>
                  <a:srgbClr val="1C1C1B"/>
                </a:solidFill>
                <a:latin typeface="Trebuchet MS"/>
                <a:cs typeface="Trebuchet MS"/>
              </a:rPr>
              <a:t> </a:t>
            </a:r>
            <a:r>
              <a:rPr sz="2800" spc="-295" dirty="0">
                <a:solidFill>
                  <a:srgbClr val="1C1C1B"/>
                </a:solidFill>
                <a:latin typeface="Trebuchet MS"/>
                <a:cs typeface="Trebuchet MS"/>
              </a:rPr>
              <a:t>no</a:t>
            </a:r>
            <a:r>
              <a:rPr sz="2800" spc="-180" dirty="0">
                <a:solidFill>
                  <a:srgbClr val="1C1C1B"/>
                </a:solidFill>
                <a:latin typeface="Trebuchet MS"/>
                <a:cs typeface="Trebuchet MS"/>
              </a:rPr>
              <a:t> </a:t>
            </a:r>
            <a:r>
              <a:rPr sz="2800" spc="-310" dirty="0">
                <a:solidFill>
                  <a:srgbClr val="1C1C1B"/>
                </a:solidFill>
                <a:latin typeface="Trebuchet MS"/>
                <a:cs typeface="Trebuchet MS"/>
              </a:rPr>
              <a:t>hay</a:t>
            </a:r>
            <a:r>
              <a:rPr sz="2800" spc="-175" dirty="0">
                <a:solidFill>
                  <a:srgbClr val="1C1C1B"/>
                </a:solidFill>
                <a:latin typeface="Trebuchet MS"/>
                <a:cs typeface="Trebuchet MS"/>
              </a:rPr>
              <a:t> </a:t>
            </a:r>
            <a:r>
              <a:rPr sz="2800" spc="-305" dirty="0">
                <a:solidFill>
                  <a:srgbClr val="1C1C1B"/>
                </a:solidFill>
                <a:latin typeface="Trebuchet MS"/>
                <a:cs typeface="Trebuchet MS"/>
              </a:rPr>
              <a:t>creatividad</a:t>
            </a:r>
            <a:r>
              <a:rPr sz="2800" spc="-180" dirty="0">
                <a:solidFill>
                  <a:srgbClr val="1C1C1B"/>
                </a:solidFill>
                <a:latin typeface="Trebuchet MS"/>
                <a:cs typeface="Trebuchet MS"/>
              </a:rPr>
              <a:t> </a:t>
            </a:r>
            <a:r>
              <a:rPr sz="2800" spc="-325" dirty="0">
                <a:solidFill>
                  <a:srgbClr val="1C1C1B"/>
                </a:solidFill>
                <a:latin typeface="Trebuchet MS"/>
                <a:cs typeface="Trebuchet MS"/>
              </a:rPr>
              <a:t>posible.</a:t>
            </a:r>
            <a:endParaRPr sz="2800">
              <a:latin typeface="Trebuchet MS"/>
              <a:cs typeface="Trebuchet MS"/>
            </a:endParaRPr>
          </a:p>
          <a:p>
            <a:pPr>
              <a:lnSpc>
                <a:spcPct val="100000"/>
              </a:lnSpc>
            </a:pPr>
            <a:endParaRPr sz="3100">
              <a:latin typeface="Trebuchet MS"/>
              <a:cs typeface="Trebuchet MS"/>
            </a:endParaRPr>
          </a:p>
          <a:p>
            <a:pPr>
              <a:lnSpc>
                <a:spcPct val="100000"/>
              </a:lnSpc>
            </a:pPr>
            <a:endParaRPr sz="3850">
              <a:latin typeface="Trebuchet MS"/>
              <a:cs typeface="Trebuchet MS"/>
            </a:endParaRPr>
          </a:p>
          <a:p>
            <a:pPr marL="12700">
              <a:lnSpc>
                <a:spcPct val="100000"/>
              </a:lnSpc>
            </a:pPr>
            <a:r>
              <a:rPr sz="6000" b="1" spc="-1200" dirty="0">
                <a:solidFill>
                  <a:srgbClr val="081780"/>
                </a:solidFill>
                <a:latin typeface="Trebuchet MS"/>
                <a:cs typeface="Trebuchet MS"/>
              </a:rPr>
              <a:t>A</a:t>
            </a:r>
            <a:r>
              <a:rPr sz="6000" b="1" spc="-420" dirty="0">
                <a:solidFill>
                  <a:srgbClr val="081780"/>
                </a:solidFill>
                <a:latin typeface="Trebuchet MS"/>
                <a:cs typeface="Trebuchet MS"/>
              </a:rPr>
              <a:t>c</a:t>
            </a:r>
            <a:r>
              <a:rPr sz="6000" b="1" spc="-60" dirty="0">
                <a:solidFill>
                  <a:srgbClr val="081780"/>
                </a:solidFill>
                <a:latin typeface="Trebuchet MS"/>
                <a:cs typeface="Trebuchet MS"/>
              </a:rPr>
              <a:t>t</a:t>
            </a:r>
            <a:r>
              <a:rPr sz="6000" b="1" spc="-1530" dirty="0">
                <a:solidFill>
                  <a:srgbClr val="081780"/>
                </a:solidFill>
                <a:latin typeface="Trebuchet MS"/>
                <a:cs typeface="Trebuchet MS"/>
              </a:rPr>
              <a:t>i</a:t>
            </a:r>
            <a:r>
              <a:rPr sz="9000" b="1" spc="-1230" baseline="-2314" dirty="0">
                <a:solidFill>
                  <a:srgbClr val="5D17EB"/>
                </a:solidFill>
                <a:latin typeface="Trebuchet MS"/>
                <a:cs typeface="Trebuchet MS"/>
              </a:rPr>
              <a:t>i</a:t>
            </a:r>
            <a:r>
              <a:rPr sz="6000" b="1" spc="-595" dirty="0">
                <a:solidFill>
                  <a:srgbClr val="081780"/>
                </a:solidFill>
                <a:latin typeface="Trebuchet MS"/>
                <a:cs typeface="Trebuchet MS"/>
              </a:rPr>
              <a:t>v</a:t>
            </a:r>
            <a:r>
              <a:rPr sz="6000" b="1" spc="-1530" dirty="0">
                <a:solidFill>
                  <a:srgbClr val="081780"/>
                </a:solidFill>
                <a:latin typeface="Trebuchet MS"/>
                <a:cs typeface="Trebuchet MS"/>
              </a:rPr>
              <a:t>i</a:t>
            </a:r>
            <a:r>
              <a:rPr sz="9000" b="1" spc="-1230" baseline="-2314" dirty="0">
                <a:solidFill>
                  <a:srgbClr val="5D17EB"/>
                </a:solidFill>
                <a:latin typeface="Trebuchet MS"/>
                <a:cs typeface="Trebuchet MS"/>
              </a:rPr>
              <a:t>i</a:t>
            </a:r>
            <a:r>
              <a:rPr sz="6000" b="1" spc="-710" dirty="0">
                <a:solidFill>
                  <a:srgbClr val="081780"/>
                </a:solidFill>
                <a:latin typeface="Trebuchet MS"/>
                <a:cs typeface="Trebuchet MS"/>
              </a:rPr>
              <a:t>d</a:t>
            </a:r>
            <a:r>
              <a:rPr sz="6000" b="1" spc="-345" dirty="0">
                <a:solidFill>
                  <a:srgbClr val="081780"/>
                </a:solidFill>
                <a:latin typeface="Trebuchet MS"/>
                <a:cs typeface="Trebuchet MS"/>
              </a:rPr>
              <a:t>a</a:t>
            </a:r>
            <a:r>
              <a:rPr sz="6000" b="1" spc="-710" dirty="0">
                <a:solidFill>
                  <a:srgbClr val="081780"/>
                </a:solidFill>
                <a:latin typeface="Trebuchet MS"/>
                <a:cs typeface="Trebuchet MS"/>
              </a:rPr>
              <a:t>d</a:t>
            </a:r>
            <a:r>
              <a:rPr sz="6000" b="1" spc="-610" dirty="0">
                <a:solidFill>
                  <a:srgbClr val="081780"/>
                </a:solidFill>
                <a:latin typeface="Trebuchet MS"/>
                <a:cs typeface="Trebuchet MS"/>
              </a:rPr>
              <a:t> </a:t>
            </a:r>
            <a:r>
              <a:rPr sz="6000" b="1" spc="-745" dirty="0">
                <a:solidFill>
                  <a:srgbClr val="081780"/>
                </a:solidFill>
                <a:latin typeface="Trebuchet MS"/>
                <a:cs typeface="Trebuchet MS"/>
              </a:rPr>
              <a:t>C</a:t>
            </a:r>
            <a:r>
              <a:rPr sz="6000" b="1" spc="-360" dirty="0">
                <a:solidFill>
                  <a:srgbClr val="081780"/>
                </a:solidFill>
                <a:latin typeface="Trebuchet MS"/>
                <a:cs typeface="Trebuchet MS"/>
              </a:rPr>
              <a:t>r</a:t>
            </a:r>
            <a:r>
              <a:rPr sz="6000" b="1" spc="-785" dirty="0">
                <a:solidFill>
                  <a:srgbClr val="081780"/>
                </a:solidFill>
                <a:latin typeface="Trebuchet MS"/>
                <a:cs typeface="Trebuchet MS"/>
              </a:rPr>
              <a:t>e</a:t>
            </a:r>
            <a:r>
              <a:rPr sz="6000" b="1" spc="-345" dirty="0">
                <a:solidFill>
                  <a:srgbClr val="081780"/>
                </a:solidFill>
                <a:latin typeface="Trebuchet MS"/>
                <a:cs typeface="Trebuchet MS"/>
              </a:rPr>
              <a:t>a</a:t>
            </a:r>
            <a:r>
              <a:rPr sz="6000" b="1" spc="-710" dirty="0">
                <a:solidFill>
                  <a:srgbClr val="081780"/>
                </a:solidFill>
                <a:latin typeface="Trebuchet MS"/>
                <a:cs typeface="Trebuchet MS"/>
              </a:rPr>
              <a:t>do</a:t>
            </a:r>
            <a:r>
              <a:rPr sz="6000" b="1" spc="-360" dirty="0">
                <a:solidFill>
                  <a:srgbClr val="081780"/>
                </a:solidFill>
                <a:latin typeface="Trebuchet MS"/>
                <a:cs typeface="Trebuchet MS"/>
              </a:rPr>
              <a:t>r</a:t>
            </a:r>
            <a:r>
              <a:rPr sz="6000" b="1" spc="-345" dirty="0">
                <a:solidFill>
                  <a:srgbClr val="081780"/>
                </a:solidFill>
                <a:latin typeface="Trebuchet MS"/>
                <a:cs typeface="Trebuchet MS"/>
              </a:rPr>
              <a:t>a</a:t>
            </a:r>
            <a:endParaRPr sz="6000">
              <a:latin typeface="Trebuchet MS"/>
              <a:cs typeface="Trebuchet MS"/>
            </a:endParaRPr>
          </a:p>
          <a:p>
            <a:pPr marL="12700" marR="5080">
              <a:lnSpc>
                <a:spcPct val="115500"/>
              </a:lnSpc>
              <a:spcBef>
                <a:spcPts val="1610"/>
              </a:spcBef>
            </a:pPr>
            <a:r>
              <a:rPr sz="3300" spc="-315" dirty="0">
                <a:solidFill>
                  <a:srgbClr val="1C1C1B"/>
                </a:solidFill>
                <a:latin typeface="Trebuchet MS"/>
                <a:cs typeface="Trebuchet MS"/>
              </a:rPr>
              <a:t>Muchas</a:t>
            </a:r>
            <a:r>
              <a:rPr sz="3300" spc="-210" dirty="0">
                <a:solidFill>
                  <a:srgbClr val="1C1C1B"/>
                </a:solidFill>
                <a:latin typeface="Trebuchet MS"/>
                <a:cs typeface="Trebuchet MS"/>
              </a:rPr>
              <a:t> </a:t>
            </a:r>
            <a:r>
              <a:rPr sz="3300" spc="-310" dirty="0">
                <a:solidFill>
                  <a:srgbClr val="1C1C1B"/>
                </a:solidFill>
                <a:latin typeface="Trebuchet MS"/>
                <a:cs typeface="Trebuchet MS"/>
              </a:rPr>
              <a:t>veces</a:t>
            </a:r>
            <a:r>
              <a:rPr sz="3300" spc="-204" dirty="0">
                <a:solidFill>
                  <a:srgbClr val="1C1C1B"/>
                </a:solidFill>
                <a:latin typeface="Trebuchet MS"/>
                <a:cs typeface="Trebuchet MS"/>
              </a:rPr>
              <a:t> </a:t>
            </a:r>
            <a:r>
              <a:rPr sz="3300" spc="-345" dirty="0">
                <a:solidFill>
                  <a:srgbClr val="1C1C1B"/>
                </a:solidFill>
                <a:latin typeface="Trebuchet MS"/>
                <a:cs typeface="Trebuchet MS"/>
              </a:rPr>
              <a:t>no</a:t>
            </a:r>
            <a:r>
              <a:rPr sz="3300" spc="-210" dirty="0">
                <a:solidFill>
                  <a:srgbClr val="1C1C1B"/>
                </a:solidFill>
                <a:latin typeface="Trebuchet MS"/>
                <a:cs typeface="Trebuchet MS"/>
              </a:rPr>
              <a:t> </a:t>
            </a:r>
            <a:r>
              <a:rPr sz="3300" spc="-265" dirty="0">
                <a:solidFill>
                  <a:srgbClr val="1C1C1B"/>
                </a:solidFill>
                <a:latin typeface="Trebuchet MS"/>
                <a:cs typeface="Trebuchet MS"/>
              </a:rPr>
              <a:t>es</a:t>
            </a:r>
            <a:r>
              <a:rPr sz="3300" spc="-204" dirty="0">
                <a:solidFill>
                  <a:srgbClr val="1C1C1B"/>
                </a:solidFill>
                <a:latin typeface="Trebuchet MS"/>
                <a:cs typeface="Trebuchet MS"/>
              </a:rPr>
              <a:t> </a:t>
            </a:r>
            <a:r>
              <a:rPr sz="3300" spc="-340" dirty="0">
                <a:solidFill>
                  <a:srgbClr val="1C1C1B"/>
                </a:solidFill>
                <a:latin typeface="Trebuchet MS"/>
                <a:cs typeface="Trebuchet MS"/>
              </a:rPr>
              <a:t>considerada</a:t>
            </a:r>
            <a:r>
              <a:rPr sz="3300" spc="-210" dirty="0">
                <a:solidFill>
                  <a:srgbClr val="1C1C1B"/>
                </a:solidFill>
                <a:latin typeface="Trebuchet MS"/>
                <a:cs typeface="Trebuchet MS"/>
              </a:rPr>
              <a:t> </a:t>
            </a:r>
            <a:r>
              <a:rPr sz="3300" spc="-390" dirty="0">
                <a:solidFill>
                  <a:srgbClr val="1C1C1B"/>
                </a:solidFill>
                <a:latin typeface="Trebuchet MS"/>
                <a:cs typeface="Trebuchet MS"/>
              </a:rPr>
              <a:t>en</a:t>
            </a:r>
            <a:r>
              <a:rPr sz="3300" spc="-204" dirty="0">
                <a:solidFill>
                  <a:srgbClr val="1C1C1B"/>
                </a:solidFill>
                <a:latin typeface="Trebuchet MS"/>
                <a:cs typeface="Trebuchet MS"/>
              </a:rPr>
              <a:t> </a:t>
            </a:r>
            <a:r>
              <a:rPr sz="3300" spc="-320" dirty="0">
                <a:solidFill>
                  <a:srgbClr val="1C1C1B"/>
                </a:solidFill>
                <a:latin typeface="Trebuchet MS"/>
                <a:cs typeface="Trebuchet MS"/>
              </a:rPr>
              <a:t>nuestro</a:t>
            </a:r>
            <a:r>
              <a:rPr sz="3300" spc="-204" dirty="0">
                <a:solidFill>
                  <a:srgbClr val="1C1C1B"/>
                </a:solidFill>
                <a:latin typeface="Trebuchet MS"/>
                <a:cs typeface="Trebuchet MS"/>
              </a:rPr>
              <a:t> </a:t>
            </a:r>
            <a:r>
              <a:rPr sz="3300" spc="-320" dirty="0">
                <a:solidFill>
                  <a:srgbClr val="1C1C1B"/>
                </a:solidFill>
                <a:latin typeface="Trebuchet MS"/>
                <a:cs typeface="Trebuchet MS"/>
              </a:rPr>
              <a:t>sistema</a:t>
            </a:r>
            <a:r>
              <a:rPr sz="3300" spc="-210" dirty="0">
                <a:solidFill>
                  <a:srgbClr val="1C1C1B"/>
                </a:solidFill>
                <a:latin typeface="Trebuchet MS"/>
                <a:cs typeface="Trebuchet MS"/>
              </a:rPr>
              <a:t> </a:t>
            </a:r>
            <a:r>
              <a:rPr sz="3300" spc="-355" dirty="0">
                <a:solidFill>
                  <a:srgbClr val="1C1C1B"/>
                </a:solidFill>
                <a:latin typeface="Trebuchet MS"/>
                <a:cs typeface="Trebuchet MS"/>
              </a:rPr>
              <a:t>educativo</a:t>
            </a:r>
            <a:r>
              <a:rPr sz="3300" spc="-204" dirty="0">
                <a:solidFill>
                  <a:srgbClr val="1C1C1B"/>
                </a:solidFill>
                <a:latin typeface="Trebuchet MS"/>
                <a:cs typeface="Trebuchet MS"/>
              </a:rPr>
              <a:t> </a:t>
            </a:r>
            <a:r>
              <a:rPr sz="3300" spc="-380" dirty="0">
                <a:solidFill>
                  <a:srgbClr val="1C1C1B"/>
                </a:solidFill>
                <a:latin typeface="Trebuchet MS"/>
                <a:cs typeface="Trebuchet MS"/>
              </a:rPr>
              <a:t>como</a:t>
            </a:r>
            <a:r>
              <a:rPr sz="3300" spc="-210" dirty="0">
                <a:solidFill>
                  <a:srgbClr val="1C1C1B"/>
                </a:solidFill>
                <a:latin typeface="Trebuchet MS"/>
                <a:cs typeface="Trebuchet MS"/>
              </a:rPr>
              <a:t> </a:t>
            </a:r>
            <a:r>
              <a:rPr sz="3300" spc="-365" dirty="0">
                <a:solidFill>
                  <a:srgbClr val="1C1C1B"/>
                </a:solidFill>
                <a:latin typeface="Trebuchet MS"/>
                <a:cs typeface="Trebuchet MS"/>
              </a:rPr>
              <a:t>una</a:t>
            </a:r>
            <a:r>
              <a:rPr sz="3300" spc="-204" dirty="0">
                <a:solidFill>
                  <a:srgbClr val="1C1C1B"/>
                </a:solidFill>
                <a:latin typeface="Trebuchet MS"/>
                <a:cs typeface="Trebuchet MS"/>
              </a:rPr>
              <a:t> </a:t>
            </a:r>
            <a:r>
              <a:rPr sz="3300" spc="-355" dirty="0">
                <a:solidFill>
                  <a:srgbClr val="1C1C1B"/>
                </a:solidFill>
                <a:latin typeface="Trebuchet MS"/>
                <a:cs typeface="Trebuchet MS"/>
              </a:rPr>
              <a:t>actividad </a:t>
            </a:r>
            <a:r>
              <a:rPr sz="3300" spc="-350" dirty="0">
                <a:solidFill>
                  <a:srgbClr val="1C1C1B"/>
                </a:solidFill>
                <a:latin typeface="Trebuchet MS"/>
                <a:cs typeface="Trebuchet MS"/>
              </a:rPr>
              <a:t> </a:t>
            </a:r>
            <a:r>
              <a:rPr sz="3300" spc="-370" dirty="0">
                <a:solidFill>
                  <a:srgbClr val="1C1C1B"/>
                </a:solidFill>
                <a:latin typeface="Trebuchet MS"/>
                <a:cs typeface="Trebuchet MS"/>
              </a:rPr>
              <a:t>apropiada</a:t>
            </a:r>
            <a:r>
              <a:rPr sz="3300" spc="-210" dirty="0">
                <a:solidFill>
                  <a:srgbClr val="1C1C1B"/>
                </a:solidFill>
                <a:latin typeface="Trebuchet MS"/>
                <a:cs typeface="Trebuchet MS"/>
              </a:rPr>
              <a:t> </a:t>
            </a:r>
            <a:r>
              <a:rPr sz="3300" spc="-375" dirty="0">
                <a:solidFill>
                  <a:srgbClr val="1C1C1B"/>
                </a:solidFill>
                <a:latin typeface="Trebuchet MS"/>
                <a:cs typeface="Trebuchet MS"/>
              </a:rPr>
              <a:t>para</a:t>
            </a:r>
            <a:r>
              <a:rPr sz="3300" spc="-210" dirty="0">
                <a:solidFill>
                  <a:srgbClr val="1C1C1B"/>
                </a:solidFill>
                <a:latin typeface="Trebuchet MS"/>
                <a:cs typeface="Trebuchet MS"/>
              </a:rPr>
              <a:t> </a:t>
            </a:r>
            <a:r>
              <a:rPr sz="3300" spc="-385" dirty="0">
                <a:solidFill>
                  <a:srgbClr val="1C1C1B"/>
                </a:solidFill>
                <a:latin typeface="Trebuchet MS"/>
                <a:cs typeface="Trebuchet MS"/>
              </a:rPr>
              <a:t>el</a:t>
            </a:r>
            <a:r>
              <a:rPr sz="3300" spc="-210" dirty="0">
                <a:solidFill>
                  <a:srgbClr val="1C1C1B"/>
                </a:solidFill>
                <a:latin typeface="Trebuchet MS"/>
                <a:cs typeface="Trebuchet MS"/>
              </a:rPr>
              <a:t> </a:t>
            </a:r>
            <a:r>
              <a:rPr sz="3300" spc="-330" dirty="0">
                <a:solidFill>
                  <a:srgbClr val="1C1C1B"/>
                </a:solidFill>
                <a:latin typeface="Trebuchet MS"/>
                <a:cs typeface="Trebuchet MS"/>
              </a:rPr>
              <a:t>desarrollo</a:t>
            </a:r>
            <a:r>
              <a:rPr sz="3300" spc="-210" dirty="0">
                <a:solidFill>
                  <a:srgbClr val="1C1C1B"/>
                </a:solidFill>
                <a:latin typeface="Trebuchet MS"/>
                <a:cs typeface="Trebuchet MS"/>
              </a:rPr>
              <a:t> </a:t>
            </a:r>
            <a:r>
              <a:rPr sz="3300" spc="-405" dirty="0">
                <a:solidFill>
                  <a:srgbClr val="1C1C1B"/>
                </a:solidFill>
                <a:latin typeface="Trebuchet MS"/>
                <a:cs typeface="Trebuchet MS"/>
              </a:rPr>
              <a:t>de</a:t>
            </a:r>
            <a:r>
              <a:rPr sz="3300" spc="-210" dirty="0">
                <a:solidFill>
                  <a:srgbClr val="1C1C1B"/>
                </a:solidFill>
                <a:latin typeface="Trebuchet MS"/>
                <a:cs typeface="Trebuchet MS"/>
              </a:rPr>
              <a:t> </a:t>
            </a:r>
            <a:r>
              <a:rPr sz="3300" spc="-265" dirty="0">
                <a:solidFill>
                  <a:srgbClr val="1C1C1B"/>
                </a:solidFill>
                <a:latin typeface="Trebuchet MS"/>
                <a:cs typeface="Trebuchet MS"/>
              </a:rPr>
              <a:t>los</a:t>
            </a:r>
            <a:r>
              <a:rPr sz="3300" spc="-204" dirty="0">
                <a:solidFill>
                  <a:srgbClr val="1C1C1B"/>
                </a:solidFill>
                <a:latin typeface="Trebuchet MS"/>
                <a:cs typeface="Trebuchet MS"/>
              </a:rPr>
              <a:t> </a:t>
            </a:r>
            <a:r>
              <a:rPr sz="3300" spc="-370" dirty="0">
                <a:solidFill>
                  <a:srgbClr val="1C1C1B"/>
                </a:solidFill>
                <a:latin typeface="Trebuchet MS"/>
                <a:cs typeface="Trebuchet MS"/>
              </a:rPr>
              <a:t>aprendizajes</a:t>
            </a:r>
            <a:r>
              <a:rPr sz="3300" spc="-210" dirty="0">
                <a:solidFill>
                  <a:srgbClr val="1C1C1B"/>
                </a:solidFill>
                <a:latin typeface="Trebuchet MS"/>
                <a:cs typeface="Trebuchet MS"/>
              </a:rPr>
              <a:t> </a:t>
            </a:r>
            <a:r>
              <a:rPr sz="3300" spc="-390" dirty="0">
                <a:solidFill>
                  <a:srgbClr val="1C1C1B"/>
                </a:solidFill>
                <a:latin typeface="Trebuchet MS"/>
                <a:cs typeface="Trebuchet MS"/>
              </a:rPr>
              <a:t>en</a:t>
            </a:r>
            <a:r>
              <a:rPr sz="3300" spc="-210" dirty="0">
                <a:solidFill>
                  <a:srgbClr val="1C1C1B"/>
                </a:solidFill>
                <a:latin typeface="Trebuchet MS"/>
                <a:cs typeface="Trebuchet MS"/>
              </a:rPr>
              <a:t> </a:t>
            </a:r>
            <a:r>
              <a:rPr sz="3300" spc="-385" dirty="0">
                <a:solidFill>
                  <a:srgbClr val="1C1C1B"/>
                </a:solidFill>
                <a:latin typeface="Trebuchet MS"/>
                <a:cs typeface="Trebuchet MS"/>
              </a:rPr>
              <a:t>el</a:t>
            </a:r>
            <a:r>
              <a:rPr sz="3300" spc="-210" dirty="0">
                <a:solidFill>
                  <a:srgbClr val="1C1C1B"/>
                </a:solidFill>
                <a:latin typeface="Trebuchet MS"/>
                <a:cs typeface="Trebuchet MS"/>
              </a:rPr>
              <a:t> </a:t>
            </a:r>
            <a:r>
              <a:rPr sz="3300" spc="-375" dirty="0">
                <a:solidFill>
                  <a:srgbClr val="1C1C1B"/>
                </a:solidFill>
                <a:latin typeface="Trebuchet MS"/>
                <a:cs typeface="Trebuchet MS"/>
              </a:rPr>
              <a:t>aula</a:t>
            </a:r>
            <a:r>
              <a:rPr sz="3300" spc="-210" dirty="0">
                <a:solidFill>
                  <a:srgbClr val="1C1C1B"/>
                </a:solidFill>
                <a:latin typeface="Trebuchet MS"/>
                <a:cs typeface="Trebuchet MS"/>
              </a:rPr>
              <a:t> </a:t>
            </a:r>
            <a:r>
              <a:rPr sz="3300" spc="-360" dirty="0">
                <a:solidFill>
                  <a:srgbClr val="1C1C1B"/>
                </a:solidFill>
                <a:latin typeface="Trebuchet MS"/>
                <a:cs typeface="Trebuchet MS"/>
              </a:rPr>
              <a:t>ya</a:t>
            </a:r>
            <a:r>
              <a:rPr sz="3300" spc="-204" dirty="0">
                <a:solidFill>
                  <a:srgbClr val="1C1C1B"/>
                </a:solidFill>
                <a:latin typeface="Trebuchet MS"/>
                <a:cs typeface="Trebuchet MS"/>
              </a:rPr>
              <a:t> </a:t>
            </a:r>
            <a:r>
              <a:rPr sz="3300" spc="-385" dirty="0">
                <a:solidFill>
                  <a:srgbClr val="1C1C1B"/>
                </a:solidFill>
                <a:latin typeface="Trebuchet MS"/>
                <a:cs typeface="Trebuchet MS"/>
              </a:rPr>
              <a:t>que</a:t>
            </a:r>
            <a:r>
              <a:rPr sz="3300" spc="-210" dirty="0">
                <a:solidFill>
                  <a:srgbClr val="1C1C1B"/>
                </a:solidFill>
                <a:latin typeface="Trebuchet MS"/>
                <a:cs typeface="Trebuchet MS"/>
              </a:rPr>
              <a:t> </a:t>
            </a:r>
            <a:r>
              <a:rPr sz="3300" spc="-375" dirty="0">
                <a:solidFill>
                  <a:srgbClr val="1C1C1B"/>
                </a:solidFill>
                <a:latin typeface="Trebuchet MS"/>
                <a:cs typeface="Trebuchet MS"/>
              </a:rPr>
              <a:t>la</a:t>
            </a:r>
            <a:r>
              <a:rPr sz="3300" spc="-210" dirty="0">
                <a:solidFill>
                  <a:srgbClr val="1C1C1B"/>
                </a:solidFill>
                <a:latin typeface="Trebuchet MS"/>
                <a:cs typeface="Trebuchet MS"/>
              </a:rPr>
              <a:t> </a:t>
            </a:r>
            <a:r>
              <a:rPr sz="3300" spc="-370" dirty="0">
                <a:solidFill>
                  <a:srgbClr val="1C1C1B"/>
                </a:solidFill>
                <a:latin typeface="Trebuchet MS"/>
                <a:cs typeface="Trebuchet MS"/>
              </a:rPr>
              <a:t>mayoría</a:t>
            </a:r>
            <a:r>
              <a:rPr sz="3300" spc="-210" dirty="0">
                <a:solidFill>
                  <a:srgbClr val="1C1C1B"/>
                </a:solidFill>
                <a:latin typeface="Trebuchet MS"/>
                <a:cs typeface="Trebuchet MS"/>
              </a:rPr>
              <a:t> </a:t>
            </a:r>
            <a:r>
              <a:rPr sz="3300" spc="-405" dirty="0">
                <a:solidFill>
                  <a:srgbClr val="1C1C1B"/>
                </a:solidFill>
                <a:latin typeface="Trebuchet MS"/>
                <a:cs typeface="Trebuchet MS"/>
              </a:rPr>
              <a:t>de</a:t>
            </a:r>
            <a:r>
              <a:rPr sz="3300" spc="-210" dirty="0">
                <a:solidFill>
                  <a:srgbClr val="1C1C1B"/>
                </a:solidFill>
                <a:latin typeface="Trebuchet MS"/>
                <a:cs typeface="Trebuchet MS"/>
              </a:rPr>
              <a:t> </a:t>
            </a:r>
            <a:r>
              <a:rPr sz="3300" spc="-285" dirty="0">
                <a:solidFill>
                  <a:srgbClr val="1C1C1B"/>
                </a:solidFill>
                <a:latin typeface="Trebuchet MS"/>
                <a:cs typeface="Trebuchet MS"/>
              </a:rPr>
              <a:t>las </a:t>
            </a:r>
            <a:r>
              <a:rPr sz="3300" spc="-280" dirty="0">
                <a:solidFill>
                  <a:srgbClr val="1C1C1B"/>
                </a:solidFill>
                <a:latin typeface="Trebuchet MS"/>
                <a:cs typeface="Trebuchet MS"/>
              </a:rPr>
              <a:t> </a:t>
            </a:r>
            <a:r>
              <a:rPr sz="3300" spc="-305" dirty="0">
                <a:solidFill>
                  <a:srgbClr val="1C1C1B"/>
                </a:solidFill>
                <a:latin typeface="Trebuchet MS"/>
                <a:cs typeface="Trebuchet MS"/>
              </a:rPr>
              <a:t>personas</a:t>
            </a:r>
            <a:r>
              <a:rPr sz="3300" spc="-210" dirty="0">
                <a:solidFill>
                  <a:srgbClr val="1C1C1B"/>
                </a:solidFill>
                <a:latin typeface="Trebuchet MS"/>
                <a:cs typeface="Trebuchet MS"/>
              </a:rPr>
              <a:t> </a:t>
            </a:r>
            <a:r>
              <a:rPr sz="3300" spc="-370" dirty="0">
                <a:solidFill>
                  <a:srgbClr val="1C1C1B"/>
                </a:solidFill>
                <a:latin typeface="Trebuchet MS"/>
                <a:cs typeface="Trebuchet MS"/>
              </a:rPr>
              <a:t>creen</a:t>
            </a:r>
            <a:r>
              <a:rPr sz="3300" spc="-204" dirty="0">
                <a:solidFill>
                  <a:srgbClr val="1C1C1B"/>
                </a:solidFill>
                <a:latin typeface="Trebuchet MS"/>
                <a:cs typeface="Trebuchet MS"/>
              </a:rPr>
              <a:t> </a:t>
            </a:r>
            <a:r>
              <a:rPr sz="3300" spc="-385" dirty="0">
                <a:solidFill>
                  <a:srgbClr val="1C1C1B"/>
                </a:solidFill>
                <a:latin typeface="Trebuchet MS"/>
                <a:cs typeface="Trebuchet MS"/>
              </a:rPr>
              <a:t>que</a:t>
            </a:r>
            <a:r>
              <a:rPr sz="3300" spc="-204" dirty="0">
                <a:solidFill>
                  <a:srgbClr val="1C1C1B"/>
                </a:solidFill>
                <a:latin typeface="Trebuchet MS"/>
                <a:cs typeface="Trebuchet MS"/>
              </a:rPr>
              <a:t> </a:t>
            </a:r>
            <a:r>
              <a:rPr sz="3300" spc="-375" dirty="0">
                <a:solidFill>
                  <a:srgbClr val="1C1C1B"/>
                </a:solidFill>
                <a:latin typeface="Trebuchet MS"/>
                <a:cs typeface="Trebuchet MS"/>
              </a:rPr>
              <a:t>la</a:t>
            </a:r>
            <a:r>
              <a:rPr sz="3300" spc="-210" dirty="0">
                <a:solidFill>
                  <a:srgbClr val="1C1C1B"/>
                </a:solidFill>
                <a:latin typeface="Trebuchet MS"/>
                <a:cs typeface="Trebuchet MS"/>
              </a:rPr>
              <a:t> </a:t>
            </a:r>
            <a:r>
              <a:rPr sz="3300" spc="-355" dirty="0">
                <a:solidFill>
                  <a:srgbClr val="1C1C1B"/>
                </a:solidFill>
                <a:latin typeface="Trebuchet MS"/>
                <a:cs typeface="Trebuchet MS"/>
              </a:rPr>
              <a:t>creatividad</a:t>
            </a:r>
            <a:r>
              <a:rPr sz="3300" spc="-204" dirty="0">
                <a:solidFill>
                  <a:srgbClr val="1C1C1B"/>
                </a:solidFill>
                <a:latin typeface="Trebuchet MS"/>
                <a:cs typeface="Trebuchet MS"/>
              </a:rPr>
              <a:t> </a:t>
            </a:r>
            <a:r>
              <a:rPr sz="3300" spc="-330" dirty="0">
                <a:solidFill>
                  <a:srgbClr val="1C1C1B"/>
                </a:solidFill>
                <a:latin typeface="Trebuchet MS"/>
                <a:cs typeface="Trebuchet MS"/>
              </a:rPr>
              <a:t>o</a:t>
            </a:r>
            <a:r>
              <a:rPr sz="3300" spc="-204" dirty="0">
                <a:solidFill>
                  <a:srgbClr val="1C1C1B"/>
                </a:solidFill>
                <a:latin typeface="Trebuchet MS"/>
                <a:cs typeface="Trebuchet MS"/>
              </a:rPr>
              <a:t> </a:t>
            </a:r>
            <a:r>
              <a:rPr sz="3300" spc="-375" dirty="0">
                <a:solidFill>
                  <a:srgbClr val="1C1C1B"/>
                </a:solidFill>
                <a:latin typeface="Trebuchet MS"/>
                <a:cs typeface="Trebuchet MS"/>
              </a:rPr>
              <a:t>la</a:t>
            </a:r>
            <a:r>
              <a:rPr sz="3300" spc="-210" dirty="0">
                <a:solidFill>
                  <a:srgbClr val="1C1C1B"/>
                </a:solidFill>
                <a:latin typeface="Trebuchet MS"/>
                <a:cs typeface="Trebuchet MS"/>
              </a:rPr>
              <a:t> </a:t>
            </a:r>
            <a:r>
              <a:rPr sz="3300" spc="-350" dirty="0">
                <a:solidFill>
                  <a:srgbClr val="1C1C1B"/>
                </a:solidFill>
                <a:latin typeface="Trebuchet MS"/>
                <a:cs typeface="Trebuchet MS"/>
              </a:rPr>
              <a:t>creación</a:t>
            </a:r>
            <a:r>
              <a:rPr sz="3300" spc="-204" dirty="0">
                <a:solidFill>
                  <a:srgbClr val="1C1C1B"/>
                </a:solidFill>
                <a:latin typeface="Trebuchet MS"/>
                <a:cs typeface="Trebuchet MS"/>
              </a:rPr>
              <a:t> </a:t>
            </a:r>
            <a:r>
              <a:rPr sz="3300" spc="-265" dirty="0">
                <a:solidFill>
                  <a:srgbClr val="1C1C1B"/>
                </a:solidFill>
                <a:latin typeface="Trebuchet MS"/>
                <a:cs typeface="Trebuchet MS"/>
              </a:rPr>
              <a:t>es</a:t>
            </a:r>
            <a:r>
              <a:rPr sz="3300" spc="-204" dirty="0">
                <a:solidFill>
                  <a:srgbClr val="1C1C1B"/>
                </a:solidFill>
                <a:latin typeface="Trebuchet MS"/>
                <a:cs typeface="Trebuchet MS"/>
              </a:rPr>
              <a:t> </a:t>
            </a:r>
            <a:r>
              <a:rPr sz="3300" spc="-355" dirty="0">
                <a:solidFill>
                  <a:srgbClr val="1C1C1B"/>
                </a:solidFill>
                <a:latin typeface="Trebuchet MS"/>
                <a:cs typeface="Trebuchet MS"/>
              </a:rPr>
              <a:t>un</a:t>
            </a:r>
            <a:r>
              <a:rPr sz="3300" spc="-210" dirty="0">
                <a:solidFill>
                  <a:srgbClr val="1C1C1B"/>
                </a:solidFill>
                <a:latin typeface="Trebuchet MS"/>
                <a:cs typeface="Trebuchet MS"/>
              </a:rPr>
              <a:t> </a:t>
            </a:r>
            <a:r>
              <a:rPr sz="3300" spc="-500" dirty="0">
                <a:solidFill>
                  <a:srgbClr val="1C1C1B"/>
                </a:solidFill>
                <a:latin typeface="Trebuchet MS"/>
                <a:cs typeface="Trebuchet MS"/>
              </a:rPr>
              <a:t>“don”</a:t>
            </a:r>
            <a:r>
              <a:rPr sz="3300" spc="-204" dirty="0">
                <a:solidFill>
                  <a:srgbClr val="1C1C1B"/>
                </a:solidFill>
                <a:latin typeface="Trebuchet MS"/>
                <a:cs typeface="Trebuchet MS"/>
              </a:rPr>
              <a:t> </a:t>
            </a:r>
            <a:r>
              <a:rPr sz="3300" spc="-330" dirty="0">
                <a:solidFill>
                  <a:srgbClr val="1C1C1B"/>
                </a:solidFill>
                <a:latin typeface="Trebuchet MS"/>
                <a:cs typeface="Trebuchet MS"/>
              </a:rPr>
              <a:t>privativo</a:t>
            </a:r>
            <a:r>
              <a:rPr sz="3300" spc="-204" dirty="0">
                <a:solidFill>
                  <a:srgbClr val="1C1C1B"/>
                </a:solidFill>
                <a:latin typeface="Trebuchet MS"/>
                <a:cs typeface="Trebuchet MS"/>
              </a:rPr>
              <a:t> </a:t>
            </a:r>
            <a:r>
              <a:rPr sz="3300" spc="-405" dirty="0">
                <a:solidFill>
                  <a:srgbClr val="1C1C1B"/>
                </a:solidFill>
                <a:latin typeface="Trebuchet MS"/>
                <a:cs typeface="Trebuchet MS"/>
              </a:rPr>
              <a:t>de</a:t>
            </a:r>
            <a:r>
              <a:rPr sz="3300" spc="-210" dirty="0">
                <a:solidFill>
                  <a:srgbClr val="1C1C1B"/>
                </a:solidFill>
                <a:latin typeface="Trebuchet MS"/>
                <a:cs typeface="Trebuchet MS"/>
              </a:rPr>
              <a:t> </a:t>
            </a:r>
            <a:r>
              <a:rPr sz="3300" spc="-300" dirty="0">
                <a:solidFill>
                  <a:srgbClr val="1C1C1B"/>
                </a:solidFill>
                <a:latin typeface="Trebuchet MS"/>
                <a:cs typeface="Trebuchet MS"/>
              </a:rPr>
              <a:t>algunos</a:t>
            </a:r>
            <a:r>
              <a:rPr sz="3300" spc="-204" dirty="0">
                <a:solidFill>
                  <a:srgbClr val="1C1C1B"/>
                </a:solidFill>
                <a:latin typeface="Trebuchet MS"/>
                <a:cs typeface="Trebuchet MS"/>
              </a:rPr>
              <a:t> </a:t>
            </a:r>
            <a:r>
              <a:rPr sz="3300" spc="-320" dirty="0">
                <a:solidFill>
                  <a:srgbClr val="1C1C1B"/>
                </a:solidFill>
                <a:latin typeface="Trebuchet MS"/>
                <a:cs typeface="Trebuchet MS"/>
              </a:rPr>
              <a:t>elegidos </a:t>
            </a:r>
            <a:r>
              <a:rPr sz="3300" spc="-980" dirty="0">
                <a:solidFill>
                  <a:srgbClr val="1C1C1B"/>
                </a:solidFill>
                <a:latin typeface="Trebuchet MS"/>
                <a:cs typeface="Trebuchet MS"/>
              </a:rPr>
              <a:t> </a:t>
            </a:r>
            <a:r>
              <a:rPr sz="3300" spc="-395" dirty="0">
                <a:solidFill>
                  <a:srgbClr val="1C1C1B"/>
                </a:solidFill>
                <a:latin typeface="Trebuchet MS"/>
                <a:cs typeface="Trebuchet MS"/>
              </a:rPr>
              <a:t>a</a:t>
            </a:r>
            <a:r>
              <a:rPr sz="3300" spc="-390" dirty="0">
                <a:solidFill>
                  <a:srgbClr val="1C1C1B"/>
                </a:solidFill>
                <a:latin typeface="Trebuchet MS"/>
                <a:cs typeface="Trebuchet MS"/>
              </a:rPr>
              <a:t> </a:t>
            </a:r>
            <a:r>
              <a:rPr sz="3300" spc="-265" dirty="0">
                <a:solidFill>
                  <a:srgbClr val="1C1C1B"/>
                </a:solidFill>
                <a:latin typeface="Trebuchet MS"/>
                <a:cs typeface="Trebuchet MS"/>
              </a:rPr>
              <a:t>los </a:t>
            </a:r>
            <a:r>
              <a:rPr sz="3300" spc="-325" dirty="0">
                <a:solidFill>
                  <a:srgbClr val="1C1C1B"/>
                </a:solidFill>
                <a:latin typeface="Trebuchet MS"/>
                <a:cs typeface="Trebuchet MS"/>
              </a:rPr>
              <a:t>cuales </a:t>
            </a:r>
            <a:r>
              <a:rPr sz="3300" spc="-265" dirty="0">
                <a:solidFill>
                  <a:srgbClr val="1C1C1B"/>
                </a:solidFill>
                <a:latin typeface="Trebuchet MS"/>
                <a:cs typeface="Trebuchet MS"/>
              </a:rPr>
              <a:t>se los </a:t>
            </a:r>
            <a:r>
              <a:rPr sz="3300" spc="-370" dirty="0">
                <a:solidFill>
                  <a:srgbClr val="1C1C1B"/>
                </a:solidFill>
                <a:latin typeface="Trebuchet MS"/>
                <a:cs typeface="Trebuchet MS"/>
              </a:rPr>
              <a:t>encuadra </a:t>
            </a:r>
            <a:r>
              <a:rPr sz="3300" spc="-365" dirty="0">
                <a:solidFill>
                  <a:srgbClr val="1C1C1B"/>
                </a:solidFill>
                <a:latin typeface="Trebuchet MS"/>
                <a:cs typeface="Trebuchet MS"/>
              </a:rPr>
              <a:t>dentro </a:t>
            </a:r>
            <a:r>
              <a:rPr sz="3300" spc="-405" dirty="0">
                <a:solidFill>
                  <a:srgbClr val="1C1C1B"/>
                </a:solidFill>
                <a:latin typeface="Trebuchet MS"/>
                <a:cs typeface="Trebuchet MS"/>
              </a:rPr>
              <a:t>de</a:t>
            </a:r>
            <a:r>
              <a:rPr sz="3300" spc="-400" dirty="0">
                <a:solidFill>
                  <a:srgbClr val="1C1C1B"/>
                </a:solidFill>
                <a:latin typeface="Trebuchet MS"/>
                <a:cs typeface="Trebuchet MS"/>
              </a:rPr>
              <a:t> </a:t>
            </a:r>
            <a:r>
              <a:rPr sz="3300" spc="-375" dirty="0">
                <a:solidFill>
                  <a:srgbClr val="1C1C1B"/>
                </a:solidFill>
                <a:latin typeface="Trebuchet MS"/>
                <a:cs typeface="Trebuchet MS"/>
              </a:rPr>
              <a:t>la </a:t>
            </a:r>
            <a:r>
              <a:rPr sz="3300" spc="-340" dirty="0">
                <a:solidFill>
                  <a:srgbClr val="1C1C1B"/>
                </a:solidFill>
                <a:latin typeface="Trebuchet MS"/>
                <a:cs typeface="Trebuchet MS"/>
              </a:rPr>
              <a:t>categoría </a:t>
            </a:r>
            <a:r>
              <a:rPr sz="3300" spc="-405" dirty="0">
                <a:solidFill>
                  <a:srgbClr val="1C1C1B"/>
                </a:solidFill>
                <a:latin typeface="Trebuchet MS"/>
                <a:cs typeface="Trebuchet MS"/>
              </a:rPr>
              <a:t>de</a:t>
            </a:r>
            <a:r>
              <a:rPr sz="3300" spc="-400" dirty="0">
                <a:solidFill>
                  <a:srgbClr val="1C1C1B"/>
                </a:solidFill>
                <a:latin typeface="Trebuchet MS"/>
                <a:cs typeface="Trebuchet MS"/>
              </a:rPr>
              <a:t> </a:t>
            </a:r>
            <a:r>
              <a:rPr sz="3300" spc="-330" dirty="0">
                <a:solidFill>
                  <a:srgbClr val="1C1C1B"/>
                </a:solidFill>
                <a:latin typeface="Trebuchet MS"/>
                <a:cs typeface="Trebuchet MS"/>
              </a:rPr>
              <a:t>artistas, </a:t>
            </a:r>
            <a:r>
              <a:rPr sz="3300" spc="-370" dirty="0">
                <a:solidFill>
                  <a:srgbClr val="1C1C1B"/>
                </a:solidFill>
                <a:latin typeface="Trebuchet MS"/>
                <a:cs typeface="Trebuchet MS"/>
              </a:rPr>
              <a:t>talentos, </a:t>
            </a:r>
            <a:r>
              <a:rPr sz="3300" spc="-345" dirty="0">
                <a:solidFill>
                  <a:srgbClr val="1C1C1B"/>
                </a:solidFill>
                <a:latin typeface="Trebuchet MS"/>
                <a:cs typeface="Trebuchet MS"/>
              </a:rPr>
              <a:t>descubridores, </a:t>
            </a:r>
            <a:r>
              <a:rPr sz="3300" spc="-340" dirty="0">
                <a:solidFill>
                  <a:srgbClr val="1C1C1B"/>
                </a:solidFill>
                <a:latin typeface="Trebuchet MS"/>
                <a:cs typeface="Trebuchet MS"/>
              </a:rPr>
              <a:t> genios,</a:t>
            </a:r>
            <a:r>
              <a:rPr sz="3300" spc="-215" dirty="0">
                <a:solidFill>
                  <a:srgbClr val="1C1C1B"/>
                </a:solidFill>
                <a:latin typeface="Trebuchet MS"/>
                <a:cs typeface="Trebuchet MS"/>
              </a:rPr>
              <a:t> </a:t>
            </a:r>
            <a:r>
              <a:rPr sz="3300" spc="-445" dirty="0">
                <a:solidFill>
                  <a:srgbClr val="1C1C1B"/>
                </a:solidFill>
                <a:latin typeface="Trebuchet MS"/>
                <a:cs typeface="Trebuchet MS"/>
              </a:rPr>
              <a:t>etc.</a:t>
            </a:r>
            <a:endParaRPr sz="3300">
              <a:latin typeface="Trebuchet MS"/>
              <a:cs typeface="Trebuchet MS"/>
            </a:endParaRPr>
          </a:p>
          <a:p>
            <a:pPr marL="12700" marR="1684655">
              <a:lnSpc>
                <a:spcPct val="115500"/>
              </a:lnSpc>
              <a:spcBef>
                <a:spcPts val="1320"/>
              </a:spcBef>
            </a:pPr>
            <a:r>
              <a:rPr sz="3300" spc="-390" dirty="0">
                <a:latin typeface="Trebuchet MS"/>
                <a:cs typeface="Trebuchet MS"/>
              </a:rPr>
              <a:t>Toda</a:t>
            </a:r>
            <a:r>
              <a:rPr sz="3300" spc="-385" dirty="0">
                <a:latin typeface="Trebuchet MS"/>
                <a:cs typeface="Trebuchet MS"/>
              </a:rPr>
              <a:t> </a:t>
            </a:r>
            <a:r>
              <a:rPr sz="3300" spc="-360" dirty="0">
                <a:latin typeface="Trebuchet MS"/>
                <a:cs typeface="Trebuchet MS"/>
              </a:rPr>
              <a:t>actividad </a:t>
            </a:r>
            <a:r>
              <a:rPr sz="3300" spc="-365" dirty="0">
                <a:latin typeface="Trebuchet MS"/>
                <a:cs typeface="Trebuchet MS"/>
              </a:rPr>
              <a:t>creadora </a:t>
            </a:r>
            <a:r>
              <a:rPr sz="3300" spc="-335" dirty="0">
                <a:latin typeface="Trebuchet MS"/>
                <a:cs typeface="Trebuchet MS"/>
              </a:rPr>
              <a:t>posee </a:t>
            </a:r>
            <a:r>
              <a:rPr sz="3300" spc="-385" dirty="0">
                <a:latin typeface="Trebuchet MS"/>
                <a:cs typeface="Trebuchet MS"/>
              </a:rPr>
              <a:t>como </a:t>
            </a:r>
            <a:r>
              <a:rPr sz="3300" spc="-340" dirty="0">
                <a:latin typeface="Trebuchet MS"/>
                <a:cs typeface="Trebuchet MS"/>
              </a:rPr>
              <a:t>base </a:t>
            </a:r>
            <a:r>
              <a:rPr sz="3300" spc="-395" dirty="0">
                <a:latin typeface="Trebuchet MS"/>
                <a:cs typeface="Trebuchet MS"/>
              </a:rPr>
              <a:t>a</a:t>
            </a:r>
            <a:r>
              <a:rPr sz="3300" spc="-390" dirty="0">
                <a:latin typeface="Trebuchet MS"/>
                <a:cs typeface="Trebuchet MS"/>
              </a:rPr>
              <a:t> </a:t>
            </a:r>
            <a:r>
              <a:rPr sz="3300" spc="-375" dirty="0">
                <a:latin typeface="Trebuchet MS"/>
                <a:cs typeface="Trebuchet MS"/>
              </a:rPr>
              <a:t>la </a:t>
            </a:r>
            <a:r>
              <a:rPr sz="3300" spc="-355" dirty="0">
                <a:latin typeface="Trebuchet MS"/>
                <a:cs typeface="Trebuchet MS"/>
              </a:rPr>
              <a:t>imaginación </a:t>
            </a:r>
            <a:r>
              <a:rPr sz="3300" spc="-390" dirty="0">
                <a:latin typeface="Trebuchet MS"/>
                <a:cs typeface="Trebuchet MS"/>
              </a:rPr>
              <a:t>que</a:t>
            </a:r>
            <a:r>
              <a:rPr sz="3300" spc="-385" dirty="0">
                <a:latin typeface="Trebuchet MS"/>
                <a:cs typeface="Trebuchet MS"/>
              </a:rPr>
              <a:t> </a:t>
            </a:r>
            <a:r>
              <a:rPr sz="3300" spc="-265" dirty="0">
                <a:latin typeface="Trebuchet MS"/>
                <a:cs typeface="Trebuchet MS"/>
              </a:rPr>
              <a:t>se </a:t>
            </a:r>
            <a:r>
              <a:rPr sz="3300" spc="-370" dirty="0">
                <a:latin typeface="Trebuchet MS"/>
                <a:cs typeface="Trebuchet MS"/>
              </a:rPr>
              <a:t>encuentra </a:t>
            </a:r>
            <a:r>
              <a:rPr sz="3300" spc="-365" dirty="0">
                <a:latin typeface="Trebuchet MS"/>
                <a:cs typeface="Trebuchet MS"/>
              </a:rPr>
              <a:t> </a:t>
            </a:r>
            <a:r>
              <a:rPr sz="3300" spc="-370" dirty="0">
                <a:latin typeface="Trebuchet MS"/>
                <a:cs typeface="Trebuchet MS"/>
              </a:rPr>
              <a:t>manifestada</a:t>
            </a:r>
            <a:r>
              <a:rPr sz="3300" spc="-204" dirty="0">
                <a:latin typeface="Trebuchet MS"/>
                <a:cs typeface="Trebuchet MS"/>
              </a:rPr>
              <a:t> </a:t>
            </a:r>
            <a:r>
              <a:rPr sz="3300" spc="-350" dirty="0">
                <a:latin typeface="Trebuchet MS"/>
                <a:cs typeface="Trebuchet MS"/>
              </a:rPr>
              <a:t>por</a:t>
            </a:r>
            <a:r>
              <a:rPr sz="3300" spc="-204" dirty="0">
                <a:latin typeface="Trebuchet MS"/>
                <a:cs typeface="Trebuchet MS"/>
              </a:rPr>
              <a:t> </a:t>
            </a:r>
            <a:r>
              <a:rPr sz="3300" spc="-330" dirty="0">
                <a:latin typeface="Trebuchet MS"/>
                <a:cs typeface="Trebuchet MS"/>
              </a:rPr>
              <a:t>igual</a:t>
            </a:r>
            <a:r>
              <a:rPr sz="3300" spc="-204" dirty="0">
                <a:latin typeface="Trebuchet MS"/>
                <a:cs typeface="Trebuchet MS"/>
              </a:rPr>
              <a:t> </a:t>
            </a:r>
            <a:r>
              <a:rPr sz="3300" spc="-390" dirty="0">
                <a:latin typeface="Trebuchet MS"/>
                <a:cs typeface="Trebuchet MS"/>
              </a:rPr>
              <a:t>en</a:t>
            </a:r>
            <a:r>
              <a:rPr sz="3300" spc="-204" dirty="0">
                <a:latin typeface="Trebuchet MS"/>
                <a:cs typeface="Trebuchet MS"/>
              </a:rPr>
              <a:t> </a:t>
            </a:r>
            <a:r>
              <a:rPr sz="3300" spc="-270" dirty="0">
                <a:latin typeface="Trebuchet MS"/>
                <a:cs typeface="Trebuchet MS"/>
              </a:rPr>
              <a:t>los</a:t>
            </a:r>
            <a:r>
              <a:rPr sz="3300" spc="-204" dirty="0">
                <a:latin typeface="Trebuchet MS"/>
                <a:cs typeface="Trebuchet MS"/>
              </a:rPr>
              <a:t> </a:t>
            </a:r>
            <a:r>
              <a:rPr sz="3300" spc="-310" dirty="0">
                <a:latin typeface="Trebuchet MS"/>
                <a:cs typeface="Trebuchet MS"/>
              </a:rPr>
              <a:t>aspectos</a:t>
            </a:r>
            <a:r>
              <a:rPr sz="3300" spc="-204" dirty="0">
                <a:latin typeface="Trebuchet MS"/>
                <a:cs typeface="Trebuchet MS"/>
              </a:rPr>
              <a:t> </a:t>
            </a:r>
            <a:r>
              <a:rPr sz="3300" spc="-365" dirty="0">
                <a:latin typeface="Trebuchet MS"/>
                <a:cs typeface="Trebuchet MS"/>
              </a:rPr>
              <a:t>culturales,</a:t>
            </a:r>
            <a:r>
              <a:rPr sz="3300" spc="-204" dirty="0">
                <a:latin typeface="Trebuchet MS"/>
                <a:cs typeface="Trebuchet MS"/>
              </a:rPr>
              <a:t> </a:t>
            </a:r>
            <a:r>
              <a:rPr sz="3300" spc="-330" dirty="0">
                <a:latin typeface="Trebuchet MS"/>
                <a:cs typeface="Trebuchet MS"/>
              </a:rPr>
              <a:t>científicos</a:t>
            </a:r>
            <a:r>
              <a:rPr sz="3300" spc="-204" dirty="0">
                <a:latin typeface="Trebuchet MS"/>
                <a:cs typeface="Trebuchet MS"/>
              </a:rPr>
              <a:t> </a:t>
            </a:r>
            <a:r>
              <a:rPr sz="3300" spc="-330" dirty="0">
                <a:latin typeface="Trebuchet MS"/>
                <a:cs typeface="Trebuchet MS"/>
              </a:rPr>
              <a:t>o</a:t>
            </a:r>
            <a:r>
              <a:rPr sz="3300" spc="-204" dirty="0">
                <a:latin typeface="Trebuchet MS"/>
                <a:cs typeface="Trebuchet MS"/>
              </a:rPr>
              <a:t> </a:t>
            </a:r>
            <a:r>
              <a:rPr sz="3300" spc="-325" dirty="0">
                <a:latin typeface="Trebuchet MS"/>
                <a:cs typeface="Trebuchet MS"/>
              </a:rPr>
              <a:t>técnicos</a:t>
            </a:r>
            <a:r>
              <a:rPr sz="3300" spc="-204" dirty="0">
                <a:latin typeface="Trebuchet MS"/>
                <a:cs typeface="Trebuchet MS"/>
              </a:rPr>
              <a:t> </a:t>
            </a:r>
            <a:r>
              <a:rPr sz="3300" spc="-409" dirty="0">
                <a:latin typeface="Trebuchet MS"/>
                <a:cs typeface="Trebuchet MS"/>
              </a:rPr>
              <a:t>de</a:t>
            </a:r>
            <a:r>
              <a:rPr sz="3300" spc="-204" dirty="0">
                <a:latin typeface="Trebuchet MS"/>
                <a:cs typeface="Trebuchet MS"/>
              </a:rPr>
              <a:t> </a:t>
            </a:r>
            <a:r>
              <a:rPr sz="3300" spc="-375" dirty="0">
                <a:latin typeface="Trebuchet MS"/>
                <a:cs typeface="Trebuchet MS"/>
              </a:rPr>
              <a:t>la </a:t>
            </a:r>
            <a:r>
              <a:rPr sz="3300" spc="-370" dirty="0">
                <a:latin typeface="Trebuchet MS"/>
                <a:cs typeface="Trebuchet MS"/>
              </a:rPr>
              <a:t> </a:t>
            </a:r>
            <a:r>
              <a:rPr sz="3300" spc="-350" dirty="0">
                <a:latin typeface="Trebuchet MS"/>
                <a:cs typeface="Trebuchet MS"/>
              </a:rPr>
              <a:t>vida</a:t>
            </a:r>
            <a:r>
              <a:rPr sz="3300" spc="-210" dirty="0">
                <a:latin typeface="Trebuchet MS"/>
                <a:cs typeface="Trebuchet MS"/>
              </a:rPr>
              <a:t> </a:t>
            </a:r>
            <a:r>
              <a:rPr sz="3300" spc="-390" dirty="0">
                <a:latin typeface="Trebuchet MS"/>
                <a:cs typeface="Trebuchet MS"/>
              </a:rPr>
              <a:t>del</a:t>
            </a:r>
            <a:r>
              <a:rPr sz="3300" spc="-210" dirty="0">
                <a:latin typeface="Trebuchet MS"/>
                <a:cs typeface="Trebuchet MS"/>
              </a:rPr>
              <a:t> </a:t>
            </a:r>
            <a:r>
              <a:rPr sz="3300" spc="-445" dirty="0">
                <a:latin typeface="Trebuchet MS"/>
                <a:cs typeface="Trebuchet MS"/>
              </a:rPr>
              <a:t>Hombre.</a:t>
            </a:r>
            <a:r>
              <a:rPr sz="3300" spc="-210" dirty="0">
                <a:latin typeface="Trebuchet MS"/>
                <a:cs typeface="Trebuchet MS"/>
              </a:rPr>
              <a:t> </a:t>
            </a:r>
            <a:r>
              <a:rPr sz="3300" spc="-375" dirty="0">
                <a:latin typeface="Trebuchet MS"/>
                <a:cs typeface="Trebuchet MS"/>
              </a:rPr>
              <a:t>Todo</a:t>
            </a:r>
            <a:r>
              <a:rPr sz="3300" spc="-204" dirty="0">
                <a:latin typeface="Trebuchet MS"/>
                <a:cs typeface="Trebuchet MS"/>
              </a:rPr>
              <a:t> </a:t>
            </a:r>
            <a:r>
              <a:rPr sz="3300" spc="-345" dirty="0">
                <a:latin typeface="Trebuchet MS"/>
                <a:cs typeface="Trebuchet MS"/>
              </a:rPr>
              <a:t>lo</a:t>
            </a:r>
            <a:r>
              <a:rPr sz="3300" spc="-210" dirty="0">
                <a:latin typeface="Trebuchet MS"/>
                <a:cs typeface="Trebuchet MS"/>
              </a:rPr>
              <a:t> </a:t>
            </a:r>
            <a:r>
              <a:rPr sz="3300" spc="-390" dirty="0">
                <a:latin typeface="Trebuchet MS"/>
                <a:cs typeface="Trebuchet MS"/>
              </a:rPr>
              <a:t>que</a:t>
            </a:r>
            <a:r>
              <a:rPr sz="3300" spc="-210" dirty="0">
                <a:latin typeface="Trebuchet MS"/>
                <a:cs typeface="Trebuchet MS"/>
              </a:rPr>
              <a:t> </a:t>
            </a:r>
            <a:r>
              <a:rPr sz="3300" spc="-345" dirty="0">
                <a:latin typeface="Trebuchet MS"/>
                <a:cs typeface="Trebuchet MS"/>
              </a:rPr>
              <a:t>no</a:t>
            </a:r>
            <a:r>
              <a:rPr sz="3300" spc="-210" dirty="0">
                <a:latin typeface="Trebuchet MS"/>
                <a:cs typeface="Trebuchet MS"/>
              </a:rPr>
              <a:t> </a:t>
            </a:r>
            <a:r>
              <a:rPr sz="3300" spc="-350" dirty="0">
                <a:latin typeface="Trebuchet MS"/>
                <a:cs typeface="Trebuchet MS"/>
              </a:rPr>
              <a:t>tenga</a:t>
            </a:r>
            <a:r>
              <a:rPr sz="3300" spc="-204" dirty="0">
                <a:latin typeface="Trebuchet MS"/>
                <a:cs typeface="Trebuchet MS"/>
              </a:rPr>
              <a:t> </a:t>
            </a:r>
            <a:r>
              <a:rPr sz="3300" spc="-390" dirty="0">
                <a:latin typeface="Trebuchet MS"/>
                <a:cs typeface="Trebuchet MS"/>
              </a:rPr>
              <a:t>que</a:t>
            </a:r>
            <a:r>
              <a:rPr sz="3300" spc="-210" dirty="0">
                <a:latin typeface="Trebuchet MS"/>
                <a:cs typeface="Trebuchet MS"/>
              </a:rPr>
              <a:t> </a:t>
            </a:r>
            <a:r>
              <a:rPr sz="3300" spc="-340" dirty="0">
                <a:latin typeface="Trebuchet MS"/>
                <a:cs typeface="Trebuchet MS"/>
              </a:rPr>
              <a:t>ver</a:t>
            </a:r>
            <a:r>
              <a:rPr sz="3300" spc="-210" dirty="0">
                <a:latin typeface="Trebuchet MS"/>
                <a:cs typeface="Trebuchet MS"/>
              </a:rPr>
              <a:t> </a:t>
            </a:r>
            <a:r>
              <a:rPr sz="3300" spc="-345" dirty="0">
                <a:latin typeface="Trebuchet MS"/>
                <a:cs typeface="Trebuchet MS"/>
              </a:rPr>
              <a:t>con</a:t>
            </a:r>
            <a:r>
              <a:rPr sz="3300" spc="-204" dirty="0">
                <a:latin typeface="Trebuchet MS"/>
                <a:cs typeface="Trebuchet MS"/>
              </a:rPr>
              <a:t> </a:t>
            </a:r>
            <a:r>
              <a:rPr sz="3300" spc="-390" dirty="0">
                <a:latin typeface="Trebuchet MS"/>
                <a:cs typeface="Trebuchet MS"/>
              </a:rPr>
              <a:t>el</a:t>
            </a:r>
            <a:r>
              <a:rPr sz="3300" spc="-210" dirty="0">
                <a:latin typeface="Trebuchet MS"/>
                <a:cs typeface="Trebuchet MS"/>
              </a:rPr>
              <a:t> </a:t>
            </a:r>
            <a:r>
              <a:rPr sz="3300" spc="-395" dirty="0">
                <a:latin typeface="Trebuchet MS"/>
                <a:cs typeface="Trebuchet MS"/>
              </a:rPr>
              <a:t>mundo</a:t>
            </a:r>
            <a:r>
              <a:rPr sz="3300" spc="-210" dirty="0">
                <a:latin typeface="Trebuchet MS"/>
                <a:cs typeface="Trebuchet MS"/>
              </a:rPr>
              <a:t> </a:t>
            </a:r>
            <a:r>
              <a:rPr sz="3300" spc="-409" dirty="0">
                <a:latin typeface="Trebuchet MS"/>
                <a:cs typeface="Trebuchet MS"/>
              </a:rPr>
              <a:t>de</a:t>
            </a:r>
            <a:r>
              <a:rPr sz="3300" spc="-210" dirty="0">
                <a:latin typeface="Trebuchet MS"/>
                <a:cs typeface="Trebuchet MS"/>
              </a:rPr>
              <a:t> </a:t>
            </a:r>
            <a:r>
              <a:rPr sz="3300" spc="-375" dirty="0">
                <a:latin typeface="Trebuchet MS"/>
                <a:cs typeface="Trebuchet MS"/>
              </a:rPr>
              <a:t>la</a:t>
            </a:r>
            <a:r>
              <a:rPr sz="3300" spc="-204" dirty="0">
                <a:latin typeface="Trebuchet MS"/>
                <a:cs typeface="Trebuchet MS"/>
              </a:rPr>
              <a:t> </a:t>
            </a:r>
            <a:r>
              <a:rPr sz="3300" spc="-375" dirty="0">
                <a:latin typeface="Trebuchet MS"/>
                <a:cs typeface="Trebuchet MS"/>
              </a:rPr>
              <a:t>naturaleza</a:t>
            </a:r>
            <a:endParaRPr sz="3300">
              <a:latin typeface="Trebuchet MS"/>
              <a:cs typeface="Trebuchet MS"/>
            </a:endParaRPr>
          </a:p>
          <a:p>
            <a:pPr marL="12700">
              <a:lnSpc>
                <a:spcPct val="100000"/>
              </a:lnSpc>
              <a:spcBef>
                <a:spcPts val="615"/>
              </a:spcBef>
            </a:pPr>
            <a:r>
              <a:rPr sz="3300" spc="-325" dirty="0">
                <a:latin typeface="Trebuchet MS"/>
                <a:cs typeface="Trebuchet MS"/>
              </a:rPr>
              <a:t>y</a:t>
            </a:r>
            <a:r>
              <a:rPr sz="3300" spc="-210" dirty="0">
                <a:latin typeface="Trebuchet MS"/>
                <a:cs typeface="Trebuchet MS"/>
              </a:rPr>
              <a:t> </a:t>
            </a:r>
            <a:r>
              <a:rPr sz="3300" spc="-220" dirty="0">
                <a:latin typeface="Trebuchet MS"/>
                <a:cs typeface="Trebuchet MS"/>
              </a:rPr>
              <a:t>sí</a:t>
            </a:r>
            <a:r>
              <a:rPr sz="3300" spc="-210" dirty="0">
                <a:latin typeface="Trebuchet MS"/>
                <a:cs typeface="Trebuchet MS"/>
              </a:rPr>
              <a:t> </a:t>
            </a:r>
            <a:r>
              <a:rPr sz="3300" spc="-345" dirty="0">
                <a:latin typeface="Trebuchet MS"/>
                <a:cs typeface="Trebuchet MS"/>
              </a:rPr>
              <a:t>con</a:t>
            </a:r>
            <a:r>
              <a:rPr sz="3300" spc="-204" dirty="0">
                <a:latin typeface="Trebuchet MS"/>
                <a:cs typeface="Trebuchet MS"/>
              </a:rPr>
              <a:t> </a:t>
            </a:r>
            <a:r>
              <a:rPr sz="3300" spc="-390" dirty="0">
                <a:latin typeface="Trebuchet MS"/>
                <a:cs typeface="Trebuchet MS"/>
              </a:rPr>
              <a:t>el</a:t>
            </a:r>
            <a:r>
              <a:rPr sz="3300" spc="-210" dirty="0">
                <a:latin typeface="Trebuchet MS"/>
                <a:cs typeface="Trebuchet MS"/>
              </a:rPr>
              <a:t> </a:t>
            </a:r>
            <a:r>
              <a:rPr sz="3300" spc="-409" dirty="0">
                <a:latin typeface="Trebuchet MS"/>
                <a:cs typeface="Trebuchet MS"/>
              </a:rPr>
              <a:t>de</a:t>
            </a:r>
            <a:r>
              <a:rPr sz="3300" spc="-204" dirty="0">
                <a:latin typeface="Trebuchet MS"/>
                <a:cs typeface="Trebuchet MS"/>
              </a:rPr>
              <a:t> </a:t>
            </a:r>
            <a:r>
              <a:rPr sz="3300" spc="-375" dirty="0">
                <a:latin typeface="Trebuchet MS"/>
                <a:cs typeface="Trebuchet MS"/>
              </a:rPr>
              <a:t>la</a:t>
            </a:r>
            <a:r>
              <a:rPr sz="3300" spc="-210" dirty="0">
                <a:latin typeface="Trebuchet MS"/>
                <a:cs typeface="Trebuchet MS"/>
              </a:rPr>
              <a:t> </a:t>
            </a:r>
            <a:r>
              <a:rPr sz="3300" spc="-355" dirty="0">
                <a:latin typeface="Trebuchet MS"/>
                <a:cs typeface="Trebuchet MS"/>
              </a:rPr>
              <a:t>cultura</a:t>
            </a:r>
            <a:r>
              <a:rPr sz="3300" spc="-204" dirty="0">
                <a:latin typeface="Trebuchet MS"/>
                <a:cs typeface="Trebuchet MS"/>
              </a:rPr>
              <a:t> </a:t>
            </a:r>
            <a:r>
              <a:rPr sz="3300" spc="-265" dirty="0">
                <a:latin typeface="Trebuchet MS"/>
                <a:cs typeface="Trebuchet MS"/>
              </a:rPr>
              <a:t>es</a:t>
            </a:r>
            <a:r>
              <a:rPr sz="3300" spc="-210" dirty="0">
                <a:latin typeface="Trebuchet MS"/>
                <a:cs typeface="Trebuchet MS"/>
              </a:rPr>
              <a:t> </a:t>
            </a:r>
            <a:r>
              <a:rPr sz="3300" spc="-390" dirty="0">
                <a:latin typeface="Trebuchet MS"/>
                <a:cs typeface="Trebuchet MS"/>
              </a:rPr>
              <a:t>el</a:t>
            </a:r>
            <a:r>
              <a:rPr sz="3300" spc="-204" dirty="0">
                <a:latin typeface="Trebuchet MS"/>
                <a:cs typeface="Trebuchet MS"/>
              </a:rPr>
              <a:t> </a:t>
            </a:r>
            <a:r>
              <a:rPr sz="3300" spc="-340" dirty="0">
                <a:latin typeface="Trebuchet MS"/>
                <a:cs typeface="Trebuchet MS"/>
              </a:rPr>
              <a:t>resultado</a:t>
            </a:r>
            <a:r>
              <a:rPr sz="3300" spc="-210" dirty="0">
                <a:latin typeface="Trebuchet MS"/>
                <a:cs typeface="Trebuchet MS"/>
              </a:rPr>
              <a:t> </a:t>
            </a:r>
            <a:r>
              <a:rPr sz="3300" spc="-409" dirty="0">
                <a:latin typeface="Trebuchet MS"/>
                <a:cs typeface="Trebuchet MS"/>
              </a:rPr>
              <a:t>de</a:t>
            </a:r>
            <a:r>
              <a:rPr sz="3300" spc="-204" dirty="0">
                <a:latin typeface="Trebuchet MS"/>
                <a:cs typeface="Trebuchet MS"/>
              </a:rPr>
              <a:t> </a:t>
            </a:r>
            <a:r>
              <a:rPr sz="3300" spc="-375" dirty="0">
                <a:latin typeface="Trebuchet MS"/>
                <a:cs typeface="Trebuchet MS"/>
              </a:rPr>
              <a:t>la</a:t>
            </a:r>
            <a:r>
              <a:rPr sz="3300" spc="-210" dirty="0">
                <a:latin typeface="Trebuchet MS"/>
                <a:cs typeface="Trebuchet MS"/>
              </a:rPr>
              <a:t> </a:t>
            </a:r>
            <a:r>
              <a:rPr sz="3300" spc="-355" dirty="0">
                <a:latin typeface="Trebuchet MS"/>
                <a:cs typeface="Trebuchet MS"/>
              </a:rPr>
              <a:t>imaginación</a:t>
            </a:r>
            <a:r>
              <a:rPr sz="3300" spc="-204" dirty="0">
                <a:latin typeface="Trebuchet MS"/>
                <a:cs typeface="Trebuchet MS"/>
              </a:rPr>
              <a:t> </a:t>
            </a:r>
            <a:r>
              <a:rPr sz="3300" spc="-325" dirty="0">
                <a:latin typeface="Trebuchet MS"/>
                <a:cs typeface="Trebuchet MS"/>
              </a:rPr>
              <a:t>y</a:t>
            </a:r>
            <a:r>
              <a:rPr sz="3300" spc="-210" dirty="0">
                <a:latin typeface="Trebuchet MS"/>
                <a:cs typeface="Trebuchet MS"/>
              </a:rPr>
              <a:t> </a:t>
            </a:r>
            <a:r>
              <a:rPr sz="3300" spc="-409" dirty="0">
                <a:latin typeface="Trebuchet MS"/>
                <a:cs typeface="Trebuchet MS"/>
              </a:rPr>
              <a:t>de</a:t>
            </a:r>
            <a:r>
              <a:rPr sz="3300" spc="-204" dirty="0">
                <a:latin typeface="Trebuchet MS"/>
                <a:cs typeface="Trebuchet MS"/>
              </a:rPr>
              <a:t> </a:t>
            </a:r>
            <a:r>
              <a:rPr sz="3300" spc="-375" dirty="0">
                <a:latin typeface="Trebuchet MS"/>
                <a:cs typeface="Trebuchet MS"/>
              </a:rPr>
              <a:t>la</a:t>
            </a:r>
            <a:r>
              <a:rPr sz="3300" spc="-210" dirty="0">
                <a:latin typeface="Trebuchet MS"/>
                <a:cs typeface="Trebuchet MS"/>
              </a:rPr>
              <a:t> </a:t>
            </a:r>
            <a:r>
              <a:rPr sz="3300" spc="-355" dirty="0">
                <a:latin typeface="Trebuchet MS"/>
                <a:cs typeface="Trebuchet MS"/>
              </a:rPr>
              <a:t>creación</a:t>
            </a:r>
            <a:r>
              <a:rPr sz="3300" spc="-204" dirty="0">
                <a:latin typeface="Trebuchet MS"/>
                <a:cs typeface="Trebuchet MS"/>
              </a:rPr>
              <a:t> </a:t>
            </a:r>
            <a:r>
              <a:rPr sz="3300" spc="-440" dirty="0">
                <a:latin typeface="Trebuchet MS"/>
                <a:cs typeface="Trebuchet MS"/>
              </a:rPr>
              <a:t>humana.</a:t>
            </a:r>
            <a:endParaRPr sz="3300">
              <a:latin typeface="Trebuchet MS"/>
              <a:cs typeface="Trebuchet MS"/>
            </a:endParaRPr>
          </a:p>
        </p:txBody>
      </p:sp>
      <p:sp>
        <p:nvSpPr>
          <p:cNvPr id="33" name="object 33"/>
          <p:cNvSpPr txBox="1"/>
          <p:nvPr/>
        </p:nvSpPr>
        <p:spPr>
          <a:xfrm>
            <a:off x="273149" y="6660949"/>
            <a:ext cx="465455" cy="2082800"/>
          </a:xfrm>
          <a:prstGeom prst="rect">
            <a:avLst/>
          </a:prstGeom>
        </p:spPr>
        <p:txBody>
          <a:bodyPr vert="vert270" wrap="square" lIns="0" tIns="0" rIns="0" bIns="0" rtlCol="0">
            <a:spAutoFit/>
          </a:bodyPr>
          <a:lstStyle/>
          <a:p>
            <a:pPr marL="12700">
              <a:lnSpc>
                <a:spcPts val="3525"/>
              </a:lnSpc>
            </a:pPr>
            <a:r>
              <a:rPr sz="3100" spc="-5" dirty="0">
                <a:solidFill>
                  <a:srgbClr val="1C1C1B"/>
                </a:solidFill>
                <a:latin typeface="Arial MT"/>
                <a:cs typeface="Arial MT"/>
              </a:rPr>
              <a:t>Rocio</a:t>
            </a:r>
            <a:r>
              <a:rPr sz="3100" spc="-75" dirty="0">
                <a:solidFill>
                  <a:srgbClr val="1C1C1B"/>
                </a:solidFill>
                <a:latin typeface="Arial MT"/>
                <a:cs typeface="Arial MT"/>
              </a:rPr>
              <a:t> </a:t>
            </a:r>
            <a:r>
              <a:rPr sz="3100" spc="-5" dirty="0">
                <a:solidFill>
                  <a:srgbClr val="1C1C1B"/>
                </a:solidFill>
                <a:latin typeface="Arial MT"/>
                <a:cs typeface="Arial MT"/>
              </a:rPr>
              <a:t>Lucio</a:t>
            </a:r>
            <a:endParaRPr sz="3100">
              <a:latin typeface="Arial MT"/>
              <a:cs typeface="Arial M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
            <a:ext cx="18288000" cy="10286999"/>
          </a:xfrm>
          <a:prstGeom prst="rect">
            <a:avLst/>
          </a:prstGeom>
        </p:spPr>
      </p:pic>
      <p:grpSp>
        <p:nvGrpSpPr>
          <p:cNvPr id="3" name="object 3"/>
          <p:cNvGrpSpPr/>
          <p:nvPr/>
        </p:nvGrpSpPr>
        <p:grpSpPr>
          <a:xfrm>
            <a:off x="1553532" y="2099478"/>
            <a:ext cx="15303500" cy="7912100"/>
            <a:chOff x="1553532" y="2099478"/>
            <a:chExt cx="15303500" cy="7912100"/>
          </a:xfrm>
        </p:grpSpPr>
        <p:sp>
          <p:nvSpPr>
            <p:cNvPr id="4" name="object 4"/>
            <p:cNvSpPr/>
            <p:nvPr/>
          </p:nvSpPr>
          <p:spPr>
            <a:xfrm>
              <a:off x="1800581" y="2259318"/>
              <a:ext cx="15017750" cy="7525384"/>
            </a:xfrm>
            <a:custGeom>
              <a:avLst/>
              <a:gdLst/>
              <a:ahLst/>
              <a:cxnLst/>
              <a:rect l="l" t="t" r="r" b="b"/>
              <a:pathLst>
                <a:path w="15017750" h="7525384">
                  <a:moveTo>
                    <a:pt x="15017446" y="7524950"/>
                  </a:moveTo>
                  <a:lnTo>
                    <a:pt x="0" y="7501624"/>
                  </a:lnTo>
                  <a:lnTo>
                    <a:pt x="0" y="2650337"/>
                  </a:lnTo>
                  <a:lnTo>
                    <a:pt x="54394" y="58312"/>
                  </a:lnTo>
                  <a:lnTo>
                    <a:pt x="7482445" y="0"/>
                  </a:lnTo>
                  <a:lnTo>
                    <a:pt x="14959166" y="15550"/>
                  </a:lnTo>
                  <a:lnTo>
                    <a:pt x="15017446" y="7524950"/>
                  </a:lnTo>
                  <a:close/>
                </a:path>
              </a:pathLst>
            </a:custGeom>
            <a:solidFill>
              <a:srgbClr val="FFFFFF"/>
            </a:solidFill>
          </p:spPr>
          <p:txBody>
            <a:bodyPr wrap="square" lIns="0" tIns="0" rIns="0" bIns="0" rtlCol="0"/>
            <a:lstStyle/>
            <a:p>
              <a:endParaRPr/>
            </a:p>
          </p:txBody>
        </p:sp>
        <p:sp>
          <p:nvSpPr>
            <p:cNvPr id="5" name="object 5"/>
            <p:cNvSpPr/>
            <p:nvPr/>
          </p:nvSpPr>
          <p:spPr>
            <a:xfrm>
              <a:off x="1769390" y="2208781"/>
              <a:ext cx="15087600" cy="7594600"/>
            </a:xfrm>
            <a:custGeom>
              <a:avLst/>
              <a:gdLst/>
              <a:ahLst/>
              <a:cxnLst/>
              <a:rect l="l" t="t" r="r" b="b"/>
              <a:pathLst>
                <a:path w="15087600" h="7594600">
                  <a:moveTo>
                    <a:pt x="12881192" y="12699"/>
                  </a:moveTo>
                  <a:lnTo>
                    <a:pt x="9383247" y="12699"/>
                  </a:lnTo>
                  <a:lnTo>
                    <a:pt x="9482639" y="0"/>
                  </a:lnTo>
                  <a:lnTo>
                    <a:pt x="12729601" y="0"/>
                  </a:lnTo>
                  <a:lnTo>
                    <a:pt x="12881192" y="12699"/>
                  </a:lnTo>
                  <a:close/>
                </a:path>
                <a:path w="15087600" h="7594600">
                  <a:moveTo>
                    <a:pt x="13943088" y="25399"/>
                  </a:moveTo>
                  <a:lnTo>
                    <a:pt x="3346233" y="25399"/>
                  </a:lnTo>
                  <a:lnTo>
                    <a:pt x="5158933" y="12699"/>
                  </a:lnTo>
                  <a:lnTo>
                    <a:pt x="13891443" y="12699"/>
                  </a:lnTo>
                  <a:lnTo>
                    <a:pt x="13943088" y="25399"/>
                  </a:lnTo>
                  <a:close/>
                </a:path>
                <a:path w="15087600" h="7594600">
                  <a:moveTo>
                    <a:pt x="14356248" y="38099"/>
                  </a:moveTo>
                  <a:lnTo>
                    <a:pt x="2098019" y="38099"/>
                  </a:lnTo>
                  <a:lnTo>
                    <a:pt x="2147481" y="25399"/>
                  </a:lnTo>
                  <a:lnTo>
                    <a:pt x="14304603" y="25399"/>
                  </a:lnTo>
                  <a:lnTo>
                    <a:pt x="14356248" y="38099"/>
                  </a:lnTo>
                  <a:close/>
                </a:path>
                <a:path w="15087600" h="7594600">
                  <a:moveTo>
                    <a:pt x="14908566" y="50799"/>
                  </a:moveTo>
                  <a:lnTo>
                    <a:pt x="1600444" y="50799"/>
                  </a:lnTo>
                  <a:lnTo>
                    <a:pt x="1752364" y="38099"/>
                  </a:lnTo>
                  <a:lnTo>
                    <a:pt x="14865122" y="38099"/>
                  </a:lnTo>
                  <a:lnTo>
                    <a:pt x="14908566" y="50799"/>
                  </a:lnTo>
                  <a:close/>
                </a:path>
                <a:path w="15087600" h="7594600">
                  <a:moveTo>
                    <a:pt x="15087600" y="7543799"/>
                  </a:moveTo>
                  <a:lnTo>
                    <a:pt x="15021440" y="7543799"/>
                  </a:lnTo>
                  <a:lnTo>
                    <a:pt x="15024293" y="7505699"/>
                  </a:lnTo>
                  <a:lnTo>
                    <a:pt x="15026782" y="7480299"/>
                  </a:lnTo>
                  <a:lnTo>
                    <a:pt x="15028542" y="7442199"/>
                  </a:lnTo>
                  <a:lnTo>
                    <a:pt x="15029210" y="7416799"/>
                  </a:lnTo>
                  <a:lnTo>
                    <a:pt x="15026792" y="7213599"/>
                  </a:lnTo>
                  <a:lnTo>
                    <a:pt x="15025651" y="7111999"/>
                  </a:lnTo>
                  <a:lnTo>
                    <a:pt x="15024592" y="7010399"/>
                  </a:lnTo>
                  <a:lnTo>
                    <a:pt x="15023642" y="6908799"/>
                  </a:lnTo>
                  <a:lnTo>
                    <a:pt x="15023216" y="6857999"/>
                  </a:lnTo>
                  <a:lnTo>
                    <a:pt x="15022827" y="6807199"/>
                  </a:lnTo>
                  <a:lnTo>
                    <a:pt x="15022480" y="6756399"/>
                  </a:lnTo>
                  <a:lnTo>
                    <a:pt x="15022176" y="6718299"/>
                  </a:lnTo>
                  <a:lnTo>
                    <a:pt x="15021920" y="6667499"/>
                  </a:lnTo>
                  <a:lnTo>
                    <a:pt x="15021715" y="6616699"/>
                  </a:lnTo>
                  <a:lnTo>
                    <a:pt x="15021594" y="6565899"/>
                  </a:lnTo>
                  <a:lnTo>
                    <a:pt x="15021505" y="6438899"/>
                  </a:lnTo>
                  <a:lnTo>
                    <a:pt x="15021701" y="6400799"/>
                  </a:lnTo>
                  <a:lnTo>
                    <a:pt x="15022378" y="6349999"/>
                  </a:lnTo>
                  <a:lnTo>
                    <a:pt x="15023310" y="6311899"/>
                  </a:lnTo>
                  <a:lnTo>
                    <a:pt x="15024339" y="6261099"/>
                  </a:lnTo>
                  <a:lnTo>
                    <a:pt x="15025303" y="6210299"/>
                  </a:lnTo>
                  <a:lnTo>
                    <a:pt x="15026044" y="6159499"/>
                  </a:lnTo>
                  <a:lnTo>
                    <a:pt x="15026223" y="6134099"/>
                  </a:lnTo>
                  <a:lnTo>
                    <a:pt x="15026308" y="6083299"/>
                  </a:lnTo>
                  <a:lnTo>
                    <a:pt x="15026214" y="6057899"/>
                  </a:lnTo>
                  <a:lnTo>
                    <a:pt x="15025324" y="6007099"/>
                  </a:lnTo>
                  <a:lnTo>
                    <a:pt x="15025150" y="5956299"/>
                  </a:lnTo>
                  <a:lnTo>
                    <a:pt x="15024657" y="5905499"/>
                  </a:lnTo>
                  <a:lnTo>
                    <a:pt x="15023890" y="5841999"/>
                  </a:lnTo>
                  <a:lnTo>
                    <a:pt x="15022896" y="5791199"/>
                  </a:lnTo>
                  <a:lnTo>
                    <a:pt x="15021720" y="5740399"/>
                  </a:lnTo>
                  <a:lnTo>
                    <a:pt x="15020408" y="5689599"/>
                  </a:lnTo>
                  <a:lnTo>
                    <a:pt x="15019004" y="5638799"/>
                  </a:lnTo>
                  <a:lnTo>
                    <a:pt x="15017554" y="5587999"/>
                  </a:lnTo>
                  <a:lnTo>
                    <a:pt x="15016042" y="5549899"/>
                  </a:lnTo>
                  <a:lnTo>
                    <a:pt x="15015514" y="5537199"/>
                  </a:lnTo>
                  <a:lnTo>
                    <a:pt x="15014976" y="5511799"/>
                  </a:lnTo>
                  <a:lnTo>
                    <a:pt x="15014426" y="5499099"/>
                  </a:lnTo>
                  <a:lnTo>
                    <a:pt x="15012716" y="5422899"/>
                  </a:lnTo>
                  <a:lnTo>
                    <a:pt x="15012127" y="5384799"/>
                  </a:lnTo>
                  <a:lnTo>
                    <a:pt x="15011529" y="5359399"/>
                  </a:lnTo>
                  <a:lnTo>
                    <a:pt x="15009684" y="5245099"/>
                  </a:lnTo>
                  <a:lnTo>
                    <a:pt x="15008417" y="5168899"/>
                  </a:lnTo>
                  <a:lnTo>
                    <a:pt x="15007122" y="5079999"/>
                  </a:lnTo>
                  <a:lnTo>
                    <a:pt x="15004464" y="4876799"/>
                  </a:lnTo>
                  <a:lnTo>
                    <a:pt x="15003106" y="4762499"/>
                  </a:lnTo>
                  <a:lnTo>
                    <a:pt x="15001041" y="4597399"/>
                  </a:lnTo>
                  <a:lnTo>
                    <a:pt x="14996850" y="4216399"/>
                  </a:lnTo>
                  <a:lnTo>
                    <a:pt x="14991249" y="3657599"/>
                  </a:lnTo>
                  <a:lnTo>
                    <a:pt x="14987817" y="3301999"/>
                  </a:lnTo>
                  <a:lnTo>
                    <a:pt x="14983845" y="2870199"/>
                  </a:lnTo>
                  <a:lnTo>
                    <a:pt x="14979513" y="2374899"/>
                  </a:lnTo>
                  <a:lnTo>
                    <a:pt x="14975118" y="1841499"/>
                  </a:lnTo>
                  <a:lnTo>
                    <a:pt x="14971106" y="1333499"/>
                  </a:lnTo>
                  <a:lnTo>
                    <a:pt x="14968577" y="990599"/>
                  </a:lnTo>
                  <a:lnTo>
                    <a:pt x="14967441" y="812799"/>
                  </a:lnTo>
                  <a:lnTo>
                    <a:pt x="14967089" y="749299"/>
                  </a:lnTo>
                  <a:lnTo>
                    <a:pt x="14967044" y="723899"/>
                  </a:lnTo>
                  <a:lnTo>
                    <a:pt x="14947972" y="279399"/>
                  </a:lnTo>
                  <a:lnTo>
                    <a:pt x="14943733" y="190499"/>
                  </a:lnTo>
                  <a:lnTo>
                    <a:pt x="14939224" y="152399"/>
                  </a:lnTo>
                  <a:lnTo>
                    <a:pt x="14925146" y="139699"/>
                  </a:lnTo>
                  <a:lnTo>
                    <a:pt x="14891929" y="126999"/>
                  </a:lnTo>
                  <a:lnTo>
                    <a:pt x="14783179" y="126999"/>
                  </a:lnTo>
                  <a:lnTo>
                    <a:pt x="14760864" y="114299"/>
                  </a:lnTo>
                  <a:lnTo>
                    <a:pt x="14638401" y="114299"/>
                  </a:lnTo>
                  <a:lnTo>
                    <a:pt x="14440664" y="101599"/>
                  </a:lnTo>
                  <a:lnTo>
                    <a:pt x="14192048" y="101599"/>
                  </a:lnTo>
                  <a:lnTo>
                    <a:pt x="14142373" y="88899"/>
                  </a:lnTo>
                  <a:lnTo>
                    <a:pt x="13591198" y="88899"/>
                  </a:lnTo>
                  <a:lnTo>
                    <a:pt x="13488778" y="76199"/>
                  </a:lnTo>
                  <a:lnTo>
                    <a:pt x="12718292" y="76199"/>
                  </a:lnTo>
                  <a:lnTo>
                    <a:pt x="12101902" y="63499"/>
                  </a:lnTo>
                  <a:lnTo>
                    <a:pt x="1190043" y="63499"/>
                  </a:lnTo>
                  <a:lnTo>
                    <a:pt x="1344475" y="50799"/>
                  </a:lnTo>
                  <a:lnTo>
                    <a:pt x="14967091" y="50799"/>
                  </a:lnTo>
                  <a:lnTo>
                    <a:pt x="14990357" y="63499"/>
                  </a:lnTo>
                  <a:lnTo>
                    <a:pt x="14992664" y="88899"/>
                  </a:lnTo>
                  <a:lnTo>
                    <a:pt x="14995821" y="139699"/>
                  </a:lnTo>
                  <a:lnTo>
                    <a:pt x="14998128" y="165099"/>
                  </a:lnTo>
                  <a:lnTo>
                    <a:pt x="15000584" y="203199"/>
                  </a:lnTo>
                  <a:lnTo>
                    <a:pt x="15002817" y="253999"/>
                  </a:lnTo>
                  <a:lnTo>
                    <a:pt x="15004891" y="304799"/>
                  </a:lnTo>
                  <a:lnTo>
                    <a:pt x="15010791" y="457199"/>
                  </a:lnTo>
                  <a:lnTo>
                    <a:pt x="15012864" y="520699"/>
                  </a:lnTo>
                  <a:lnTo>
                    <a:pt x="15015097" y="571499"/>
                  </a:lnTo>
                  <a:lnTo>
                    <a:pt x="15017554" y="622299"/>
                  </a:lnTo>
                  <a:lnTo>
                    <a:pt x="15017862" y="685799"/>
                  </a:lnTo>
                  <a:lnTo>
                    <a:pt x="15018531" y="787399"/>
                  </a:lnTo>
                  <a:lnTo>
                    <a:pt x="15020178" y="1003299"/>
                  </a:lnTo>
                  <a:lnTo>
                    <a:pt x="15022974" y="1333499"/>
                  </a:lnTo>
                  <a:lnTo>
                    <a:pt x="15026584" y="1752599"/>
                  </a:lnTo>
                  <a:lnTo>
                    <a:pt x="15030342" y="2146299"/>
                  </a:lnTo>
                  <a:lnTo>
                    <a:pt x="15034275" y="2565399"/>
                  </a:lnTo>
                  <a:lnTo>
                    <a:pt x="15037905" y="2920999"/>
                  </a:lnTo>
                  <a:lnTo>
                    <a:pt x="15040939" y="3213099"/>
                  </a:lnTo>
                  <a:lnTo>
                    <a:pt x="15044062" y="3505199"/>
                  </a:lnTo>
                  <a:lnTo>
                    <a:pt x="15047248" y="3784599"/>
                  </a:lnTo>
                  <a:lnTo>
                    <a:pt x="15049664" y="4000499"/>
                  </a:lnTo>
                  <a:lnTo>
                    <a:pt x="15052091" y="4190999"/>
                  </a:lnTo>
                  <a:lnTo>
                    <a:pt x="15054517" y="4394199"/>
                  </a:lnTo>
                  <a:lnTo>
                    <a:pt x="15059328" y="4737099"/>
                  </a:lnTo>
                  <a:lnTo>
                    <a:pt x="15060907" y="4851399"/>
                  </a:lnTo>
                  <a:lnTo>
                    <a:pt x="15062469" y="4952999"/>
                  </a:lnTo>
                  <a:lnTo>
                    <a:pt x="15064010" y="5041899"/>
                  </a:lnTo>
                  <a:lnTo>
                    <a:pt x="15064772" y="5092699"/>
                  </a:lnTo>
                  <a:lnTo>
                    <a:pt x="15067752" y="5245099"/>
                  </a:lnTo>
                  <a:lnTo>
                    <a:pt x="15069197" y="5321299"/>
                  </a:lnTo>
                  <a:lnTo>
                    <a:pt x="15071297" y="5397499"/>
                  </a:lnTo>
                  <a:lnTo>
                    <a:pt x="15072649" y="5448299"/>
                  </a:lnTo>
                  <a:lnTo>
                    <a:pt x="15073309" y="5460999"/>
                  </a:lnTo>
                  <a:lnTo>
                    <a:pt x="15073958" y="5486399"/>
                  </a:lnTo>
                  <a:lnTo>
                    <a:pt x="15075221" y="5511799"/>
                  </a:lnTo>
                  <a:lnTo>
                    <a:pt x="15075834" y="5511799"/>
                  </a:lnTo>
                  <a:lnTo>
                    <a:pt x="15078520" y="5562599"/>
                  </a:lnTo>
                  <a:lnTo>
                    <a:pt x="15080772" y="5613399"/>
                  </a:lnTo>
                  <a:lnTo>
                    <a:pt x="15082622" y="5664199"/>
                  </a:lnTo>
                  <a:lnTo>
                    <a:pt x="15084102" y="5714999"/>
                  </a:lnTo>
                  <a:lnTo>
                    <a:pt x="15085244" y="5765799"/>
                  </a:lnTo>
                  <a:lnTo>
                    <a:pt x="15086080" y="5816599"/>
                  </a:lnTo>
                  <a:lnTo>
                    <a:pt x="15086642" y="5880099"/>
                  </a:lnTo>
                  <a:lnTo>
                    <a:pt x="15086962" y="5930899"/>
                  </a:lnTo>
                  <a:lnTo>
                    <a:pt x="15086844" y="6070599"/>
                  </a:lnTo>
                  <a:lnTo>
                    <a:pt x="15086791" y="6083299"/>
                  </a:lnTo>
                  <a:lnTo>
                    <a:pt x="15086464" y="6134099"/>
                  </a:lnTo>
                  <a:lnTo>
                    <a:pt x="15084557" y="6349999"/>
                  </a:lnTo>
                  <a:lnTo>
                    <a:pt x="15084247" y="6388099"/>
                  </a:lnTo>
                  <a:lnTo>
                    <a:pt x="15083911" y="6438899"/>
                  </a:lnTo>
                  <a:lnTo>
                    <a:pt x="15083686" y="6489699"/>
                  </a:lnTo>
                  <a:lnTo>
                    <a:pt x="15083796" y="6654799"/>
                  </a:lnTo>
                  <a:lnTo>
                    <a:pt x="15083946" y="6705599"/>
                  </a:lnTo>
                  <a:lnTo>
                    <a:pt x="15084199" y="6756399"/>
                  </a:lnTo>
                  <a:lnTo>
                    <a:pt x="15084514" y="6807199"/>
                  </a:lnTo>
                  <a:lnTo>
                    <a:pt x="15084885" y="6857999"/>
                  </a:lnTo>
                  <a:lnTo>
                    <a:pt x="15085309" y="6908799"/>
                  </a:lnTo>
                  <a:lnTo>
                    <a:pt x="15085781" y="6959599"/>
                  </a:lnTo>
                  <a:lnTo>
                    <a:pt x="15086295" y="7010399"/>
                  </a:lnTo>
                  <a:lnTo>
                    <a:pt x="15086847" y="7061199"/>
                  </a:lnTo>
                  <a:lnTo>
                    <a:pt x="15087600" y="7124699"/>
                  </a:lnTo>
                  <a:lnTo>
                    <a:pt x="15087600" y="7543799"/>
                  </a:lnTo>
                  <a:close/>
                </a:path>
                <a:path w="15087600" h="7594600">
                  <a:moveTo>
                    <a:pt x="8997341" y="76199"/>
                  </a:moveTo>
                  <a:lnTo>
                    <a:pt x="784684" y="76199"/>
                  </a:lnTo>
                  <a:lnTo>
                    <a:pt x="834960" y="63499"/>
                  </a:lnTo>
                  <a:lnTo>
                    <a:pt x="9390309" y="63499"/>
                  </a:lnTo>
                  <a:lnTo>
                    <a:pt x="8997341" y="76199"/>
                  </a:lnTo>
                  <a:close/>
                </a:path>
                <a:path w="15087600" h="7594600">
                  <a:moveTo>
                    <a:pt x="2800725" y="88899"/>
                  </a:moveTo>
                  <a:lnTo>
                    <a:pt x="384567" y="88899"/>
                  </a:lnTo>
                  <a:lnTo>
                    <a:pt x="434474" y="76199"/>
                  </a:lnTo>
                  <a:lnTo>
                    <a:pt x="2852232" y="76199"/>
                  </a:lnTo>
                  <a:lnTo>
                    <a:pt x="2800725" y="88899"/>
                  </a:lnTo>
                  <a:close/>
                </a:path>
                <a:path w="15087600" h="7594600">
                  <a:moveTo>
                    <a:pt x="3887749" y="88899"/>
                  </a:moveTo>
                  <a:lnTo>
                    <a:pt x="3521826" y="88899"/>
                  </a:lnTo>
                  <a:lnTo>
                    <a:pt x="3315797" y="76199"/>
                  </a:lnTo>
                  <a:lnTo>
                    <a:pt x="5936212" y="76199"/>
                  </a:lnTo>
                  <a:lnTo>
                    <a:pt x="3887749" y="88899"/>
                  </a:lnTo>
                  <a:close/>
                </a:path>
                <a:path w="15087600" h="7594600">
                  <a:moveTo>
                    <a:pt x="2180449" y="101599"/>
                  </a:moveTo>
                  <a:lnTo>
                    <a:pt x="143742" y="101599"/>
                  </a:lnTo>
                  <a:lnTo>
                    <a:pt x="190706" y="88899"/>
                  </a:lnTo>
                  <a:lnTo>
                    <a:pt x="2234145" y="88899"/>
                  </a:lnTo>
                  <a:lnTo>
                    <a:pt x="2180449" y="101599"/>
                  </a:lnTo>
                  <a:close/>
                </a:path>
                <a:path w="15087600" h="7594600">
                  <a:moveTo>
                    <a:pt x="1552873" y="114299"/>
                  </a:moveTo>
                  <a:lnTo>
                    <a:pt x="38961" y="114299"/>
                  </a:lnTo>
                  <a:lnTo>
                    <a:pt x="69074" y="101599"/>
                  </a:lnTo>
                  <a:lnTo>
                    <a:pt x="1707800" y="101599"/>
                  </a:lnTo>
                  <a:lnTo>
                    <a:pt x="1552873" y="114299"/>
                  </a:lnTo>
                  <a:close/>
                </a:path>
                <a:path w="15087600" h="7594600">
                  <a:moveTo>
                    <a:pt x="15087600" y="7594599"/>
                  </a:moveTo>
                  <a:lnTo>
                    <a:pt x="12824745" y="7594599"/>
                  </a:lnTo>
                  <a:lnTo>
                    <a:pt x="12773878" y="7581899"/>
                  </a:lnTo>
                  <a:lnTo>
                    <a:pt x="11415005" y="7581899"/>
                  </a:lnTo>
                  <a:lnTo>
                    <a:pt x="11364571" y="7569199"/>
                  </a:lnTo>
                  <a:lnTo>
                    <a:pt x="11212792" y="7569199"/>
                  </a:lnTo>
                  <a:lnTo>
                    <a:pt x="10580657" y="7556499"/>
                  </a:lnTo>
                  <a:lnTo>
                    <a:pt x="28701" y="7556499"/>
                  </a:lnTo>
                  <a:lnTo>
                    <a:pt x="16135" y="7543799"/>
                  </a:lnTo>
                  <a:lnTo>
                    <a:pt x="10125" y="7531099"/>
                  </a:lnTo>
                  <a:lnTo>
                    <a:pt x="11764" y="7505699"/>
                  </a:lnTo>
                  <a:lnTo>
                    <a:pt x="20233" y="7467599"/>
                  </a:lnTo>
                  <a:lnTo>
                    <a:pt x="25605" y="7429499"/>
                  </a:lnTo>
                  <a:lnTo>
                    <a:pt x="28428" y="7378699"/>
                  </a:lnTo>
                  <a:lnTo>
                    <a:pt x="29248" y="7327899"/>
                  </a:lnTo>
                  <a:lnTo>
                    <a:pt x="28610" y="7277099"/>
                  </a:lnTo>
                  <a:lnTo>
                    <a:pt x="27062" y="7226299"/>
                  </a:lnTo>
                  <a:lnTo>
                    <a:pt x="25150" y="7175499"/>
                  </a:lnTo>
                  <a:lnTo>
                    <a:pt x="23420" y="7111999"/>
                  </a:lnTo>
                  <a:lnTo>
                    <a:pt x="22704" y="7061199"/>
                  </a:lnTo>
                  <a:lnTo>
                    <a:pt x="21869" y="7010399"/>
                  </a:lnTo>
                  <a:lnTo>
                    <a:pt x="20937" y="6959599"/>
                  </a:lnTo>
                  <a:lnTo>
                    <a:pt x="19934" y="6908799"/>
                  </a:lnTo>
                  <a:lnTo>
                    <a:pt x="15681" y="6705599"/>
                  </a:lnTo>
                  <a:lnTo>
                    <a:pt x="14678" y="6654799"/>
                  </a:lnTo>
                  <a:lnTo>
                    <a:pt x="13746" y="6603999"/>
                  </a:lnTo>
                  <a:lnTo>
                    <a:pt x="12911" y="6553199"/>
                  </a:lnTo>
                  <a:lnTo>
                    <a:pt x="12195" y="6502399"/>
                  </a:lnTo>
                  <a:lnTo>
                    <a:pt x="11624" y="6451599"/>
                  </a:lnTo>
                  <a:lnTo>
                    <a:pt x="11220" y="6400799"/>
                  </a:lnTo>
                  <a:lnTo>
                    <a:pt x="11134" y="6273799"/>
                  </a:lnTo>
                  <a:lnTo>
                    <a:pt x="11256" y="6248399"/>
                  </a:lnTo>
                  <a:lnTo>
                    <a:pt x="11764" y="6197599"/>
                  </a:lnTo>
                  <a:lnTo>
                    <a:pt x="10871" y="6146799"/>
                  </a:lnTo>
                  <a:lnTo>
                    <a:pt x="9442" y="5994399"/>
                  </a:lnTo>
                  <a:lnTo>
                    <a:pt x="8534" y="5867399"/>
                  </a:lnTo>
                  <a:lnTo>
                    <a:pt x="7950" y="5778499"/>
                  </a:lnTo>
                  <a:lnTo>
                    <a:pt x="6192" y="5448299"/>
                  </a:lnTo>
                  <a:lnTo>
                    <a:pt x="5207" y="5232399"/>
                  </a:lnTo>
                  <a:lnTo>
                    <a:pt x="4254" y="5003799"/>
                  </a:lnTo>
                  <a:lnTo>
                    <a:pt x="3348" y="4762499"/>
                  </a:lnTo>
                  <a:lnTo>
                    <a:pt x="2501" y="4495799"/>
                  </a:lnTo>
                  <a:lnTo>
                    <a:pt x="1729" y="4229099"/>
                  </a:lnTo>
                  <a:lnTo>
                    <a:pt x="1046" y="3949699"/>
                  </a:lnTo>
                  <a:lnTo>
                    <a:pt x="445" y="3657599"/>
                  </a:lnTo>
                  <a:lnTo>
                    <a:pt x="0" y="3390899"/>
                  </a:lnTo>
                  <a:lnTo>
                    <a:pt x="0" y="2006599"/>
                  </a:lnTo>
                  <a:lnTo>
                    <a:pt x="367" y="1841499"/>
                  </a:lnTo>
                  <a:lnTo>
                    <a:pt x="654" y="1739899"/>
                  </a:lnTo>
                  <a:lnTo>
                    <a:pt x="1032" y="1625599"/>
                  </a:lnTo>
                  <a:lnTo>
                    <a:pt x="1529" y="1498599"/>
                  </a:lnTo>
                  <a:lnTo>
                    <a:pt x="1960" y="1409699"/>
                  </a:lnTo>
                  <a:lnTo>
                    <a:pt x="2814" y="1269999"/>
                  </a:lnTo>
                  <a:lnTo>
                    <a:pt x="3130" y="1231899"/>
                  </a:lnTo>
                  <a:lnTo>
                    <a:pt x="3462" y="1181099"/>
                  </a:lnTo>
                  <a:lnTo>
                    <a:pt x="4174" y="1104899"/>
                  </a:lnTo>
                  <a:lnTo>
                    <a:pt x="4953" y="1028699"/>
                  </a:lnTo>
                  <a:lnTo>
                    <a:pt x="5801" y="952499"/>
                  </a:lnTo>
                  <a:lnTo>
                    <a:pt x="6251" y="927099"/>
                  </a:lnTo>
                  <a:lnTo>
                    <a:pt x="6718" y="888999"/>
                  </a:lnTo>
                  <a:lnTo>
                    <a:pt x="7708" y="838199"/>
                  </a:lnTo>
                  <a:lnTo>
                    <a:pt x="8771" y="787399"/>
                  </a:lnTo>
                  <a:lnTo>
                    <a:pt x="9331" y="774699"/>
                  </a:lnTo>
                  <a:lnTo>
                    <a:pt x="9910" y="749299"/>
                  </a:lnTo>
                  <a:lnTo>
                    <a:pt x="11126" y="723899"/>
                  </a:lnTo>
                  <a:lnTo>
                    <a:pt x="11764" y="711199"/>
                  </a:lnTo>
                  <a:lnTo>
                    <a:pt x="13287" y="673099"/>
                  </a:lnTo>
                  <a:lnTo>
                    <a:pt x="13691" y="622299"/>
                  </a:lnTo>
                  <a:lnTo>
                    <a:pt x="13722" y="571499"/>
                  </a:lnTo>
                  <a:lnTo>
                    <a:pt x="14126" y="533399"/>
                  </a:lnTo>
                  <a:lnTo>
                    <a:pt x="15649" y="482599"/>
                  </a:lnTo>
                  <a:lnTo>
                    <a:pt x="17529" y="431799"/>
                  </a:lnTo>
                  <a:lnTo>
                    <a:pt x="19750" y="380999"/>
                  </a:lnTo>
                  <a:lnTo>
                    <a:pt x="22174" y="317499"/>
                  </a:lnTo>
                  <a:lnTo>
                    <a:pt x="27090" y="215899"/>
                  </a:lnTo>
                  <a:lnTo>
                    <a:pt x="29310" y="177799"/>
                  </a:lnTo>
                  <a:lnTo>
                    <a:pt x="31190" y="126999"/>
                  </a:lnTo>
                  <a:lnTo>
                    <a:pt x="35076" y="114299"/>
                  </a:lnTo>
                  <a:lnTo>
                    <a:pt x="1193370" y="114299"/>
                  </a:lnTo>
                  <a:lnTo>
                    <a:pt x="1039932" y="126999"/>
                  </a:lnTo>
                  <a:lnTo>
                    <a:pt x="634342" y="126999"/>
                  </a:lnTo>
                  <a:lnTo>
                    <a:pt x="584161" y="139699"/>
                  </a:lnTo>
                  <a:lnTo>
                    <a:pt x="237371" y="139699"/>
                  </a:lnTo>
                  <a:lnTo>
                    <a:pt x="188570" y="152399"/>
                  </a:lnTo>
                  <a:lnTo>
                    <a:pt x="116243" y="152399"/>
                  </a:lnTo>
                  <a:lnTo>
                    <a:pt x="89470" y="215899"/>
                  </a:lnTo>
                  <a:lnTo>
                    <a:pt x="87815" y="266699"/>
                  </a:lnTo>
                  <a:lnTo>
                    <a:pt x="86592" y="317499"/>
                  </a:lnTo>
                  <a:lnTo>
                    <a:pt x="84578" y="419099"/>
                  </a:lnTo>
                  <a:lnTo>
                    <a:pt x="83354" y="469899"/>
                  </a:lnTo>
                  <a:lnTo>
                    <a:pt x="81700" y="520699"/>
                  </a:lnTo>
                  <a:lnTo>
                    <a:pt x="80425" y="571499"/>
                  </a:lnTo>
                  <a:lnTo>
                    <a:pt x="78964" y="622299"/>
                  </a:lnTo>
                  <a:lnTo>
                    <a:pt x="77364" y="673099"/>
                  </a:lnTo>
                  <a:lnTo>
                    <a:pt x="75670" y="723899"/>
                  </a:lnTo>
                  <a:lnTo>
                    <a:pt x="72188" y="825499"/>
                  </a:lnTo>
                  <a:lnTo>
                    <a:pt x="70494" y="876299"/>
                  </a:lnTo>
                  <a:lnTo>
                    <a:pt x="68894" y="927099"/>
                  </a:lnTo>
                  <a:lnTo>
                    <a:pt x="67433" y="990599"/>
                  </a:lnTo>
                  <a:lnTo>
                    <a:pt x="66158" y="1041399"/>
                  </a:lnTo>
                  <a:lnTo>
                    <a:pt x="65684" y="1041399"/>
                  </a:lnTo>
                  <a:lnTo>
                    <a:pt x="64802" y="1066799"/>
                  </a:lnTo>
                  <a:lnTo>
                    <a:pt x="64394" y="1079499"/>
                  </a:lnTo>
                  <a:lnTo>
                    <a:pt x="64008" y="1104899"/>
                  </a:lnTo>
                  <a:lnTo>
                    <a:pt x="63643" y="1117599"/>
                  </a:lnTo>
                  <a:lnTo>
                    <a:pt x="62975" y="1168399"/>
                  </a:lnTo>
                  <a:lnTo>
                    <a:pt x="62387" y="1219199"/>
                  </a:lnTo>
                  <a:lnTo>
                    <a:pt x="61878" y="1295399"/>
                  </a:lnTo>
                  <a:lnTo>
                    <a:pt x="61445" y="1371599"/>
                  </a:lnTo>
                  <a:lnTo>
                    <a:pt x="61257" y="1409699"/>
                  </a:lnTo>
                  <a:lnTo>
                    <a:pt x="60896" y="1511299"/>
                  </a:lnTo>
                  <a:lnTo>
                    <a:pt x="60678" y="1587499"/>
                  </a:lnTo>
                  <a:lnTo>
                    <a:pt x="60491" y="1689099"/>
                  </a:lnTo>
                  <a:lnTo>
                    <a:pt x="60368" y="1790699"/>
                  </a:lnTo>
                  <a:lnTo>
                    <a:pt x="60362" y="2146299"/>
                  </a:lnTo>
                  <a:lnTo>
                    <a:pt x="60583" y="2374899"/>
                  </a:lnTo>
                  <a:lnTo>
                    <a:pt x="60870" y="2565399"/>
                  </a:lnTo>
                  <a:lnTo>
                    <a:pt x="61248" y="2755899"/>
                  </a:lnTo>
                  <a:lnTo>
                    <a:pt x="61748" y="2971799"/>
                  </a:lnTo>
                  <a:lnTo>
                    <a:pt x="62551" y="3263899"/>
                  </a:lnTo>
                  <a:lnTo>
                    <a:pt x="63491" y="3555999"/>
                  </a:lnTo>
                  <a:lnTo>
                    <a:pt x="64547" y="3848099"/>
                  </a:lnTo>
                  <a:lnTo>
                    <a:pt x="65699" y="4140199"/>
                  </a:lnTo>
                  <a:lnTo>
                    <a:pt x="66927" y="4419599"/>
                  </a:lnTo>
                  <a:lnTo>
                    <a:pt x="68210" y="4686299"/>
                  </a:lnTo>
                  <a:lnTo>
                    <a:pt x="70863" y="5168899"/>
                  </a:lnTo>
                  <a:lnTo>
                    <a:pt x="71862" y="5321299"/>
                  </a:lnTo>
                  <a:lnTo>
                    <a:pt x="73816" y="5587999"/>
                  </a:lnTo>
                  <a:lnTo>
                    <a:pt x="75059" y="5740399"/>
                  </a:lnTo>
                  <a:lnTo>
                    <a:pt x="76512" y="5867399"/>
                  </a:lnTo>
                  <a:lnTo>
                    <a:pt x="77568" y="5918199"/>
                  </a:lnTo>
                  <a:lnTo>
                    <a:pt x="77814" y="5930899"/>
                  </a:lnTo>
                  <a:lnTo>
                    <a:pt x="77937" y="6108699"/>
                  </a:lnTo>
                  <a:lnTo>
                    <a:pt x="78061" y="6159499"/>
                  </a:lnTo>
                  <a:lnTo>
                    <a:pt x="78300" y="6222999"/>
                  </a:lnTo>
                  <a:lnTo>
                    <a:pt x="78586" y="6273799"/>
                  </a:lnTo>
                  <a:lnTo>
                    <a:pt x="78966" y="6324599"/>
                  </a:lnTo>
                  <a:lnTo>
                    <a:pt x="79453" y="6375399"/>
                  </a:lnTo>
                  <a:lnTo>
                    <a:pt x="80063" y="6426199"/>
                  </a:lnTo>
                  <a:lnTo>
                    <a:pt x="80807" y="6464299"/>
                  </a:lnTo>
                  <a:lnTo>
                    <a:pt x="81700" y="6515099"/>
                  </a:lnTo>
                  <a:lnTo>
                    <a:pt x="81966" y="6565899"/>
                  </a:lnTo>
                  <a:lnTo>
                    <a:pt x="82680" y="6616699"/>
                  </a:lnTo>
                  <a:lnTo>
                    <a:pt x="83714" y="6667499"/>
                  </a:lnTo>
                  <a:lnTo>
                    <a:pt x="84940" y="6718299"/>
                  </a:lnTo>
                  <a:lnTo>
                    <a:pt x="86230" y="6756399"/>
                  </a:lnTo>
                  <a:lnTo>
                    <a:pt x="87456" y="6807199"/>
                  </a:lnTo>
                  <a:lnTo>
                    <a:pt x="88490" y="6857999"/>
                  </a:lnTo>
                  <a:lnTo>
                    <a:pt x="89204" y="6908799"/>
                  </a:lnTo>
                  <a:lnTo>
                    <a:pt x="89470" y="6946899"/>
                  </a:lnTo>
                  <a:lnTo>
                    <a:pt x="89428" y="7061199"/>
                  </a:lnTo>
                  <a:lnTo>
                    <a:pt x="89326" y="7111999"/>
                  </a:lnTo>
                  <a:lnTo>
                    <a:pt x="89129" y="7162799"/>
                  </a:lnTo>
                  <a:lnTo>
                    <a:pt x="88804" y="7213599"/>
                  </a:lnTo>
                  <a:lnTo>
                    <a:pt x="88319" y="7264399"/>
                  </a:lnTo>
                  <a:lnTo>
                    <a:pt x="87642" y="7315199"/>
                  </a:lnTo>
                  <a:lnTo>
                    <a:pt x="86741" y="7365999"/>
                  </a:lnTo>
                  <a:lnTo>
                    <a:pt x="85585" y="7416799"/>
                  </a:lnTo>
                  <a:lnTo>
                    <a:pt x="85585" y="7454899"/>
                  </a:lnTo>
                  <a:lnTo>
                    <a:pt x="87831" y="7467599"/>
                  </a:lnTo>
                  <a:lnTo>
                    <a:pt x="94813" y="7480299"/>
                  </a:lnTo>
                  <a:lnTo>
                    <a:pt x="106894" y="7492999"/>
                  </a:lnTo>
                  <a:lnTo>
                    <a:pt x="1319390" y="7492999"/>
                  </a:lnTo>
                  <a:lnTo>
                    <a:pt x="1371232" y="7505699"/>
                  </a:lnTo>
                  <a:lnTo>
                    <a:pt x="2649715" y="7505699"/>
                  </a:lnTo>
                  <a:lnTo>
                    <a:pt x="2796691" y="7518399"/>
                  </a:lnTo>
                  <a:lnTo>
                    <a:pt x="13208389" y="7518399"/>
                  </a:lnTo>
                  <a:lnTo>
                    <a:pt x="13258294" y="7531099"/>
                  </a:lnTo>
                  <a:lnTo>
                    <a:pt x="13809893" y="7531099"/>
                  </a:lnTo>
                  <a:lnTo>
                    <a:pt x="13860063" y="7543799"/>
                  </a:lnTo>
                  <a:lnTo>
                    <a:pt x="15087600" y="7543799"/>
                  </a:lnTo>
                  <a:lnTo>
                    <a:pt x="15087600" y="7594599"/>
                  </a:lnTo>
                  <a:close/>
                </a:path>
                <a:path w="15087600" h="7594600">
                  <a:moveTo>
                    <a:pt x="10813215" y="7505699"/>
                  </a:moveTo>
                  <a:lnTo>
                    <a:pt x="8149126" y="7505699"/>
                  </a:lnTo>
                  <a:lnTo>
                    <a:pt x="8807082" y="7492999"/>
                  </a:lnTo>
                  <a:lnTo>
                    <a:pt x="10762213" y="7492999"/>
                  </a:lnTo>
                  <a:lnTo>
                    <a:pt x="10813215" y="7505699"/>
                  </a:lnTo>
                  <a:close/>
                </a:path>
                <a:path w="15087600" h="7594600">
                  <a:moveTo>
                    <a:pt x="12459809" y="7518399"/>
                  </a:moveTo>
                  <a:lnTo>
                    <a:pt x="4948461" y="7518399"/>
                  </a:lnTo>
                  <a:lnTo>
                    <a:pt x="5693235" y="7505699"/>
                  </a:lnTo>
                  <a:lnTo>
                    <a:pt x="12409904" y="7505699"/>
                  </a:lnTo>
                  <a:lnTo>
                    <a:pt x="12459809" y="7518399"/>
                  </a:lnTo>
                  <a:close/>
                </a:path>
                <a:path w="15087600" h="7594600">
                  <a:moveTo>
                    <a:pt x="4777601" y="7581899"/>
                  </a:moveTo>
                  <a:lnTo>
                    <a:pt x="1859547" y="7581899"/>
                  </a:lnTo>
                  <a:lnTo>
                    <a:pt x="1493126" y="7569199"/>
                  </a:lnTo>
                  <a:lnTo>
                    <a:pt x="579344" y="7569199"/>
                  </a:lnTo>
                  <a:lnTo>
                    <a:pt x="529330" y="7556499"/>
                  </a:lnTo>
                  <a:lnTo>
                    <a:pt x="8006147" y="7556499"/>
                  </a:lnTo>
                  <a:lnTo>
                    <a:pt x="7618339" y="7569199"/>
                  </a:lnTo>
                  <a:lnTo>
                    <a:pt x="4777601" y="7581899"/>
                  </a:lnTo>
                  <a:close/>
                </a:path>
                <a:path w="15087600" h="7594600">
                  <a:moveTo>
                    <a:pt x="10419706" y="7569199"/>
                  </a:moveTo>
                  <a:lnTo>
                    <a:pt x="8895602" y="7569199"/>
                  </a:lnTo>
                  <a:lnTo>
                    <a:pt x="8847689" y="7556499"/>
                  </a:lnTo>
                  <a:lnTo>
                    <a:pt x="10472605" y="7556499"/>
                  </a:lnTo>
                  <a:lnTo>
                    <a:pt x="10419706" y="7569199"/>
                  </a:lnTo>
                  <a:close/>
                </a:path>
                <a:path w="15087600" h="7594600">
                  <a:moveTo>
                    <a:pt x="2953573" y="7594599"/>
                  </a:moveTo>
                  <a:lnTo>
                    <a:pt x="2751538" y="7594599"/>
                  </a:lnTo>
                  <a:lnTo>
                    <a:pt x="2701833" y="7581899"/>
                  </a:lnTo>
                  <a:lnTo>
                    <a:pt x="3004925" y="7581899"/>
                  </a:lnTo>
                  <a:lnTo>
                    <a:pt x="2953573" y="7594599"/>
                  </a:lnTo>
                  <a:close/>
                </a:path>
              </a:pathLst>
            </a:custGeom>
            <a:solidFill>
              <a:srgbClr val="373734"/>
            </a:solidFill>
          </p:spPr>
          <p:txBody>
            <a:bodyPr wrap="square" lIns="0" tIns="0" rIns="0" bIns="0" rtlCol="0"/>
            <a:lstStyle/>
            <a:p>
              <a:endParaRPr/>
            </a:p>
          </p:txBody>
        </p:sp>
        <p:sp>
          <p:nvSpPr>
            <p:cNvPr id="6" name="object 6"/>
            <p:cNvSpPr/>
            <p:nvPr/>
          </p:nvSpPr>
          <p:spPr>
            <a:xfrm>
              <a:off x="1584686" y="2150021"/>
              <a:ext cx="15017750" cy="7839709"/>
            </a:xfrm>
            <a:custGeom>
              <a:avLst/>
              <a:gdLst/>
              <a:ahLst/>
              <a:cxnLst/>
              <a:rect l="l" t="t" r="r" b="b"/>
              <a:pathLst>
                <a:path w="15017750" h="7839709">
                  <a:moveTo>
                    <a:pt x="15017520" y="7839263"/>
                  </a:moveTo>
                  <a:lnTo>
                    <a:pt x="0" y="7815936"/>
                  </a:lnTo>
                  <a:lnTo>
                    <a:pt x="0" y="2759354"/>
                  </a:lnTo>
                  <a:lnTo>
                    <a:pt x="54394" y="58319"/>
                  </a:lnTo>
                  <a:lnTo>
                    <a:pt x="7482482" y="0"/>
                  </a:lnTo>
                  <a:lnTo>
                    <a:pt x="14959240" y="15551"/>
                  </a:lnTo>
                  <a:lnTo>
                    <a:pt x="15017520" y="7839263"/>
                  </a:lnTo>
                  <a:close/>
                </a:path>
              </a:pathLst>
            </a:custGeom>
            <a:solidFill>
              <a:srgbClr val="FFFFFF"/>
            </a:solidFill>
          </p:spPr>
          <p:txBody>
            <a:bodyPr wrap="square" lIns="0" tIns="0" rIns="0" bIns="0" rtlCol="0"/>
            <a:lstStyle/>
            <a:p>
              <a:endParaRPr/>
            </a:p>
          </p:txBody>
        </p:sp>
        <p:sp>
          <p:nvSpPr>
            <p:cNvPr id="7" name="object 7"/>
            <p:cNvSpPr/>
            <p:nvPr/>
          </p:nvSpPr>
          <p:spPr>
            <a:xfrm>
              <a:off x="1553532" y="2099478"/>
              <a:ext cx="15087600" cy="7912100"/>
            </a:xfrm>
            <a:custGeom>
              <a:avLst/>
              <a:gdLst/>
              <a:ahLst/>
              <a:cxnLst/>
              <a:rect l="l" t="t" r="r" b="b"/>
              <a:pathLst>
                <a:path w="15087600" h="7912100">
                  <a:moveTo>
                    <a:pt x="12881219" y="12699"/>
                  </a:moveTo>
                  <a:lnTo>
                    <a:pt x="9383257" y="12699"/>
                  </a:lnTo>
                  <a:lnTo>
                    <a:pt x="9482649" y="0"/>
                  </a:lnTo>
                  <a:lnTo>
                    <a:pt x="12729627" y="0"/>
                  </a:lnTo>
                  <a:lnTo>
                    <a:pt x="12881219" y="12699"/>
                  </a:lnTo>
                  <a:close/>
                </a:path>
                <a:path w="15087600" h="7912100">
                  <a:moveTo>
                    <a:pt x="13943120" y="25399"/>
                  </a:moveTo>
                  <a:lnTo>
                    <a:pt x="3346213" y="25399"/>
                  </a:lnTo>
                  <a:lnTo>
                    <a:pt x="5158922" y="12699"/>
                  </a:lnTo>
                  <a:lnTo>
                    <a:pt x="13891475" y="12699"/>
                  </a:lnTo>
                  <a:lnTo>
                    <a:pt x="13943120" y="25399"/>
                  </a:lnTo>
                  <a:close/>
                </a:path>
                <a:path w="15087600" h="7912100">
                  <a:moveTo>
                    <a:pt x="14356281" y="38099"/>
                  </a:moveTo>
                  <a:lnTo>
                    <a:pt x="2097993" y="38099"/>
                  </a:lnTo>
                  <a:lnTo>
                    <a:pt x="2147455" y="25399"/>
                  </a:lnTo>
                  <a:lnTo>
                    <a:pt x="14304636" y="25399"/>
                  </a:lnTo>
                  <a:lnTo>
                    <a:pt x="14356281" y="38099"/>
                  </a:lnTo>
                  <a:close/>
                </a:path>
                <a:path w="15087600" h="7912100">
                  <a:moveTo>
                    <a:pt x="14908602" y="50799"/>
                  </a:moveTo>
                  <a:lnTo>
                    <a:pt x="1600416" y="50799"/>
                  </a:lnTo>
                  <a:lnTo>
                    <a:pt x="1752336" y="38099"/>
                  </a:lnTo>
                  <a:lnTo>
                    <a:pt x="14865158" y="38099"/>
                  </a:lnTo>
                  <a:lnTo>
                    <a:pt x="14908602" y="50799"/>
                  </a:lnTo>
                  <a:close/>
                </a:path>
                <a:path w="15087600" h="7912100">
                  <a:moveTo>
                    <a:pt x="15087598" y="7912099"/>
                  </a:moveTo>
                  <a:lnTo>
                    <a:pt x="14560227" y="7912099"/>
                  </a:lnTo>
                  <a:lnTo>
                    <a:pt x="14509308" y="7899399"/>
                  </a:lnTo>
                  <a:lnTo>
                    <a:pt x="12217598" y="7899399"/>
                  </a:lnTo>
                  <a:lnTo>
                    <a:pt x="12167392" y="7886699"/>
                  </a:lnTo>
                  <a:lnTo>
                    <a:pt x="11212811" y="7886699"/>
                  </a:lnTo>
                  <a:lnTo>
                    <a:pt x="10580672" y="7873999"/>
                  </a:lnTo>
                  <a:lnTo>
                    <a:pt x="46695" y="7873999"/>
                  </a:lnTo>
                  <a:lnTo>
                    <a:pt x="28665" y="7861299"/>
                  </a:lnTo>
                  <a:lnTo>
                    <a:pt x="15021477" y="7861299"/>
                  </a:lnTo>
                  <a:lnTo>
                    <a:pt x="15024330" y="7823199"/>
                  </a:lnTo>
                  <a:lnTo>
                    <a:pt x="15026819" y="7797799"/>
                  </a:lnTo>
                  <a:lnTo>
                    <a:pt x="15028579" y="7759699"/>
                  </a:lnTo>
                  <a:lnTo>
                    <a:pt x="15029247" y="7734299"/>
                  </a:lnTo>
                  <a:lnTo>
                    <a:pt x="15026947" y="7531099"/>
                  </a:lnTo>
                  <a:lnTo>
                    <a:pt x="15025855" y="7429499"/>
                  </a:lnTo>
                  <a:lnTo>
                    <a:pt x="15024714" y="7315199"/>
                  </a:lnTo>
                  <a:lnTo>
                    <a:pt x="15023905" y="7226299"/>
                  </a:lnTo>
                  <a:lnTo>
                    <a:pt x="15023483" y="7188199"/>
                  </a:lnTo>
                  <a:lnTo>
                    <a:pt x="15022658" y="7073899"/>
                  </a:lnTo>
                  <a:lnTo>
                    <a:pt x="15022144" y="6984999"/>
                  </a:lnTo>
                  <a:lnTo>
                    <a:pt x="15021912" y="6934199"/>
                  </a:lnTo>
                  <a:lnTo>
                    <a:pt x="15021726" y="6883399"/>
                  </a:lnTo>
                  <a:lnTo>
                    <a:pt x="15021623" y="6845299"/>
                  </a:lnTo>
                  <a:lnTo>
                    <a:pt x="15021542" y="6718299"/>
                  </a:lnTo>
                  <a:lnTo>
                    <a:pt x="15021738" y="6680199"/>
                  </a:lnTo>
                  <a:lnTo>
                    <a:pt x="15022415" y="6629399"/>
                  </a:lnTo>
                  <a:lnTo>
                    <a:pt x="15023347" y="6565899"/>
                  </a:lnTo>
                  <a:lnTo>
                    <a:pt x="15024376" y="6515099"/>
                  </a:lnTo>
                  <a:lnTo>
                    <a:pt x="15025340" y="6464299"/>
                  </a:lnTo>
                  <a:lnTo>
                    <a:pt x="15026081" y="6413499"/>
                  </a:lnTo>
                  <a:lnTo>
                    <a:pt x="15026438" y="6362699"/>
                  </a:lnTo>
                  <a:lnTo>
                    <a:pt x="15026251" y="6311899"/>
                  </a:lnTo>
                  <a:lnTo>
                    <a:pt x="15025361" y="6261099"/>
                  </a:lnTo>
                  <a:lnTo>
                    <a:pt x="15025223" y="6210299"/>
                  </a:lnTo>
                  <a:lnTo>
                    <a:pt x="15024828" y="6159499"/>
                  </a:lnTo>
                  <a:lnTo>
                    <a:pt x="15024210" y="6108699"/>
                  </a:lnTo>
                  <a:lnTo>
                    <a:pt x="15023400" y="6057899"/>
                  </a:lnTo>
                  <a:lnTo>
                    <a:pt x="15022430" y="6019799"/>
                  </a:lnTo>
                  <a:lnTo>
                    <a:pt x="15021333" y="5968999"/>
                  </a:lnTo>
                  <a:lnTo>
                    <a:pt x="15020139" y="5918199"/>
                  </a:lnTo>
                  <a:lnTo>
                    <a:pt x="15018881" y="5867399"/>
                  </a:lnTo>
                  <a:lnTo>
                    <a:pt x="15017591" y="5816599"/>
                  </a:lnTo>
                  <a:lnTo>
                    <a:pt x="15017119" y="5816599"/>
                  </a:lnTo>
                  <a:lnTo>
                    <a:pt x="15016142" y="5791199"/>
                  </a:lnTo>
                  <a:lnTo>
                    <a:pt x="15015637" y="5765799"/>
                  </a:lnTo>
                  <a:lnTo>
                    <a:pt x="15015121" y="5753099"/>
                  </a:lnTo>
                  <a:lnTo>
                    <a:pt x="15014596" y="5727699"/>
                  </a:lnTo>
                  <a:lnTo>
                    <a:pt x="15014061" y="5714999"/>
                  </a:lnTo>
                  <a:lnTo>
                    <a:pt x="15013516" y="5689599"/>
                  </a:lnTo>
                  <a:lnTo>
                    <a:pt x="15012963" y="5651499"/>
                  </a:lnTo>
                  <a:lnTo>
                    <a:pt x="15011830" y="5600699"/>
                  </a:lnTo>
                  <a:lnTo>
                    <a:pt x="15010071" y="5486399"/>
                  </a:lnTo>
                  <a:lnTo>
                    <a:pt x="15008862" y="5410199"/>
                  </a:lnTo>
                  <a:lnTo>
                    <a:pt x="15006370" y="5232399"/>
                  </a:lnTo>
                  <a:lnTo>
                    <a:pt x="15005092" y="5130799"/>
                  </a:lnTo>
                  <a:lnTo>
                    <a:pt x="15003796" y="5016499"/>
                  </a:lnTo>
                  <a:lnTo>
                    <a:pt x="15001825" y="4851399"/>
                  </a:lnTo>
                  <a:lnTo>
                    <a:pt x="14999827" y="4673599"/>
                  </a:lnTo>
                  <a:lnTo>
                    <a:pt x="14997813" y="4483099"/>
                  </a:lnTo>
                  <a:lnTo>
                    <a:pt x="14995117" y="4216399"/>
                  </a:lnTo>
                  <a:lnTo>
                    <a:pt x="14992427" y="3936999"/>
                  </a:lnTo>
                  <a:lnTo>
                    <a:pt x="14989106" y="3581399"/>
                  </a:lnTo>
                  <a:lnTo>
                    <a:pt x="14985236" y="3136899"/>
                  </a:lnTo>
                  <a:lnTo>
                    <a:pt x="14980967" y="2641599"/>
                  </a:lnTo>
                  <a:lnTo>
                    <a:pt x="14976551" y="2095499"/>
                  </a:lnTo>
                  <a:lnTo>
                    <a:pt x="14972372" y="1549399"/>
                  </a:lnTo>
                  <a:lnTo>
                    <a:pt x="14968917" y="1066799"/>
                  </a:lnTo>
                  <a:lnTo>
                    <a:pt x="14967725" y="888999"/>
                  </a:lnTo>
                  <a:lnTo>
                    <a:pt x="14967245" y="800099"/>
                  </a:lnTo>
                  <a:lnTo>
                    <a:pt x="14967081" y="749299"/>
                  </a:lnTo>
                  <a:lnTo>
                    <a:pt x="14943770" y="190499"/>
                  </a:lnTo>
                  <a:lnTo>
                    <a:pt x="14939261" y="152399"/>
                  </a:lnTo>
                  <a:lnTo>
                    <a:pt x="14925182" y="139699"/>
                  </a:lnTo>
                  <a:lnTo>
                    <a:pt x="14891965" y="126999"/>
                  </a:lnTo>
                  <a:lnTo>
                    <a:pt x="14783215" y="126999"/>
                  </a:lnTo>
                  <a:lnTo>
                    <a:pt x="14760900" y="114299"/>
                  </a:lnTo>
                  <a:lnTo>
                    <a:pt x="14638436" y="114299"/>
                  </a:lnTo>
                  <a:lnTo>
                    <a:pt x="14440699" y="101599"/>
                  </a:lnTo>
                  <a:lnTo>
                    <a:pt x="14192081" y="101599"/>
                  </a:lnTo>
                  <a:lnTo>
                    <a:pt x="14142406" y="88899"/>
                  </a:lnTo>
                  <a:lnTo>
                    <a:pt x="13591228" y="88899"/>
                  </a:lnTo>
                  <a:lnTo>
                    <a:pt x="13488808" y="76199"/>
                  </a:lnTo>
                  <a:lnTo>
                    <a:pt x="12718317" y="76199"/>
                  </a:lnTo>
                  <a:lnTo>
                    <a:pt x="12101925" y="63499"/>
                  </a:lnTo>
                  <a:lnTo>
                    <a:pt x="1190013" y="63499"/>
                  </a:lnTo>
                  <a:lnTo>
                    <a:pt x="1344445" y="50799"/>
                  </a:lnTo>
                  <a:lnTo>
                    <a:pt x="14967128" y="50799"/>
                  </a:lnTo>
                  <a:lnTo>
                    <a:pt x="14990394" y="63499"/>
                  </a:lnTo>
                  <a:lnTo>
                    <a:pt x="14992700" y="88899"/>
                  </a:lnTo>
                  <a:lnTo>
                    <a:pt x="14995857" y="139699"/>
                  </a:lnTo>
                  <a:lnTo>
                    <a:pt x="14998165" y="165099"/>
                  </a:lnTo>
                  <a:lnTo>
                    <a:pt x="15000621" y="215899"/>
                  </a:lnTo>
                  <a:lnTo>
                    <a:pt x="15002854" y="266699"/>
                  </a:lnTo>
                  <a:lnTo>
                    <a:pt x="15004928" y="317499"/>
                  </a:lnTo>
                  <a:lnTo>
                    <a:pt x="15010828" y="469899"/>
                  </a:lnTo>
                  <a:lnTo>
                    <a:pt x="15012901" y="533399"/>
                  </a:lnTo>
                  <a:lnTo>
                    <a:pt x="15015134" y="584199"/>
                  </a:lnTo>
                  <a:lnTo>
                    <a:pt x="15017591" y="634999"/>
                  </a:lnTo>
                  <a:lnTo>
                    <a:pt x="15017637" y="660399"/>
                  </a:lnTo>
                  <a:lnTo>
                    <a:pt x="15017870" y="711199"/>
                  </a:lnTo>
                  <a:lnTo>
                    <a:pt x="15020616" y="1092199"/>
                  </a:lnTo>
                  <a:lnTo>
                    <a:pt x="15023849" y="1485899"/>
                  </a:lnTo>
                  <a:lnTo>
                    <a:pt x="15027438" y="1904999"/>
                  </a:lnTo>
                  <a:lnTo>
                    <a:pt x="15031615" y="2374899"/>
                  </a:lnTo>
                  <a:lnTo>
                    <a:pt x="15035575" y="2793999"/>
                  </a:lnTo>
                  <a:lnTo>
                    <a:pt x="15039086" y="3162299"/>
                  </a:lnTo>
                  <a:lnTo>
                    <a:pt x="15042745" y="3517899"/>
                  </a:lnTo>
                  <a:lnTo>
                    <a:pt x="15045749" y="3797299"/>
                  </a:lnTo>
                  <a:lnTo>
                    <a:pt x="15048798" y="4076699"/>
                  </a:lnTo>
                  <a:lnTo>
                    <a:pt x="15053410" y="4483099"/>
                  </a:lnTo>
                  <a:lnTo>
                    <a:pt x="15055712" y="4660899"/>
                  </a:lnTo>
                  <a:lnTo>
                    <a:pt x="15057240" y="4787899"/>
                  </a:lnTo>
                  <a:lnTo>
                    <a:pt x="15058759" y="4902199"/>
                  </a:lnTo>
                  <a:lnTo>
                    <a:pt x="15061758" y="5105399"/>
                  </a:lnTo>
                  <a:lnTo>
                    <a:pt x="15063233" y="5206999"/>
                  </a:lnTo>
                  <a:lnTo>
                    <a:pt x="15066121" y="5384799"/>
                  </a:lnTo>
                  <a:lnTo>
                    <a:pt x="15067529" y="5460999"/>
                  </a:lnTo>
                  <a:lnTo>
                    <a:pt x="15068222" y="5486399"/>
                  </a:lnTo>
                  <a:lnTo>
                    <a:pt x="15068908" y="5524499"/>
                  </a:lnTo>
                  <a:lnTo>
                    <a:pt x="15069586" y="5549899"/>
                  </a:lnTo>
                  <a:lnTo>
                    <a:pt x="15070257" y="5587999"/>
                  </a:lnTo>
                  <a:lnTo>
                    <a:pt x="15072216" y="5664199"/>
                  </a:lnTo>
                  <a:lnTo>
                    <a:pt x="15072851" y="5676899"/>
                  </a:lnTo>
                  <a:lnTo>
                    <a:pt x="15073476" y="5702299"/>
                  </a:lnTo>
                  <a:lnTo>
                    <a:pt x="15075289" y="5740399"/>
                  </a:lnTo>
                  <a:lnTo>
                    <a:pt x="15075872" y="5740399"/>
                  </a:lnTo>
                  <a:lnTo>
                    <a:pt x="15078440" y="5791199"/>
                  </a:lnTo>
                  <a:lnTo>
                    <a:pt x="15080613" y="5841999"/>
                  </a:lnTo>
                  <a:lnTo>
                    <a:pt x="15082419" y="5892799"/>
                  </a:lnTo>
                  <a:lnTo>
                    <a:pt x="15083885" y="5943599"/>
                  </a:lnTo>
                  <a:lnTo>
                    <a:pt x="15085038" y="6007099"/>
                  </a:lnTo>
                  <a:lnTo>
                    <a:pt x="15085908" y="6057899"/>
                  </a:lnTo>
                  <a:lnTo>
                    <a:pt x="15086520" y="6108699"/>
                  </a:lnTo>
                  <a:lnTo>
                    <a:pt x="15086903" y="6159499"/>
                  </a:lnTo>
                  <a:lnTo>
                    <a:pt x="15087085" y="6210299"/>
                  </a:lnTo>
                  <a:lnTo>
                    <a:pt x="15087059" y="6273799"/>
                  </a:lnTo>
                  <a:lnTo>
                    <a:pt x="15086956" y="6311899"/>
                  </a:lnTo>
                  <a:lnTo>
                    <a:pt x="15086700" y="6362699"/>
                  </a:lnTo>
                  <a:lnTo>
                    <a:pt x="15086354" y="6413499"/>
                  </a:lnTo>
                  <a:lnTo>
                    <a:pt x="15085944" y="6464299"/>
                  </a:lnTo>
                  <a:lnTo>
                    <a:pt x="15084615" y="6616699"/>
                  </a:lnTo>
                  <a:lnTo>
                    <a:pt x="15084231" y="6667499"/>
                  </a:lnTo>
                  <a:lnTo>
                    <a:pt x="15083922" y="6718299"/>
                  </a:lnTo>
                  <a:lnTo>
                    <a:pt x="15083819" y="6743699"/>
                  </a:lnTo>
                  <a:lnTo>
                    <a:pt x="15083697" y="6781799"/>
                  </a:lnTo>
                  <a:lnTo>
                    <a:pt x="15083822" y="6934199"/>
                  </a:lnTo>
                  <a:lnTo>
                    <a:pt x="15083947" y="6972299"/>
                  </a:lnTo>
                  <a:lnTo>
                    <a:pt x="15084316" y="7048499"/>
                  </a:lnTo>
                  <a:lnTo>
                    <a:pt x="15084793" y="7124699"/>
                  </a:lnTo>
                  <a:lnTo>
                    <a:pt x="15085603" y="7226299"/>
                  </a:lnTo>
                  <a:lnTo>
                    <a:pt x="15086070" y="7277099"/>
                  </a:lnTo>
                  <a:lnTo>
                    <a:pt x="15086573" y="7327899"/>
                  </a:lnTo>
                  <a:lnTo>
                    <a:pt x="15087108" y="7378699"/>
                  </a:lnTo>
                  <a:lnTo>
                    <a:pt x="15087598" y="7416799"/>
                  </a:lnTo>
                  <a:lnTo>
                    <a:pt x="15087598" y="7912099"/>
                  </a:lnTo>
                  <a:close/>
                </a:path>
                <a:path w="15087600" h="7912100">
                  <a:moveTo>
                    <a:pt x="8997349" y="76199"/>
                  </a:moveTo>
                  <a:lnTo>
                    <a:pt x="784651" y="76199"/>
                  </a:lnTo>
                  <a:lnTo>
                    <a:pt x="834927" y="63499"/>
                  </a:lnTo>
                  <a:lnTo>
                    <a:pt x="9390319" y="63499"/>
                  </a:lnTo>
                  <a:lnTo>
                    <a:pt x="8997349" y="76199"/>
                  </a:lnTo>
                  <a:close/>
                </a:path>
                <a:path w="15087600" h="7912100">
                  <a:moveTo>
                    <a:pt x="2800702" y="88899"/>
                  </a:moveTo>
                  <a:lnTo>
                    <a:pt x="384533" y="88899"/>
                  </a:lnTo>
                  <a:lnTo>
                    <a:pt x="434440" y="76199"/>
                  </a:lnTo>
                  <a:lnTo>
                    <a:pt x="2852209" y="76199"/>
                  </a:lnTo>
                  <a:lnTo>
                    <a:pt x="2800702" y="88899"/>
                  </a:lnTo>
                  <a:close/>
                </a:path>
                <a:path w="15087600" h="7912100">
                  <a:moveTo>
                    <a:pt x="3887731" y="88899"/>
                  </a:moveTo>
                  <a:lnTo>
                    <a:pt x="3521807" y="88899"/>
                  </a:lnTo>
                  <a:lnTo>
                    <a:pt x="3315777" y="76199"/>
                  </a:lnTo>
                  <a:lnTo>
                    <a:pt x="5936205" y="76199"/>
                  </a:lnTo>
                  <a:lnTo>
                    <a:pt x="3887731" y="88899"/>
                  </a:lnTo>
                  <a:close/>
                </a:path>
                <a:path w="15087600" h="7912100">
                  <a:moveTo>
                    <a:pt x="2180424" y="101599"/>
                  </a:moveTo>
                  <a:lnTo>
                    <a:pt x="143706" y="101599"/>
                  </a:lnTo>
                  <a:lnTo>
                    <a:pt x="190670" y="88899"/>
                  </a:lnTo>
                  <a:lnTo>
                    <a:pt x="2234120" y="88899"/>
                  </a:lnTo>
                  <a:lnTo>
                    <a:pt x="2180424" y="101599"/>
                  </a:lnTo>
                  <a:close/>
                </a:path>
                <a:path w="15087600" h="7912100">
                  <a:moveTo>
                    <a:pt x="1552844" y="114299"/>
                  </a:moveTo>
                  <a:lnTo>
                    <a:pt x="38925" y="114299"/>
                  </a:lnTo>
                  <a:lnTo>
                    <a:pt x="69037" y="101599"/>
                  </a:lnTo>
                  <a:lnTo>
                    <a:pt x="1707772" y="101599"/>
                  </a:lnTo>
                  <a:lnTo>
                    <a:pt x="1552844" y="114299"/>
                  </a:lnTo>
                  <a:close/>
                </a:path>
                <a:path w="15087600" h="7912100">
                  <a:moveTo>
                    <a:pt x="14010603" y="7861299"/>
                  </a:moveTo>
                  <a:lnTo>
                    <a:pt x="16098" y="7861299"/>
                  </a:lnTo>
                  <a:lnTo>
                    <a:pt x="10088" y="7835899"/>
                  </a:lnTo>
                  <a:lnTo>
                    <a:pt x="11727" y="7823199"/>
                  </a:lnTo>
                  <a:lnTo>
                    <a:pt x="20196" y="7785099"/>
                  </a:lnTo>
                  <a:lnTo>
                    <a:pt x="25569" y="7734299"/>
                  </a:lnTo>
                  <a:lnTo>
                    <a:pt x="28392" y="7696199"/>
                  </a:lnTo>
                  <a:lnTo>
                    <a:pt x="29211" y="7645399"/>
                  </a:lnTo>
                  <a:lnTo>
                    <a:pt x="28574" y="7581899"/>
                  </a:lnTo>
                  <a:lnTo>
                    <a:pt x="27026" y="7531099"/>
                  </a:lnTo>
                  <a:lnTo>
                    <a:pt x="25114" y="7480299"/>
                  </a:lnTo>
                  <a:lnTo>
                    <a:pt x="23383" y="7416799"/>
                  </a:lnTo>
                  <a:lnTo>
                    <a:pt x="22709" y="7365999"/>
                  </a:lnTo>
                  <a:lnTo>
                    <a:pt x="21925" y="7315199"/>
                  </a:lnTo>
                  <a:lnTo>
                    <a:pt x="21053" y="7264399"/>
                  </a:lnTo>
                  <a:lnTo>
                    <a:pt x="20114" y="7213599"/>
                  </a:lnTo>
                  <a:lnTo>
                    <a:pt x="19126" y="7162799"/>
                  </a:lnTo>
                  <a:lnTo>
                    <a:pt x="16083" y="7010399"/>
                  </a:lnTo>
                  <a:lnTo>
                    <a:pt x="15109" y="6959599"/>
                  </a:lnTo>
                  <a:lnTo>
                    <a:pt x="14190" y="6908799"/>
                  </a:lnTo>
                  <a:lnTo>
                    <a:pt x="13345" y="6870699"/>
                  </a:lnTo>
                  <a:lnTo>
                    <a:pt x="12596" y="6819899"/>
                  </a:lnTo>
                  <a:lnTo>
                    <a:pt x="11962" y="6769099"/>
                  </a:lnTo>
                  <a:lnTo>
                    <a:pt x="11464" y="6718299"/>
                  </a:lnTo>
                  <a:lnTo>
                    <a:pt x="11122" y="6667499"/>
                  </a:lnTo>
                  <a:lnTo>
                    <a:pt x="10990" y="6565899"/>
                  </a:lnTo>
                  <a:lnTo>
                    <a:pt x="11240" y="6515099"/>
                  </a:lnTo>
                  <a:lnTo>
                    <a:pt x="11727" y="6464299"/>
                  </a:lnTo>
                  <a:lnTo>
                    <a:pt x="11308" y="6438899"/>
                  </a:lnTo>
                  <a:lnTo>
                    <a:pt x="10431" y="6362699"/>
                  </a:lnTo>
                  <a:lnTo>
                    <a:pt x="9977" y="6311899"/>
                  </a:lnTo>
                  <a:lnTo>
                    <a:pt x="9191" y="6210299"/>
                  </a:lnTo>
                  <a:lnTo>
                    <a:pt x="8410" y="6095999"/>
                  </a:lnTo>
                  <a:lnTo>
                    <a:pt x="7783" y="5994399"/>
                  </a:lnTo>
                  <a:lnTo>
                    <a:pt x="6825" y="5816599"/>
                  </a:lnTo>
                  <a:lnTo>
                    <a:pt x="5934" y="5638799"/>
                  </a:lnTo>
                  <a:lnTo>
                    <a:pt x="4768" y="5359399"/>
                  </a:lnTo>
                  <a:lnTo>
                    <a:pt x="3656" y="5054599"/>
                  </a:lnTo>
                  <a:lnTo>
                    <a:pt x="2622" y="4737099"/>
                  </a:lnTo>
                  <a:lnTo>
                    <a:pt x="1691" y="4406899"/>
                  </a:lnTo>
                  <a:lnTo>
                    <a:pt x="1037" y="4127499"/>
                  </a:lnTo>
                  <a:lnTo>
                    <a:pt x="476" y="3848099"/>
                  </a:lnTo>
                  <a:lnTo>
                    <a:pt x="41" y="3581399"/>
                  </a:lnTo>
                  <a:lnTo>
                    <a:pt x="0" y="2070099"/>
                  </a:lnTo>
                  <a:lnTo>
                    <a:pt x="351" y="1904999"/>
                  </a:lnTo>
                  <a:lnTo>
                    <a:pt x="750" y="1765299"/>
                  </a:lnTo>
                  <a:lnTo>
                    <a:pt x="1088" y="1663699"/>
                  </a:lnTo>
                  <a:lnTo>
                    <a:pt x="1573" y="1549399"/>
                  </a:lnTo>
                  <a:lnTo>
                    <a:pt x="1928" y="1473199"/>
                  </a:lnTo>
                  <a:lnTo>
                    <a:pt x="2457" y="1371599"/>
                  </a:lnTo>
                  <a:lnTo>
                    <a:pt x="3042" y="1282699"/>
                  </a:lnTo>
                  <a:lnTo>
                    <a:pt x="3356" y="1231899"/>
                  </a:lnTo>
                  <a:lnTo>
                    <a:pt x="4029" y="1155699"/>
                  </a:lnTo>
                  <a:lnTo>
                    <a:pt x="4763" y="1079499"/>
                  </a:lnTo>
                  <a:lnTo>
                    <a:pt x="5559" y="1003299"/>
                  </a:lnTo>
                  <a:lnTo>
                    <a:pt x="5981" y="977899"/>
                  </a:lnTo>
                  <a:lnTo>
                    <a:pt x="6419" y="939799"/>
                  </a:lnTo>
                  <a:lnTo>
                    <a:pt x="7344" y="888999"/>
                  </a:lnTo>
                  <a:lnTo>
                    <a:pt x="8335" y="838199"/>
                  </a:lnTo>
                  <a:lnTo>
                    <a:pt x="8857" y="812799"/>
                  </a:lnTo>
                  <a:lnTo>
                    <a:pt x="9396" y="800099"/>
                  </a:lnTo>
                  <a:lnTo>
                    <a:pt x="9952" y="774699"/>
                  </a:lnTo>
                  <a:lnTo>
                    <a:pt x="11117" y="749299"/>
                  </a:lnTo>
                  <a:lnTo>
                    <a:pt x="11727" y="736599"/>
                  </a:lnTo>
                  <a:lnTo>
                    <a:pt x="13250" y="685799"/>
                  </a:lnTo>
                  <a:lnTo>
                    <a:pt x="13654" y="634999"/>
                  </a:lnTo>
                  <a:lnTo>
                    <a:pt x="13685" y="584199"/>
                  </a:lnTo>
                  <a:lnTo>
                    <a:pt x="14090" y="546099"/>
                  </a:lnTo>
                  <a:lnTo>
                    <a:pt x="15613" y="495299"/>
                  </a:lnTo>
                  <a:lnTo>
                    <a:pt x="17493" y="444499"/>
                  </a:lnTo>
                  <a:lnTo>
                    <a:pt x="19713" y="380999"/>
                  </a:lnTo>
                  <a:lnTo>
                    <a:pt x="22137" y="330199"/>
                  </a:lnTo>
                  <a:lnTo>
                    <a:pt x="24629" y="279399"/>
                  </a:lnTo>
                  <a:lnTo>
                    <a:pt x="27053" y="228599"/>
                  </a:lnTo>
                  <a:lnTo>
                    <a:pt x="29274" y="177799"/>
                  </a:lnTo>
                  <a:lnTo>
                    <a:pt x="31154" y="126999"/>
                  </a:lnTo>
                  <a:lnTo>
                    <a:pt x="35039" y="114299"/>
                  </a:lnTo>
                  <a:lnTo>
                    <a:pt x="1193340" y="114299"/>
                  </a:lnTo>
                  <a:lnTo>
                    <a:pt x="1039900" y="126999"/>
                  </a:lnTo>
                  <a:lnTo>
                    <a:pt x="634309" y="126999"/>
                  </a:lnTo>
                  <a:lnTo>
                    <a:pt x="584127" y="139699"/>
                  </a:lnTo>
                  <a:lnTo>
                    <a:pt x="237335" y="139699"/>
                  </a:lnTo>
                  <a:lnTo>
                    <a:pt x="188534" y="152399"/>
                  </a:lnTo>
                  <a:lnTo>
                    <a:pt x="116207" y="152399"/>
                  </a:lnTo>
                  <a:lnTo>
                    <a:pt x="89434" y="215899"/>
                  </a:lnTo>
                  <a:lnTo>
                    <a:pt x="87779" y="266699"/>
                  </a:lnTo>
                  <a:lnTo>
                    <a:pt x="86556" y="317499"/>
                  </a:lnTo>
                  <a:lnTo>
                    <a:pt x="84542" y="431799"/>
                  </a:lnTo>
                  <a:lnTo>
                    <a:pt x="83318" y="482599"/>
                  </a:lnTo>
                  <a:lnTo>
                    <a:pt x="81663" y="533399"/>
                  </a:lnTo>
                  <a:lnTo>
                    <a:pt x="80513" y="584199"/>
                  </a:lnTo>
                  <a:lnTo>
                    <a:pt x="79206" y="634999"/>
                  </a:lnTo>
                  <a:lnTo>
                    <a:pt x="77775" y="685799"/>
                  </a:lnTo>
                  <a:lnTo>
                    <a:pt x="76257" y="736599"/>
                  </a:lnTo>
                  <a:lnTo>
                    <a:pt x="71528" y="876299"/>
                  </a:lnTo>
                  <a:lnTo>
                    <a:pt x="70010" y="927099"/>
                  </a:lnTo>
                  <a:lnTo>
                    <a:pt x="68580" y="977899"/>
                  </a:lnTo>
                  <a:lnTo>
                    <a:pt x="67272" y="1028699"/>
                  </a:lnTo>
                  <a:lnTo>
                    <a:pt x="66122" y="1066799"/>
                  </a:lnTo>
                  <a:lnTo>
                    <a:pt x="64422" y="1117599"/>
                  </a:lnTo>
                  <a:lnTo>
                    <a:pt x="63356" y="1181099"/>
                  </a:lnTo>
                  <a:lnTo>
                    <a:pt x="62742" y="1231899"/>
                  </a:lnTo>
                  <a:lnTo>
                    <a:pt x="62201" y="1282699"/>
                  </a:lnTo>
                  <a:lnTo>
                    <a:pt x="61523" y="1396999"/>
                  </a:lnTo>
                  <a:lnTo>
                    <a:pt x="61157" y="1473199"/>
                  </a:lnTo>
                  <a:lnTo>
                    <a:pt x="60827" y="1574799"/>
                  </a:lnTo>
                  <a:lnTo>
                    <a:pt x="60599" y="1676399"/>
                  </a:lnTo>
                  <a:lnTo>
                    <a:pt x="60446" y="1765299"/>
                  </a:lnTo>
                  <a:lnTo>
                    <a:pt x="60330" y="1866899"/>
                  </a:lnTo>
                  <a:lnTo>
                    <a:pt x="60456" y="2374899"/>
                  </a:lnTo>
                  <a:lnTo>
                    <a:pt x="60564" y="2476499"/>
                  </a:lnTo>
                  <a:lnTo>
                    <a:pt x="60871" y="2692399"/>
                  </a:lnTo>
                  <a:lnTo>
                    <a:pt x="61273" y="2895599"/>
                  </a:lnTo>
                  <a:lnTo>
                    <a:pt x="61945" y="3187699"/>
                  </a:lnTo>
                  <a:lnTo>
                    <a:pt x="62756" y="3479799"/>
                  </a:lnTo>
                  <a:lnTo>
                    <a:pt x="63778" y="3797299"/>
                  </a:lnTo>
                  <a:lnTo>
                    <a:pt x="64771" y="4076699"/>
                  </a:lnTo>
                  <a:lnTo>
                    <a:pt x="65842" y="4356099"/>
                  </a:lnTo>
                  <a:lnTo>
                    <a:pt x="67206" y="4673599"/>
                  </a:lnTo>
                  <a:lnTo>
                    <a:pt x="68265" y="4902199"/>
                  </a:lnTo>
                  <a:lnTo>
                    <a:pt x="70814" y="5384799"/>
                  </a:lnTo>
                  <a:lnTo>
                    <a:pt x="72176" y="5600699"/>
                  </a:lnTo>
                  <a:lnTo>
                    <a:pt x="73311" y="5765799"/>
                  </a:lnTo>
                  <a:lnTo>
                    <a:pt x="74057" y="5867399"/>
                  </a:lnTo>
                  <a:lnTo>
                    <a:pt x="74558" y="5930899"/>
                  </a:lnTo>
                  <a:lnTo>
                    <a:pt x="75144" y="5994399"/>
                  </a:lnTo>
                  <a:lnTo>
                    <a:pt x="76264" y="6095999"/>
                  </a:lnTo>
                  <a:lnTo>
                    <a:pt x="76531" y="6108699"/>
                  </a:lnTo>
                  <a:lnTo>
                    <a:pt x="76793" y="6134099"/>
                  </a:lnTo>
                  <a:lnTo>
                    <a:pt x="77542" y="6172199"/>
                  </a:lnTo>
                  <a:lnTo>
                    <a:pt x="77778" y="6172199"/>
                  </a:lnTo>
                  <a:lnTo>
                    <a:pt x="77901" y="6362699"/>
                  </a:lnTo>
                  <a:lnTo>
                    <a:pt x="78059" y="6438899"/>
                  </a:lnTo>
                  <a:lnTo>
                    <a:pt x="78264" y="6489699"/>
                  </a:lnTo>
                  <a:lnTo>
                    <a:pt x="78549" y="6540499"/>
                  </a:lnTo>
                  <a:lnTo>
                    <a:pt x="78929" y="6591299"/>
                  </a:lnTo>
                  <a:lnTo>
                    <a:pt x="79417" y="6642099"/>
                  </a:lnTo>
                  <a:lnTo>
                    <a:pt x="80027" y="6692899"/>
                  </a:lnTo>
                  <a:lnTo>
                    <a:pt x="80771" y="6743699"/>
                  </a:lnTo>
                  <a:lnTo>
                    <a:pt x="81663" y="6794499"/>
                  </a:lnTo>
                  <a:lnTo>
                    <a:pt x="81930" y="6845299"/>
                  </a:lnTo>
                  <a:lnTo>
                    <a:pt x="82644" y="6896099"/>
                  </a:lnTo>
                  <a:lnTo>
                    <a:pt x="83678" y="6946899"/>
                  </a:lnTo>
                  <a:lnTo>
                    <a:pt x="84904" y="6997699"/>
                  </a:lnTo>
                  <a:lnTo>
                    <a:pt x="86194" y="7048499"/>
                  </a:lnTo>
                  <a:lnTo>
                    <a:pt x="87420" y="7099299"/>
                  </a:lnTo>
                  <a:lnTo>
                    <a:pt x="88454" y="7150099"/>
                  </a:lnTo>
                  <a:lnTo>
                    <a:pt x="89168" y="7200899"/>
                  </a:lnTo>
                  <a:lnTo>
                    <a:pt x="89434" y="7251699"/>
                  </a:lnTo>
                  <a:lnTo>
                    <a:pt x="89329" y="7391399"/>
                  </a:lnTo>
                  <a:lnTo>
                    <a:pt x="89186" y="7442199"/>
                  </a:lnTo>
                  <a:lnTo>
                    <a:pt x="88949" y="7492999"/>
                  </a:lnTo>
                  <a:lnTo>
                    <a:pt x="88595" y="7543799"/>
                  </a:lnTo>
                  <a:lnTo>
                    <a:pt x="87445" y="7632699"/>
                  </a:lnTo>
                  <a:lnTo>
                    <a:pt x="86602" y="7683499"/>
                  </a:lnTo>
                  <a:lnTo>
                    <a:pt x="85549" y="7734299"/>
                  </a:lnTo>
                  <a:lnTo>
                    <a:pt x="85549" y="7759699"/>
                  </a:lnTo>
                  <a:lnTo>
                    <a:pt x="87795" y="7785099"/>
                  </a:lnTo>
                  <a:lnTo>
                    <a:pt x="94777" y="7797799"/>
                  </a:lnTo>
                  <a:lnTo>
                    <a:pt x="106858" y="7797799"/>
                  </a:lnTo>
                  <a:lnTo>
                    <a:pt x="124402" y="7810499"/>
                  </a:lnTo>
                  <a:lnTo>
                    <a:pt x="1423044" y="7810499"/>
                  </a:lnTo>
                  <a:lnTo>
                    <a:pt x="1474886" y="7823199"/>
                  </a:lnTo>
                  <a:lnTo>
                    <a:pt x="12559645" y="7823199"/>
                  </a:lnTo>
                  <a:lnTo>
                    <a:pt x="12609550" y="7835899"/>
                  </a:lnTo>
                  <a:lnTo>
                    <a:pt x="13358397" y="7835899"/>
                  </a:lnTo>
                  <a:lnTo>
                    <a:pt x="13408567" y="7848599"/>
                  </a:lnTo>
                  <a:lnTo>
                    <a:pt x="13960433" y="7848599"/>
                  </a:lnTo>
                  <a:lnTo>
                    <a:pt x="14010603" y="7861299"/>
                  </a:lnTo>
                  <a:close/>
                </a:path>
                <a:path w="15087600" h="7912100">
                  <a:moveTo>
                    <a:pt x="11114770" y="7823199"/>
                  </a:moveTo>
                  <a:lnTo>
                    <a:pt x="5693227" y="7823199"/>
                  </a:lnTo>
                  <a:lnTo>
                    <a:pt x="8149130" y="7810499"/>
                  </a:lnTo>
                  <a:lnTo>
                    <a:pt x="11065206" y="7810499"/>
                  </a:lnTo>
                  <a:lnTo>
                    <a:pt x="11114770" y="7823199"/>
                  </a:lnTo>
                  <a:close/>
                </a:path>
                <a:path w="15087600" h="7912100">
                  <a:moveTo>
                    <a:pt x="4299456" y="7899399"/>
                  </a:moveTo>
                  <a:lnTo>
                    <a:pt x="1859520" y="7899399"/>
                  </a:lnTo>
                  <a:lnTo>
                    <a:pt x="1493097" y="7886699"/>
                  </a:lnTo>
                  <a:lnTo>
                    <a:pt x="983924" y="7886699"/>
                  </a:lnTo>
                  <a:lnTo>
                    <a:pt x="882185" y="7873999"/>
                  </a:lnTo>
                  <a:lnTo>
                    <a:pt x="7618340" y="7873999"/>
                  </a:lnTo>
                  <a:lnTo>
                    <a:pt x="4777588" y="7886699"/>
                  </a:lnTo>
                  <a:lnTo>
                    <a:pt x="4299456" y="7899399"/>
                  </a:lnTo>
                  <a:close/>
                </a:path>
              </a:pathLst>
            </a:custGeom>
            <a:solidFill>
              <a:srgbClr val="373734"/>
            </a:solidFill>
          </p:spPr>
          <p:txBody>
            <a:bodyPr wrap="square" lIns="0" tIns="0" rIns="0" bIns="0" rtlCol="0"/>
            <a:lstStyle/>
            <a:p>
              <a:endParaRPr/>
            </a:p>
          </p:txBody>
        </p:sp>
        <p:sp>
          <p:nvSpPr>
            <p:cNvPr id="8" name="object 8"/>
            <p:cNvSpPr/>
            <p:nvPr/>
          </p:nvSpPr>
          <p:spPr>
            <a:xfrm>
              <a:off x="10247631" y="5143500"/>
              <a:ext cx="5654675" cy="3949700"/>
            </a:xfrm>
            <a:custGeom>
              <a:avLst/>
              <a:gdLst/>
              <a:ahLst/>
              <a:cxnLst/>
              <a:rect l="l" t="t" r="r" b="b"/>
              <a:pathLst>
                <a:path w="5654675" h="3949700">
                  <a:moveTo>
                    <a:pt x="5559507" y="3949425"/>
                  </a:moveTo>
                  <a:lnTo>
                    <a:pt x="94706" y="3949425"/>
                  </a:lnTo>
                  <a:lnTo>
                    <a:pt x="57836" y="3941986"/>
                  </a:lnTo>
                  <a:lnTo>
                    <a:pt x="27732" y="3921693"/>
                  </a:lnTo>
                  <a:lnTo>
                    <a:pt x="7440" y="3891589"/>
                  </a:lnTo>
                  <a:lnTo>
                    <a:pt x="0" y="3854715"/>
                  </a:lnTo>
                  <a:lnTo>
                    <a:pt x="0" y="94710"/>
                  </a:lnTo>
                  <a:lnTo>
                    <a:pt x="7440" y="57836"/>
                  </a:lnTo>
                  <a:lnTo>
                    <a:pt x="27732" y="27732"/>
                  </a:lnTo>
                  <a:lnTo>
                    <a:pt x="57836" y="7439"/>
                  </a:lnTo>
                  <a:lnTo>
                    <a:pt x="94710" y="0"/>
                  </a:lnTo>
                  <a:lnTo>
                    <a:pt x="5559503" y="0"/>
                  </a:lnTo>
                  <a:lnTo>
                    <a:pt x="5596377" y="7439"/>
                  </a:lnTo>
                  <a:lnTo>
                    <a:pt x="5626481" y="27732"/>
                  </a:lnTo>
                  <a:lnTo>
                    <a:pt x="5646773" y="57836"/>
                  </a:lnTo>
                  <a:lnTo>
                    <a:pt x="5654213" y="94710"/>
                  </a:lnTo>
                  <a:lnTo>
                    <a:pt x="5654213" y="3854715"/>
                  </a:lnTo>
                  <a:lnTo>
                    <a:pt x="5646773" y="3891589"/>
                  </a:lnTo>
                  <a:lnTo>
                    <a:pt x="5626481" y="3921693"/>
                  </a:lnTo>
                  <a:lnTo>
                    <a:pt x="5596377" y="3941986"/>
                  </a:lnTo>
                  <a:lnTo>
                    <a:pt x="5559507" y="3949425"/>
                  </a:lnTo>
                  <a:close/>
                </a:path>
              </a:pathLst>
            </a:custGeom>
            <a:solidFill>
              <a:srgbClr val="1C1C1B"/>
            </a:solidFill>
          </p:spPr>
          <p:txBody>
            <a:bodyPr wrap="square" lIns="0" tIns="0" rIns="0" bIns="0" rtlCol="0"/>
            <a:lstStyle/>
            <a:p>
              <a:endParaRPr/>
            </a:p>
          </p:txBody>
        </p:sp>
        <p:pic>
          <p:nvPicPr>
            <p:cNvPr id="9" name="object 9"/>
            <p:cNvPicPr/>
            <p:nvPr/>
          </p:nvPicPr>
          <p:blipFill>
            <a:blip r:embed="rId3" cstate="print"/>
            <a:stretch>
              <a:fillRect/>
            </a:stretch>
          </p:blipFill>
          <p:spPr>
            <a:xfrm>
              <a:off x="10299795" y="5179937"/>
              <a:ext cx="5549884" cy="3876552"/>
            </a:xfrm>
            <a:prstGeom prst="rect">
              <a:avLst/>
            </a:prstGeom>
          </p:spPr>
        </p:pic>
      </p:grpSp>
      <p:grpSp>
        <p:nvGrpSpPr>
          <p:cNvPr id="10" name="object 10"/>
          <p:cNvGrpSpPr/>
          <p:nvPr/>
        </p:nvGrpSpPr>
        <p:grpSpPr>
          <a:xfrm>
            <a:off x="1316963" y="0"/>
            <a:ext cx="15429865" cy="2542540"/>
            <a:chOff x="1316963" y="0"/>
            <a:chExt cx="15429865" cy="2542540"/>
          </a:xfrm>
        </p:grpSpPr>
        <p:sp>
          <p:nvSpPr>
            <p:cNvPr id="11" name="object 11"/>
            <p:cNvSpPr/>
            <p:nvPr/>
          </p:nvSpPr>
          <p:spPr>
            <a:xfrm>
              <a:off x="1429268" y="0"/>
              <a:ext cx="14999969" cy="1790064"/>
            </a:xfrm>
            <a:custGeom>
              <a:avLst/>
              <a:gdLst/>
              <a:ahLst/>
              <a:cxnLst/>
              <a:rect l="l" t="t" r="r" b="b"/>
              <a:pathLst>
                <a:path w="14999969" h="1790064">
                  <a:moveTo>
                    <a:pt x="14999956" y="1789932"/>
                  </a:moveTo>
                  <a:lnTo>
                    <a:pt x="1704" y="1785580"/>
                  </a:lnTo>
                  <a:lnTo>
                    <a:pt x="0" y="436896"/>
                  </a:lnTo>
                  <a:lnTo>
                    <a:pt x="31918" y="0"/>
                  </a:lnTo>
                  <a:lnTo>
                    <a:pt x="14949078" y="0"/>
                  </a:lnTo>
                  <a:lnTo>
                    <a:pt x="14999956" y="1789932"/>
                  </a:lnTo>
                  <a:close/>
                </a:path>
              </a:pathLst>
            </a:custGeom>
            <a:solidFill>
              <a:srgbClr val="FFFFFF"/>
            </a:solidFill>
          </p:spPr>
          <p:txBody>
            <a:bodyPr wrap="square" lIns="0" tIns="0" rIns="0" bIns="0" rtlCol="0"/>
            <a:lstStyle/>
            <a:p>
              <a:endParaRPr/>
            </a:p>
          </p:txBody>
        </p:sp>
        <p:sp>
          <p:nvSpPr>
            <p:cNvPr id="12" name="object 12"/>
            <p:cNvSpPr/>
            <p:nvPr/>
          </p:nvSpPr>
          <p:spPr>
            <a:xfrm>
              <a:off x="1397858" y="0"/>
              <a:ext cx="15070455" cy="1820545"/>
            </a:xfrm>
            <a:custGeom>
              <a:avLst/>
              <a:gdLst/>
              <a:ahLst/>
              <a:cxnLst/>
              <a:rect l="l" t="t" r="r" b="b"/>
              <a:pathLst>
                <a:path w="15070455" h="1820545">
                  <a:moveTo>
                    <a:pt x="15070436" y="1816013"/>
                  </a:moveTo>
                  <a:lnTo>
                    <a:pt x="12860998" y="1818806"/>
                  </a:lnTo>
                  <a:lnTo>
                    <a:pt x="12810154" y="1806170"/>
                  </a:lnTo>
                  <a:lnTo>
                    <a:pt x="11552986" y="1807759"/>
                  </a:lnTo>
                  <a:lnTo>
                    <a:pt x="11502784" y="1795122"/>
                  </a:lnTo>
                  <a:lnTo>
                    <a:pt x="11200298" y="1795504"/>
                  </a:lnTo>
                  <a:lnTo>
                    <a:pt x="10568976" y="1783602"/>
                  </a:lnTo>
                  <a:lnTo>
                    <a:pt x="30630" y="1796921"/>
                  </a:lnTo>
                  <a:lnTo>
                    <a:pt x="18041" y="1784237"/>
                  </a:lnTo>
                  <a:lnTo>
                    <a:pt x="12012" y="1771544"/>
                  </a:lnTo>
                  <a:lnTo>
                    <a:pt x="13620" y="1746142"/>
                  </a:lnTo>
                  <a:lnTo>
                    <a:pt x="27388" y="1682625"/>
                  </a:lnTo>
                  <a:lnTo>
                    <a:pt x="30984" y="1644520"/>
                  </a:lnTo>
                  <a:lnTo>
                    <a:pt x="28749" y="1606423"/>
                  </a:lnTo>
                  <a:lnTo>
                    <a:pt x="25057" y="1568327"/>
                  </a:lnTo>
                  <a:lnTo>
                    <a:pt x="21930" y="1530231"/>
                  </a:lnTo>
                  <a:lnTo>
                    <a:pt x="18041" y="1479436"/>
                  </a:lnTo>
                  <a:lnTo>
                    <a:pt x="14525" y="1428641"/>
                  </a:lnTo>
                  <a:lnTo>
                    <a:pt x="12517" y="1390543"/>
                  </a:lnTo>
                  <a:lnTo>
                    <a:pt x="13106" y="1339742"/>
                  </a:lnTo>
                  <a:lnTo>
                    <a:pt x="12230" y="1327043"/>
                  </a:lnTo>
                  <a:lnTo>
                    <a:pt x="11290" y="1301645"/>
                  </a:lnTo>
                  <a:lnTo>
                    <a:pt x="10317" y="1276246"/>
                  </a:lnTo>
                  <a:lnTo>
                    <a:pt x="9306" y="1238147"/>
                  </a:lnTo>
                  <a:lnTo>
                    <a:pt x="8271" y="1187348"/>
                  </a:lnTo>
                  <a:lnTo>
                    <a:pt x="7256" y="1149250"/>
                  </a:lnTo>
                  <a:lnTo>
                    <a:pt x="6225" y="1085751"/>
                  </a:lnTo>
                  <a:lnTo>
                    <a:pt x="5241" y="1034952"/>
                  </a:lnTo>
                  <a:lnTo>
                    <a:pt x="4283" y="971453"/>
                  </a:lnTo>
                  <a:lnTo>
                    <a:pt x="3381" y="907954"/>
                  </a:lnTo>
                  <a:lnTo>
                    <a:pt x="2546" y="844455"/>
                  </a:lnTo>
                  <a:lnTo>
                    <a:pt x="1116" y="704757"/>
                  </a:lnTo>
                  <a:lnTo>
                    <a:pt x="341" y="603158"/>
                  </a:lnTo>
                  <a:lnTo>
                    <a:pt x="0" y="260258"/>
                  </a:lnTo>
                  <a:lnTo>
                    <a:pt x="150" y="234858"/>
                  </a:lnTo>
                  <a:lnTo>
                    <a:pt x="697" y="171357"/>
                  </a:lnTo>
                  <a:lnTo>
                    <a:pt x="1468" y="120556"/>
                  </a:lnTo>
                  <a:lnTo>
                    <a:pt x="2460" y="69755"/>
                  </a:lnTo>
                  <a:lnTo>
                    <a:pt x="3701" y="31653"/>
                  </a:lnTo>
                  <a:lnTo>
                    <a:pt x="65835" y="6226"/>
                  </a:lnTo>
                  <a:lnTo>
                    <a:pt x="64157" y="18877"/>
                  </a:lnTo>
                  <a:lnTo>
                    <a:pt x="62806" y="44279"/>
                  </a:lnTo>
                  <a:lnTo>
                    <a:pt x="61755" y="69680"/>
                  </a:lnTo>
                  <a:lnTo>
                    <a:pt x="61003" y="107781"/>
                  </a:lnTo>
                  <a:lnTo>
                    <a:pt x="60530" y="158582"/>
                  </a:lnTo>
                  <a:lnTo>
                    <a:pt x="60304" y="209382"/>
                  </a:lnTo>
                  <a:lnTo>
                    <a:pt x="60535" y="323682"/>
                  </a:lnTo>
                  <a:lnTo>
                    <a:pt x="60957" y="387181"/>
                  </a:lnTo>
                  <a:lnTo>
                    <a:pt x="61569" y="463380"/>
                  </a:lnTo>
                  <a:lnTo>
                    <a:pt x="63229" y="603078"/>
                  </a:lnTo>
                  <a:lnTo>
                    <a:pt x="64257" y="679277"/>
                  </a:lnTo>
                  <a:lnTo>
                    <a:pt x="65373" y="742776"/>
                  </a:lnTo>
                  <a:lnTo>
                    <a:pt x="66589" y="818974"/>
                  </a:lnTo>
                  <a:lnTo>
                    <a:pt x="67857" y="882473"/>
                  </a:lnTo>
                  <a:lnTo>
                    <a:pt x="69190" y="958671"/>
                  </a:lnTo>
                  <a:lnTo>
                    <a:pt x="70522" y="1009470"/>
                  </a:lnTo>
                  <a:lnTo>
                    <a:pt x="71884" y="1072968"/>
                  </a:lnTo>
                  <a:lnTo>
                    <a:pt x="74544" y="1174565"/>
                  </a:lnTo>
                  <a:lnTo>
                    <a:pt x="75791" y="1199963"/>
                  </a:lnTo>
                  <a:lnTo>
                    <a:pt x="76995" y="1238062"/>
                  </a:lnTo>
                  <a:lnTo>
                    <a:pt x="78091" y="1250760"/>
                  </a:lnTo>
                  <a:lnTo>
                    <a:pt x="79093" y="1263459"/>
                  </a:lnTo>
                  <a:lnTo>
                    <a:pt x="79202" y="1301559"/>
                  </a:lnTo>
                  <a:lnTo>
                    <a:pt x="79675" y="1339658"/>
                  </a:lnTo>
                  <a:lnTo>
                    <a:pt x="80877" y="1377757"/>
                  </a:lnTo>
                  <a:lnTo>
                    <a:pt x="83173" y="1415854"/>
                  </a:lnTo>
                  <a:lnTo>
                    <a:pt x="84435" y="1453952"/>
                  </a:lnTo>
                  <a:lnTo>
                    <a:pt x="89845" y="1504746"/>
                  </a:lnTo>
                  <a:lnTo>
                    <a:pt x="91091" y="1530144"/>
                  </a:lnTo>
                  <a:lnTo>
                    <a:pt x="91079" y="1568244"/>
                  </a:lnTo>
                  <a:lnTo>
                    <a:pt x="90686" y="1593645"/>
                  </a:lnTo>
                  <a:lnTo>
                    <a:pt x="89564" y="1619046"/>
                  </a:lnTo>
                  <a:lnTo>
                    <a:pt x="87365" y="1657149"/>
                  </a:lnTo>
                  <a:lnTo>
                    <a:pt x="87397" y="1682549"/>
                  </a:lnTo>
                  <a:lnTo>
                    <a:pt x="89676" y="1707946"/>
                  </a:lnTo>
                  <a:lnTo>
                    <a:pt x="96677" y="1720637"/>
                  </a:lnTo>
                  <a:lnTo>
                    <a:pt x="108780" y="1733322"/>
                  </a:lnTo>
                  <a:lnTo>
                    <a:pt x="1371543" y="1731726"/>
                  </a:lnTo>
                  <a:lnTo>
                    <a:pt x="1423332" y="1744360"/>
                  </a:lnTo>
                  <a:lnTo>
                    <a:pt x="2648366" y="1742812"/>
                  </a:lnTo>
                  <a:lnTo>
                    <a:pt x="2795165" y="1755327"/>
                  </a:lnTo>
                  <a:lnTo>
                    <a:pt x="13243054" y="1742123"/>
                  </a:lnTo>
                  <a:lnTo>
                    <a:pt x="13292911" y="1754760"/>
                  </a:lnTo>
                  <a:lnTo>
                    <a:pt x="13793947" y="1754127"/>
                  </a:lnTo>
                  <a:lnTo>
                    <a:pt x="13844066" y="1766763"/>
                  </a:lnTo>
                  <a:lnTo>
                    <a:pt x="15070372" y="1765213"/>
                  </a:lnTo>
                  <a:lnTo>
                    <a:pt x="15070436" y="1816013"/>
                  </a:lnTo>
                  <a:close/>
                </a:path>
                <a:path w="15070455" h="1820545">
                  <a:moveTo>
                    <a:pt x="8184943" y="2841"/>
                  </a:moveTo>
                  <a:lnTo>
                    <a:pt x="65835" y="6226"/>
                  </a:lnTo>
                  <a:lnTo>
                    <a:pt x="8184943" y="2841"/>
                  </a:lnTo>
                  <a:close/>
                </a:path>
                <a:path w="15070455" h="1820545">
                  <a:moveTo>
                    <a:pt x="15070372" y="1765213"/>
                  </a:moveTo>
                  <a:lnTo>
                    <a:pt x="15004115" y="1765297"/>
                  </a:lnTo>
                  <a:lnTo>
                    <a:pt x="15006922" y="1727194"/>
                  </a:lnTo>
                  <a:lnTo>
                    <a:pt x="15009380" y="1701790"/>
                  </a:lnTo>
                  <a:lnTo>
                    <a:pt x="15011094" y="1663688"/>
                  </a:lnTo>
                  <a:lnTo>
                    <a:pt x="15011730" y="1638287"/>
                  </a:lnTo>
                  <a:lnTo>
                    <a:pt x="15009364" y="1587490"/>
                  </a:lnTo>
                  <a:lnTo>
                    <a:pt x="15007185" y="1536693"/>
                  </a:lnTo>
                  <a:lnTo>
                    <a:pt x="15005379" y="1485895"/>
                  </a:lnTo>
                  <a:lnTo>
                    <a:pt x="15004133" y="1435097"/>
                  </a:lnTo>
                  <a:lnTo>
                    <a:pt x="15003634" y="1384297"/>
                  </a:lnTo>
                  <a:lnTo>
                    <a:pt x="15004756" y="1358896"/>
                  </a:lnTo>
                  <a:lnTo>
                    <a:pt x="15006971" y="1333493"/>
                  </a:lnTo>
                  <a:lnTo>
                    <a:pt x="15008441" y="1295391"/>
                  </a:lnTo>
                  <a:lnTo>
                    <a:pt x="15007377" y="1269993"/>
                  </a:lnTo>
                  <a:lnTo>
                    <a:pt x="15006677" y="1244594"/>
                  </a:lnTo>
                  <a:lnTo>
                    <a:pt x="15004883" y="1219196"/>
                  </a:lnTo>
                  <a:lnTo>
                    <a:pt x="15002361" y="1193799"/>
                  </a:lnTo>
                  <a:lnTo>
                    <a:pt x="14999459" y="1155703"/>
                  </a:lnTo>
                  <a:lnTo>
                    <a:pt x="14997503" y="1155705"/>
                  </a:lnTo>
                  <a:lnTo>
                    <a:pt x="14995349" y="1130308"/>
                  </a:lnTo>
                  <a:lnTo>
                    <a:pt x="14993035" y="1092211"/>
                  </a:lnTo>
                  <a:lnTo>
                    <a:pt x="14990597" y="1054114"/>
                  </a:lnTo>
                  <a:lnTo>
                    <a:pt x="14988055" y="1016017"/>
                  </a:lnTo>
                  <a:lnTo>
                    <a:pt x="14985416" y="965220"/>
                  </a:lnTo>
                  <a:lnTo>
                    <a:pt x="14982699" y="901724"/>
                  </a:lnTo>
                  <a:lnTo>
                    <a:pt x="14979958" y="850927"/>
                  </a:lnTo>
                  <a:lnTo>
                    <a:pt x="14977182" y="787430"/>
                  </a:lnTo>
                  <a:lnTo>
                    <a:pt x="14974391" y="711234"/>
                  </a:lnTo>
                  <a:lnTo>
                    <a:pt x="14971639" y="647737"/>
                  </a:lnTo>
                  <a:lnTo>
                    <a:pt x="14968914" y="571541"/>
                  </a:lnTo>
                  <a:lnTo>
                    <a:pt x="14966253" y="495344"/>
                  </a:lnTo>
                  <a:lnTo>
                    <a:pt x="14963693" y="431847"/>
                  </a:lnTo>
                  <a:lnTo>
                    <a:pt x="14961223" y="355650"/>
                  </a:lnTo>
                  <a:lnTo>
                    <a:pt x="14958896" y="292153"/>
                  </a:lnTo>
                  <a:lnTo>
                    <a:pt x="14956716" y="228656"/>
                  </a:lnTo>
                  <a:lnTo>
                    <a:pt x="14954706" y="165158"/>
                  </a:lnTo>
                  <a:lnTo>
                    <a:pt x="14952901" y="114361"/>
                  </a:lnTo>
                  <a:lnTo>
                    <a:pt x="14951307" y="63563"/>
                  </a:lnTo>
                  <a:lnTo>
                    <a:pt x="14949943" y="12764"/>
                  </a:lnTo>
                  <a:lnTo>
                    <a:pt x="14949557" y="65"/>
                  </a:lnTo>
                  <a:lnTo>
                    <a:pt x="8184943" y="2841"/>
                  </a:lnTo>
                  <a:lnTo>
                    <a:pt x="15001173" y="0"/>
                  </a:lnTo>
                  <a:lnTo>
                    <a:pt x="15002245" y="38098"/>
                  </a:lnTo>
                  <a:lnTo>
                    <a:pt x="15004022" y="88896"/>
                  </a:lnTo>
                  <a:lnTo>
                    <a:pt x="15006038" y="139693"/>
                  </a:lnTo>
                  <a:lnTo>
                    <a:pt x="15008286" y="203191"/>
                  </a:lnTo>
                  <a:lnTo>
                    <a:pt x="15010728" y="266688"/>
                  </a:lnTo>
                  <a:lnTo>
                    <a:pt x="15013342" y="330184"/>
                  </a:lnTo>
                  <a:lnTo>
                    <a:pt x="15016122" y="406381"/>
                  </a:lnTo>
                  <a:lnTo>
                    <a:pt x="15019028" y="482577"/>
                  </a:lnTo>
                  <a:lnTo>
                    <a:pt x="15022023" y="546074"/>
                  </a:lnTo>
                  <a:lnTo>
                    <a:pt x="15025116" y="622270"/>
                  </a:lnTo>
                  <a:lnTo>
                    <a:pt x="15028252" y="685766"/>
                  </a:lnTo>
                  <a:lnTo>
                    <a:pt x="15031442" y="761962"/>
                  </a:lnTo>
                  <a:lnTo>
                    <a:pt x="15037812" y="888954"/>
                  </a:lnTo>
                  <a:lnTo>
                    <a:pt x="15040948" y="939750"/>
                  </a:lnTo>
                  <a:lnTo>
                    <a:pt x="15044031" y="990546"/>
                  </a:lnTo>
                  <a:lnTo>
                    <a:pt x="15047040" y="1041342"/>
                  </a:lnTo>
                  <a:lnTo>
                    <a:pt x="15049935" y="1079439"/>
                  </a:lnTo>
                  <a:lnTo>
                    <a:pt x="15052695" y="1104835"/>
                  </a:lnTo>
                  <a:lnTo>
                    <a:pt x="15055313" y="1130232"/>
                  </a:lnTo>
                  <a:lnTo>
                    <a:pt x="15057751" y="1142929"/>
                  </a:lnTo>
                  <a:lnTo>
                    <a:pt x="15066087" y="1193718"/>
                  </a:lnTo>
                  <a:lnTo>
                    <a:pt x="15069012" y="1244515"/>
                  </a:lnTo>
                  <a:lnTo>
                    <a:pt x="15068595" y="1308015"/>
                  </a:lnTo>
                  <a:lnTo>
                    <a:pt x="15066855" y="1358818"/>
                  </a:lnTo>
                  <a:lnTo>
                    <a:pt x="15065862" y="1409619"/>
                  </a:lnTo>
                  <a:lnTo>
                    <a:pt x="15066594" y="1460418"/>
                  </a:lnTo>
                  <a:lnTo>
                    <a:pt x="15068436" y="1523916"/>
                  </a:lnTo>
                  <a:lnTo>
                    <a:pt x="15070115" y="1562014"/>
                  </a:lnTo>
                  <a:lnTo>
                    <a:pt x="15070372" y="1765213"/>
                  </a:lnTo>
                  <a:close/>
                </a:path>
                <a:path w="15070455" h="1820545">
                  <a:moveTo>
                    <a:pt x="12445616" y="1743131"/>
                  </a:moveTo>
                  <a:lnTo>
                    <a:pt x="4944115" y="1752611"/>
                  </a:lnTo>
                  <a:lnTo>
                    <a:pt x="5687897" y="1738971"/>
                  </a:lnTo>
                  <a:lnTo>
                    <a:pt x="8140552" y="1723171"/>
                  </a:lnTo>
                  <a:lnTo>
                    <a:pt x="10801148" y="1719809"/>
                  </a:lnTo>
                  <a:lnTo>
                    <a:pt x="10851940" y="1732445"/>
                  </a:lnTo>
                  <a:lnTo>
                    <a:pt x="12395760" y="1730494"/>
                  </a:lnTo>
                  <a:lnTo>
                    <a:pt x="12445616" y="1743131"/>
                  </a:lnTo>
                  <a:close/>
                </a:path>
                <a:path w="15070455" h="1820545">
                  <a:moveTo>
                    <a:pt x="4773559" y="1816327"/>
                  </a:moveTo>
                  <a:lnTo>
                    <a:pt x="1859330" y="1820010"/>
                  </a:lnTo>
                  <a:lnTo>
                    <a:pt x="1493373" y="1807772"/>
                  </a:lnTo>
                  <a:lnTo>
                    <a:pt x="681128" y="1808799"/>
                  </a:lnTo>
                  <a:lnTo>
                    <a:pt x="580767" y="1796225"/>
                  </a:lnTo>
                  <a:lnTo>
                    <a:pt x="7997841" y="1786852"/>
                  </a:lnTo>
                  <a:lnTo>
                    <a:pt x="7610557" y="1800041"/>
                  </a:lnTo>
                  <a:lnTo>
                    <a:pt x="4773559" y="1816327"/>
                  </a:lnTo>
                  <a:close/>
                </a:path>
                <a:path w="15070455" h="1820545">
                  <a:moveTo>
                    <a:pt x="10355625" y="1796572"/>
                  </a:moveTo>
                  <a:lnTo>
                    <a:pt x="9898701" y="1797149"/>
                  </a:lnTo>
                  <a:lnTo>
                    <a:pt x="9846681" y="1784515"/>
                  </a:lnTo>
                  <a:lnTo>
                    <a:pt x="10408235" y="1783805"/>
                  </a:lnTo>
                  <a:lnTo>
                    <a:pt x="10355625" y="1796572"/>
                  </a:lnTo>
                  <a:close/>
                </a:path>
              </a:pathLst>
            </a:custGeom>
            <a:solidFill>
              <a:srgbClr val="373734"/>
            </a:solidFill>
          </p:spPr>
          <p:txBody>
            <a:bodyPr wrap="square" lIns="0" tIns="0" rIns="0" bIns="0" rtlCol="0"/>
            <a:lstStyle/>
            <a:p>
              <a:endParaRPr/>
            </a:p>
          </p:txBody>
        </p:sp>
        <p:sp>
          <p:nvSpPr>
            <p:cNvPr id="13" name="object 13"/>
            <p:cNvSpPr/>
            <p:nvPr/>
          </p:nvSpPr>
          <p:spPr>
            <a:xfrm>
              <a:off x="1337495" y="0"/>
              <a:ext cx="15214600" cy="1805305"/>
            </a:xfrm>
            <a:custGeom>
              <a:avLst/>
              <a:gdLst/>
              <a:ahLst/>
              <a:cxnLst/>
              <a:rect l="l" t="t" r="r" b="b"/>
              <a:pathLst>
                <a:path w="15214600" h="1805305">
                  <a:moveTo>
                    <a:pt x="15214006" y="1805203"/>
                  </a:moveTo>
                  <a:lnTo>
                    <a:pt x="0" y="1504745"/>
                  </a:lnTo>
                  <a:lnTo>
                    <a:pt x="26835" y="31730"/>
                  </a:lnTo>
                  <a:lnTo>
                    <a:pt x="29579" y="0"/>
                  </a:lnTo>
                  <a:lnTo>
                    <a:pt x="15201889" y="0"/>
                  </a:lnTo>
                  <a:lnTo>
                    <a:pt x="15214006" y="1805203"/>
                  </a:lnTo>
                  <a:close/>
                </a:path>
              </a:pathLst>
            </a:custGeom>
            <a:solidFill>
              <a:srgbClr val="FFFFFF"/>
            </a:solidFill>
          </p:spPr>
          <p:txBody>
            <a:bodyPr wrap="square" lIns="0" tIns="0" rIns="0" bIns="0" rtlCol="0"/>
            <a:lstStyle/>
            <a:p>
              <a:endParaRPr/>
            </a:p>
          </p:txBody>
        </p:sp>
        <p:sp>
          <p:nvSpPr>
            <p:cNvPr id="14" name="object 14"/>
            <p:cNvSpPr/>
            <p:nvPr/>
          </p:nvSpPr>
          <p:spPr>
            <a:xfrm>
              <a:off x="1316963" y="0"/>
              <a:ext cx="15283815" cy="1840864"/>
            </a:xfrm>
            <a:custGeom>
              <a:avLst/>
              <a:gdLst/>
              <a:ahLst/>
              <a:cxnLst/>
              <a:rect l="l" t="t" r="r" b="b"/>
              <a:pathLst>
                <a:path w="15283815" h="1840864">
                  <a:moveTo>
                    <a:pt x="8239917" y="5765"/>
                  </a:moveTo>
                  <a:lnTo>
                    <a:pt x="15192029" y="9726"/>
                  </a:lnTo>
                  <a:lnTo>
                    <a:pt x="15192041" y="10638"/>
                  </a:lnTo>
                  <a:lnTo>
                    <a:pt x="8239917" y="5765"/>
                  </a:lnTo>
                  <a:close/>
                </a:path>
                <a:path w="15283815" h="1840864">
                  <a:moveTo>
                    <a:pt x="15274243" y="1789519"/>
                  </a:moveTo>
                  <a:lnTo>
                    <a:pt x="15207836" y="1788309"/>
                  </a:lnTo>
                  <a:lnTo>
                    <a:pt x="15211384" y="1750267"/>
                  </a:lnTo>
                  <a:lnTo>
                    <a:pt x="15214566" y="1712219"/>
                  </a:lnTo>
                  <a:lnTo>
                    <a:pt x="15216790" y="1686855"/>
                  </a:lnTo>
                  <a:lnTo>
                    <a:pt x="15217920" y="1661472"/>
                  </a:lnTo>
                  <a:lnTo>
                    <a:pt x="15216777" y="1597940"/>
                  </a:lnTo>
                  <a:lnTo>
                    <a:pt x="15215588" y="1547110"/>
                  </a:lnTo>
                  <a:lnTo>
                    <a:pt x="15215005" y="1483589"/>
                  </a:lnTo>
                  <a:lnTo>
                    <a:pt x="15214749" y="1432776"/>
                  </a:lnTo>
                  <a:lnTo>
                    <a:pt x="15215239" y="1381976"/>
                  </a:lnTo>
                  <a:lnTo>
                    <a:pt x="15217086" y="1343904"/>
                  </a:lnTo>
                  <a:lnTo>
                    <a:pt x="15219795" y="1318549"/>
                  </a:lnTo>
                  <a:lnTo>
                    <a:pt x="15222007" y="1280483"/>
                  </a:lnTo>
                  <a:lnTo>
                    <a:pt x="15221438" y="1255068"/>
                  </a:lnTo>
                  <a:lnTo>
                    <a:pt x="15221464" y="1216962"/>
                  </a:lnTo>
                  <a:lnTo>
                    <a:pt x="15220166" y="1191535"/>
                  </a:lnTo>
                  <a:lnTo>
                    <a:pt x="15218140" y="1166093"/>
                  </a:lnTo>
                  <a:lnTo>
                    <a:pt x="15215980" y="1127948"/>
                  </a:lnTo>
                  <a:lnTo>
                    <a:pt x="15214408" y="1115217"/>
                  </a:lnTo>
                  <a:lnTo>
                    <a:pt x="15212692" y="1102484"/>
                  </a:lnTo>
                  <a:lnTo>
                    <a:pt x="15211081" y="1077050"/>
                  </a:lnTo>
                  <a:lnTo>
                    <a:pt x="15209591" y="1038917"/>
                  </a:lnTo>
                  <a:lnTo>
                    <a:pt x="15208239" y="988084"/>
                  </a:lnTo>
                  <a:lnTo>
                    <a:pt x="15206810" y="937249"/>
                  </a:lnTo>
                  <a:lnTo>
                    <a:pt x="15205320" y="886414"/>
                  </a:lnTo>
                  <a:lnTo>
                    <a:pt x="15204018" y="822879"/>
                  </a:lnTo>
                  <a:lnTo>
                    <a:pt x="15201349" y="695810"/>
                  </a:lnTo>
                  <a:lnTo>
                    <a:pt x="15200247" y="619577"/>
                  </a:lnTo>
                  <a:lnTo>
                    <a:pt x="15198935" y="556042"/>
                  </a:lnTo>
                  <a:lnTo>
                    <a:pt x="15197894" y="479811"/>
                  </a:lnTo>
                  <a:lnTo>
                    <a:pt x="15196909" y="403580"/>
                  </a:lnTo>
                  <a:lnTo>
                    <a:pt x="15195764" y="340049"/>
                  </a:lnTo>
                  <a:lnTo>
                    <a:pt x="15194940" y="263821"/>
                  </a:lnTo>
                  <a:lnTo>
                    <a:pt x="15194221" y="187595"/>
                  </a:lnTo>
                  <a:lnTo>
                    <a:pt x="15193393" y="124070"/>
                  </a:lnTo>
                  <a:lnTo>
                    <a:pt x="15192703" y="60547"/>
                  </a:lnTo>
                  <a:lnTo>
                    <a:pt x="15192041" y="10638"/>
                  </a:lnTo>
                  <a:lnTo>
                    <a:pt x="15244119" y="10675"/>
                  </a:lnTo>
                  <a:lnTo>
                    <a:pt x="15244591" y="36088"/>
                  </a:lnTo>
                  <a:lnTo>
                    <a:pt x="15245510" y="99615"/>
                  </a:lnTo>
                  <a:lnTo>
                    <a:pt x="15246589" y="163145"/>
                  </a:lnTo>
                  <a:lnTo>
                    <a:pt x="15247578" y="239376"/>
                  </a:lnTo>
                  <a:lnTo>
                    <a:pt x="15248923" y="302911"/>
                  </a:lnTo>
                  <a:lnTo>
                    <a:pt x="15250143" y="379146"/>
                  </a:lnTo>
                  <a:lnTo>
                    <a:pt x="15251453" y="455382"/>
                  </a:lnTo>
                  <a:lnTo>
                    <a:pt x="15252833" y="531620"/>
                  </a:lnTo>
                  <a:lnTo>
                    <a:pt x="15254498" y="595161"/>
                  </a:lnTo>
                  <a:lnTo>
                    <a:pt x="15255967" y="671400"/>
                  </a:lnTo>
                  <a:lnTo>
                    <a:pt x="15261103" y="862026"/>
                  </a:lnTo>
                  <a:lnTo>
                    <a:pt x="15262768" y="925566"/>
                  </a:lnTo>
                  <a:lnTo>
                    <a:pt x="15264842" y="963711"/>
                  </a:lnTo>
                  <a:lnTo>
                    <a:pt x="15266614" y="1014551"/>
                  </a:lnTo>
                  <a:lnTo>
                    <a:pt x="15268528" y="1052693"/>
                  </a:lnTo>
                  <a:lnTo>
                    <a:pt x="15270567" y="1078134"/>
                  </a:lnTo>
                  <a:lnTo>
                    <a:pt x="15272482" y="1103573"/>
                  </a:lnTo>
                  <a:lnTo>
                    <a:pt x="15274486" y="1116312"/>
                  </a:lnTo>
                  <a:lnTo>
                    <a:pt x="15280881" y="1167237"/>
                  </a:lnTo>
                  <a:lnTo>
                    <a:pt x="15283514" y="1205391"/>
                  </a:lnTo>
                  <a:lnTo>
                    <a:pt x="15283111" y="1256192"/>
                  </a:lnTo>
                  <a:lnTo>
                    <a:pt x="15281089" y="1306964"/>
                  </a:lnTo>
                  <a:lnTo>
                    <a:pt x="15278635" y="1357727"/>
                  </a:lnTo>
                  <a:lnTo>
                    <a:pt x="15276936" y="1408505"/>
                  </a:lnTo>
                  <a:lnTo>
                    <a:pt x="15276446" y="1459304"/>
                  </a:lnTo>
                  <a:lnTo>
                    <a:pt x="15276701" y="1510117"/>
                  </a:lnTo>
                  <a:lnTo>
                    <a:pt x="15277517" y="1560941"/>
                  </a:lnTo>
                  <a:lnTo>
                    <a:pt x="15278176" y="1573655"/>
                  </a:lnTo>
                  <a:lnTo>
                    <a:pt x="15274243" y="1789519"/>
                  </a:lnTo>
                  <a:close/>
                </a:path>
                <a:path w="15283815" h="1840864">
                  <a:moveTo>
                    <a:pt x="15273318" y="1840310"/>
                  </a:moveTo>
                  <a:lnTo>
                    <a:pt x="14848567" y="1832572"/>
                  </a:lnTo>
                  <a:lnTo>
                    <a:pt x="14798375" y="1818956"/>
                  </a:lnTo>
                  <a:lnTo>
                    <a:pt x="12520249" y="1777452"/>
                  </a:lnTo>
                  <a:lnTo>
                    <a:pt x="12469443" y="1763824"/>
                  </a:lnTo>
                  <a:lnTo>
                    <a:pt x="11349351" y="1743418"/>
                  </a:lnTo>
                  <a:lnTo>
                    <a:pt x="10709011" y="1719050"/>
                  </a:lnTo>
                  <a:lnTo>
                    <a:pt x="35909" y="1524603"/>
                  </a:lnTo>
                  <a:lnTo>
                    <a:pt x="18112" y="1511576"/>
                  </a:lnTo>
                  <a:lnTo>
                    <a:pt x="5778" y="1498650"/>
                  </a:lnTo>
                  <a:lnTo>
                    <a:pt x="0" y="1485842"/>
                  </a:lnTo>
                  <a:lnTo>
                    <a:pt x="1870" y="1473174"/>
                  </a:lnTo>
                  <a:lnTo>
                    <a:pt x="16867" y="1409937"/>
                  </a:lnTo>
                  <a:lnTo>
                    <a:pt x="21434" y="1359212"/>
                  </a:lnTo>
                  <a:lnTo>
                    <a:pt x="19943" y="1321078"/>
                  </a:lnTo>
                  <a:lnTo>
                    <a:pt x="16763" y="1295616"/>
                  </a:lnTo>
                  <a:lnTo>
                    <a:pt x="14843" y="1232070"/>
                  </a:lnTo>
                  <a:lnTo>
                    <a:pt x="11946" y="1181209"/>
                  </a:lnTo>
                  <a:lnTo>
                    <a:pt x="9421" y="1130355"/>
                  </a:lnTo>
                  <a:lnTo>
                    <a:pt x="8389" y="1079528"/>
                  </a:lnTo>
                  <a:lnTo>
                    <a:pt x="9967" y="1028748"/>
                  </a:lnTo>
                  <a:lnTo>
                    <a:pt x="9423" y="1016036"/>
                  </a:lnTo>
                  <a:lnTo>
                    <a:pt x="9072" y="990625"/>
                  </a:lnTo>
                  <a:lnTo>
                    <a:pt x="8691" y="965214"/>
                  </a:lnTo>
                  <a:lnTo>
                    <a:pt x="8158" y="850885"/>
                  </a:lnTo>
                  <a:lnTo>
                    <a:pt x="8289" y="749271"/>
                  </a:lnTo>
                  <a:lnTo>
                    <a:pt x="8621" y="685766"/>
                  </a:lnTo>
                  <a:lnTo>
                    <a:pt x="8989" y="622263"/>
                  </a:lnTo>
                  <a:lnTo>
                    <a:pt x="9403" y="558760"/>
                  </a:lnTo>
                  <a:lnTo>
                    <a:pt x="9871" y="495258"/>
                  </a:lnTo>
                  <a:lnTo>
                    <a:pt x="10403" y="431757"/>
                  </a:lnTo>
                  <a:lnTo>
                    <a:pt x="11929" y="292061"/>
                  </a:lnTo>
                  <a:lnTo>
                    <a:pt x="12942" y="215867"/>
                  </a:lnTo>
                  <a:lnTo>
                    <a:pt x="13495" y="177771"/>
                  </a:lnTo>
                  <a:lnTo>
                    <a:pt x="16686" y="0"/>
                  </a:lnTo>
                  <a:lnTo>
                    <a:pt x="8239917" y="5765"/>
                  </a:lnTo>
                  <a:lnTo>
                    <a:pt x="77842" y="1114"/>
                  </a:lnTo>
                  <a:lnTo>
                    <a:pt x="76971" y="77310"/>
                  </a:lnTo>
                  <a:lnTo>
                    <a:pt x="76225" y="153509"/>
                  </a:lnTo>
                  <a:lnTo>
                    <a:pt x="75828" y="217013"/>
                  </a:lnTo>
                  <a:lnTo>
                    <a:pt x="75303" y="293216"/>
                  </a:lnTo>
                  <a:lnTo>
                    <a:pt x="74866" y="369421"/>
                  </a:lnTo>
                  <a:lnTo>
                    <a:pt x="74505" y="445627"/>
                  </a:lnTo>
                  <a:lnTo>
                    <a:pt x="74434" y="509136"/>
                  </a:lnTo>
                  <a:lnTo>
                    <a:pt x="74179" y="585344"/>
                  </a:lnTo>
                  <a:lnTo>
                    <a:pt x="74213" y="712366"/>
                  </a:lnTo>
                  <a:lnTo>
                    <a:pt x="74724" y="813992"/>
                  </a:lnTo>
                  <a:lnTo>
                    <a:pt x="75180" y="852106"/>
                  </a:lnTo>
                  <a:lnTo>
                    <a:pt x="75598" y="890220"/>
                  </a:lnTo>
                  <a:lnTo>
                    <a:pt x="75962" y="928333"/>
                  </a:lnTo>
                  <a:lnTo>
                    <a:pt x="76721" y="941049"/>
                  </a:lnTo>
                  <a:lnTo>
                    <a:pt x="77399" y="953764"/>
                  </a:lnTo>
                  <a:lnTo>
                    <a:pt x="76765" y="991858"/>
                  </a:lnTo>
                  <a:lnTo>
                    <a:pt x="76265" y="1042658"/>
                  </a:lnTo>
                  <a:lnTo>
                    <a:pt x="76724" y="1080772"/>
                  </a:lnTo>
                  <a:lnTo>
                    <a:pt x="78276" y="1118907"/>
                  </a:lnTo>
                  <a:lnTo>
                    <a:pt x="78796" y="1157023"/>
                  </a:lnTo>
                  <a:lnTo>
                    <a:pt x="82981" y="1220610"/>
                  </a:lnTo>
                  <a:lnTo>
                    <a:pt x="83733" y="1246028"/>
                  </a:lnTo>
                  <a:lnTo>
                    <a:pt x="82978" y="1284120"/>
                  </a:lnTo>
                  <a:lnTo>
                    <a:pt x="82090" y="1309508"/>
                  </a:lnTo>
                  <a:lnTo>
                    <a:pt x="80243" y="1347581"/>
                  </a:lnTo>
                  <a:lnTo>
                    <a:pt x="77303" y="1385634"/>
                  </a:lnTo>
                  <a:lnTo>
                    <a:pt x="76840" y="1411029"/>
                  </a:lnTo>
                  <a:lnTo>
                    <a:pt x="78624" y="1436466"/>
                  </a:lnTo>
                  <a:lnTo>
                    <a:pt x="85373" y="1449291"/>
                  </a:lnTo>
                  <a:lnTo>
                    <a:pt x="97453" y="1449511"/>
                  </a:lnTo>
                  <a:lnTo>
                    <a:pt x="114765" y="1462529"/>
                  </a:lnTo>
                  <a:lnTo>
                    <a:pt x="1521099" y="1488150"/>
                  </a:lnTo>
                  <a:lnTo>
                    <a:pt x="1571013" y="1501761"/>
                  </a:lnTo>
                  <a:lnTo>
                    <a:pt x="12816454" y="1706636"/>
                  </a:lnTo>
                  <a:lnTo>
                    <a:pt x="12866794" y="1720255"/>
                  </a:lnTo>
                  <a:lnTo>
                    <a:pt x="13575329" y="1733163"/>
                  </a:lnTo>
                  <a:lnTo>
                    <a:pt x="13625936" y="1746787"/>
                  </a:lnTo>
                  <a:lnTo>
                    <a:pt x="14236004" y="1757902"/>
                  </a:lnTo>
                  <a:lnTo>
                    <a:pt x="14286612" y="1771526"/>
                  </a:lnTo>
                  <a:lnTo>
                    <a:pt x="15274243" y="1789519"/>
                  </a:lnTo>
                  <a:lnTo>
                    <a:pt x="15273318" y="1840310"/>
                  </a:lnTo>
                  <a:close/>
                </a:path>
                <a:path w="15283815" h="1840864">
                  <a:moveTo>
                    <a:pt x="11401502" y="1680857"/>
                  </a:moveTo>
                  <a:lnTo>
                    <a:pt x="5246894" y="1568730"/>
                  </a:lnTo>
                  <a:lnTo>
                    <a:pt x="8300779" y="1611665"/>
                  </a:lnTo>
                  <a:lnTo>
                    <a:pt x="11350739" y="1667230"/>
                  </a:lnTo>
                  <a:lnTo>
                    <a:pt x="11401502" y="1680857"/>
                  </a:lnTo>
                  <a:close/>
                </a:path>
                <a:path w="15283815" h="1840864">
                  <a:moveTo>
                    <a:pt x="4788066" y="1623882"/>
                  </a:moveTo>
                  <a:lnTo>
                    <a:pt x="1242561" y="1559288"/>
                  </a:lnTo>
                  <a:lnTo>
                    <a:pt x="984226" y="1541879"/>
                  </a:lnTo>
                  <a:lnTo>
                    <a:pt x="7739983" y="1664959"/>
                  </a:lnTo>
                  <a:lnTo>
                    <a:pt x="4788066" y="1623882"/>
                  </a:lnTo>
                  <a:close/>
                </a:path>
                <a:path w="15283815" h="1840864">
                  <a:moveTo>
                    <a:pt x="4021044" y="1622610"/>
                  </a:moveTo>
                  <a:lnTo>
                    <a:pt x="1871039" y="1583440"/>
                  </a:lnTo>
                  <a:lnTo>
                    <a:pt x="1499958" y="1563977"/>
                  </a:lnTo>
                  <a:lnTo>
                    <a:pt x="4318021" y="1615318"/>
                  </a:lnTo>
                  <a:lnTo>
                    <a:pt x="4021044" y="1622610"/>
                  </a:lnTo>
                  <a:close/>
                </a:path>
              </a:pathLst>
            </a:custGeom>
            <a:solidFill>
              <a:srgbClr val="373734"/>
            </a:solidFill>
          </p:spPr>
          <p:txBody>
            <a:bodyPr wrap="square" lIns="0" tIns="0" rIns="0" bIns="0" rtlCol="0"/>
            <a:lstStyle/>
            <a:p>
              <a:endParaRPr/>
            </a:p>
          </p:txBody>
        </p:sp>
        <p:sp>
          <p:nvSpPr>
            <p:cNvPr id="15" name="object 15"/>
            <p:cNvSpPr/>
            <p:nvPr/>
          </p:nvSpPr>
          <p:spPr>
            <a:xfrm>
              <a:off x="1481190" y="1"/>
              <a:ext cx="15226030" cy="0"/>
            </a:xfrm>
            <a:custGeom>
              <a:avLst/>
              <a:gdLst/>
              <a:ahLst/>
              <a:cxnLst/>
              <a:rect l="l" t="t" r="r" b="b"/>
              <a:pathLst>
                <a:path w="15226030">
                  <a:moveTo>
                    <a:pt x="0" y="0"/>
                  </a:moveTo>
                  <a:lnTo>
                    <a:pt x="15225493" y="0"/>
                  </a:lnTo>
                  <a:lnTo>
                    <a:pt x="0" y="0"/>
                  </a:lnTo>
                  <a:close/>
                </a:path>
              </a:pathLst>
            </a:custGeom>
            <a:solidFill>
              <a:srgbClr val="FFFFFF"/>
            </a:solidFill>
          </p:spPr>
          <p:txBody>
            <a:bodyPr wrap="square" lIns="0" tIns="0" rIns="0" bIns="0" rtlCol="0"/>
            <a:lstStyle/>
            <a:p>
              <a:endParaRPr/>
            </a:p>
          </p:txBody>
        </p:sp>
        <p:sp>
          <p:nvSpPr>
            <p:cNvPr id="16" name="object 16"/>
            <p:cNvSpPr/>
            <p:nvPr/>
          </p:nvSpPr>
          <p:spPr>
            <a:xfrm>
              <a:off x="1433194" y="171"/>
              <a:ext cx="15313660" cy="1680210"/>
            </a:xfrm>
            <a:custGeom>
              <a:avLst/>
              <a:gdLst/>
              <a:ahLst/>
              <a:cxnLst/>
              <a:rect l="l" t="t" r="r" b="b"/>
              <a:pathLst>
                <a:path w="15313660" h="1680210">
                  <a:moveTo>
                    <a:pt x="2249994" y="1668603"/>
                  </a:moveTo>
                  <a:lnTo>
                    <a:pt x="5799515" y="1636017"/>
                  </a:lnTo>
                  <a:lnTo>
                    <a:pt x="5698774" y="1649642"/>
                  </a:lnTo>
                  <a:lnTo>
                    <a:pt x="2403937" y="1679891"/>
                  </a:lnTo>
                  <a:lnTo>
                    <a:pt x="2249994" y="1668603"/>
                  </a:lnTo>
                  <a:close/>
                </a:path>
                <a:path w="15313660" h="1680210">
                  <a:moveTo>
                    <a:pt x="1181058" y="1665716"/>
                  </a:moveTo>
                  <a:lnTo>
                    <a:pt x="11925427" y="1567077"/>
                  </a:lnTo>
                  <a:lnTo>
                    <a:pt x="9999822" y="1597455"/>
                  </a:lnTo>
                  <a:lnTo>
                    <a:pt x="1230670" y="1677961"/>
                  </a:lnTo>
                  <a:lnTo>
                    <a:pt x="1181058" y="1665716"/>
                  </a:lnTo>
                  <a:close/>
                </a:path>
                <a:path w="15313660" h="1680210">
                  <a:moveTo>
                    <a:pt x="735487" y="1657106"/>
                  </a:moveTo>
                  <a:lnTo>
                    <a:pt x="13191929" y="1542749"/>
                  </a:lnTo>
                  <a:lnTo>
                    <a:pt x="13141854" y="1555909"/>
                  </a:lnTo>
                  <a:lnTo>
                    <a:pt x="785098" y="1669352"/>
                  </a:lnTo>
                  <a:lnTo>
                    <a:pt x="735487" y="1657106"/>
                  </a:lnTo>
                  <a:close/>
                </a:path>
                <a:path w="15313660" h="1680210">
                  <a:moveTo>
                    <a:pt x="192605" y="1649390"/>
                  </a:moveTo>
                  <a:lnTo>
                    <a:pt x="13696724" y="1525414"/>
                  </a:lnTo>
                  <a:lnTo>
                    <a:pt x="13542681" y="1539529"/>
                  </a:lnTo>
                  <a:lnTo>
                    <a:pt x="236577" y="1661687"/>
                  </a:lnTo>
                  <a:lnTo>
                    <a:pt x="192605" y="1649390"/>
                  </a:lnTo>
                  <a:close/>
                </a:path>
                <a:path w="15313660" h="1680210">
                  <a:moveTo>
                    <a:pt x="1670" y="12774"/>
                  </a:moveTo>
                  <a:lnTo>
                    <a:pt x="64371" y="12199"/>
                  </a:lnTo>
                  <a:lnTo>
                    <a:pt x="63451" y="37608"/>
                  </a:lnTo>
                  <a:lnTo>
                    <a:pt x="61437" y="63027"/>
                  </a:lnTo>
                  <a:lnTo>
                    <a:pt x="60269" y="101140"/>
                  </a:lnTo>
                  <a:lnTo>
                    <a:pt x="61535" y="126529"/>
                  </a:lnTo>
                  <a:lnTo>
                    <a:pt x="62436" y="151922"/>
                  </a:lnTo>
                  <a:lnTo>
                    <a:pt x="64430" y="177305"/>
                  </a:lnTo>
                  <a:lnTo>
                    <a:pt x="67152" y="202681"/>
                  </a:lnTo>
                  <a:lnTo>
                    <a:pt x="70240" y="228053"/>
                  </a:lnTo>
                  <a:lnTo>
                    <a:pt x="72489" y="240733"/>
                  </a:lnTo>
                  <a:lnTo>
                    <a:pt x="74933" y="253411"/>
                  </a:lnTo>
                  <a:lnTo>
                    <a:pt x="77776" y="291487"/>
                  </a:lnTo>
                  <a:lnTo>
                    <a:pt x="80760" y="329561"/>
                  </a:lnTo>
                  <a:lnTo>
                    <a:pt x="83973" y="380334"/>
                  </a:lnTo>
                  <a:lnTo>
                    <a:pt x="87272" y="431106"/>
                  </a:lnTo>
                  <a:lnTo>
                    <a:pt x="90747" y="494576"/>
                  </a:lnTo>
                  <a:lnTo>
                    <a:pt x="97769" y="621517"/>
                  </a:lnTo>
                  <a:lnTo>
                    <a:pt x="101378" y="697687"/>
                  </a:lnTo>
                  <a:lnTo>
                    <a:pt x="104822" y="761158"/>
                  </a:lnTo>
                  <a:lnTo>
                    <a:pt x="108309" y="837330"/>
                  </a:lnTo>
                  <a:lnTo>
                    <a:pt x="111694" y="913502"/>
                  </a:lnTo>
                  <a:lnTo>
                    <a:pt x="114833" y="976976"/>
                  </a:lnTo>
                  <a:lnTo>
                    <a:pt x="117935" y="1053150"/>
                  </a:lnTo>
                  <a:lnTo>
                    <a:pt x="120737" y="1116627"/>
                  </a:lnTo>
                  <a:lnTo>
                    <a:pt x="123214" y="1167407"/>
                  </a:lnTo>
                  <a:lnTo>
                    <a:pt x="125572" y="1230888"/>
                  </a:lnTo>
                  <a:lnTo>
                    <a:pt x="127435" y="1268972"/>
                  </a:lnTo>
                  <a:lnTo>
                    <a:pt x="129124" y="1319759"/>
                  </a:lnTo>
                  <a:lnTo>
                    <a:pt x="130264" y="1345149"/>
                  </a:lnTo>
                  <a:lnTo>
                    <a:pt x="131061" y="1370543"/>
                  </a:lnTo>
                  <a:lnTo>
                    <a:pt x="131371" y="1383241"/>
                  </a:lnTo>
                  <a:lnTo>
                    <a:pt x="137434" y="1408586"/>
                  </a:lnTo>
                  <a:lnTo>
                    <a:pt x="149792" y="1484676"/>
                  </a:lnTo>
                  <a:lnTo>
                    <a:pt x="155854" y="1510021"/>
                  </a:lnTo>
                  <a:lnTo>
                    <a:pt x="160732" y="1548078"/>
                  </a:lnTo>
                  <a:lnTo>
                    <a:pt x="175063" y="1560647"/>
                  </a:lnTo>
                  <a:lnTo>
                    <a:pt x="208762" y="1573038"/>
                  </a:lnTo>
                  <a:lnTo>
                    <a:pt x="318912" y="1572027"/>
                  </a:lnTo>
                  <a:lnTo>
                    <a:pt x="341673" y="1584519"/>
                  </a:lnTo>
                  <a:lnTo>
                    <a:pt x="465942" y="1583378"/>
                  </a:lnTo>
                  <a:lnTo>
                    <a:pt x="666711" y="1594235"/>
                  </a:lnTo>
                  <a:lnTo>
                    <a:pt x="918993" y="1591919"/>
                  </a:lnTo>
                  <a:lnTo>
                    <a:pt x="969517" y="1604156"/>
                  </a:lnTo>
                  <a:lnTo>
                    <a:pt x="1472071" y="1599542"/>
                  </a:lnTo>
                  <a:lnTo>
                    <a:pt x="1573635" y="1611310"/>
                  </a:lnTo>
                  <a:lnTo>
                    <a:pt x="2337047" y="1604302"/>
                  </a:lnTo>
                  <a:lnTo>
                    <a:pt x="3049985" y="1610457"/>
                  </a:lnTo>
                  <a:lnTo>
                    <a:pt x="14113060" y="1508891"/>
                  </a:lnTo>
                  <a:lnTo>
                    <a:pt x="13956468" y="1523029"/>
                  </a:lnTo>
                  <a:lnTo>
                    <a:pt x="133783" y="1649930"/>
                  </a:lnTo>
                  <a:lnTo>
                    <a:pt x="110385" y="1637444"/>
                  </a:lnTo>
                  <a:lnTo>
                    <a:pt x="107844" y="1612066"/>
                  </a:lnTo>
                  <a:lnTo>
                    <a:pt x="104220" y="1561298"/>
                  </a:lnTo>
                  <a:lnTo>
                    <a:pt x="101680" y="1535920"/>
                  </a:lnTo>
                  <a:lnTo>
                    <a:pt x="96108" y="1497869"/>
                  </a:lnTo>
                  <a:lnTo>
                    <a:pt x="91381" y="1472512"/>
                  </a:lnTo>
                  <a:lnTo>
                    <a:pt x="86538" y="1434455"/>
                  </a:lnTo>
                  <a:lnTo>
                    <a:pt x="81082" y="1409104"/>
                  </a:lnTo>
                  <a:lnTo>
                    <a:pt x="80750" y="1396406"/>
                  </a:lnTo>
                  <a:lnTo>
                    <a:pt x="79889" y="1371013"/>
                  </a:lnTo>
                  <a:lnTo>
                    <a:pt x="78645" y="1345623"/>
                  </a:lnTo>
                  <a:lnTo>
                    <a:pt x="76813" y="1294838"/>
                  </a:lnTo>
                  <a:lnTo>
                    <a:pt x="74772" y="1256755"/>
                  </a:lnTo>
                  <a:lnTo>
                    <a:pt x="72201" y="1193276"/>
                  </a:lnTo>
                  <a:lnTo>
                    <a:pt x="69478" y="1142499"/>
                  </a:lnTo>
                  <a:lnTo>
                    <a:pt x="66282" y="1066325"/>
                  </a:lnTo>
                  <a:lnTo>
                    <a:pt x="62992" y="1002853"/>
                  </a:lnTo>
                  <a:lnTo>
                    <a:pt x="59404" y="926682"/>
                  </a:lnTo>
                  <a:lnTo>
                    <a:pt x="55778" y="863213"/>
                  </a:lnTo>
                  <a:lnTo>
                    <a:pt x="51912" y="787045"/>
                  </a:lnTo>
                  <a:lnTo>
                    <a:pt x="47950" y="710878"/>
                  </a:lnTo>
                  <a:lnTo>
                    <a:pt x="44037" y="647412"/>
                  </a:lnTo>
                  <a:lnTo>
                    <a:pt x="39969" y="571246"/>
                  </a:lnTo>
                  <a:lnTo>
                    <a:pt x="36008" y="507779"/>
                  </a:lnTo>
                  <a:lnTo>
                    <a:pt x="32184" y="457012"/>
                  </a:lnTo>
                  <a:lnTo>
                    <a:pt x="28290" y="393545"/>
                  </a:lnTo>
                  <a:lnTo>
                    <a:pt x="24590" y="342777"/>
                  </a:lnTo>
                  <a:lnTo>
                    <a:pt x="21111" y="304708"/>
                  </a:lnTo>
                  <a:lnTo>
                    <a:pt x="17883" y="279336"/>
                  </a:lnTo>
                  <a:lnTo>
                    <a:pt x="14819" y="253963"/>
                  </a:lnTo>
                  <a:lnTo>
                    <a:pt x="12062" y="241288"/>
                  </a:lnTo>
                  <a:lnTo>
                    <a:pt x="3326" y="190566"/>
                  </a:lnTo>
                  <a:lnTo>
                    <a:pt x="0" y="139794"/>
                  </a:lnTo>
                  <a:lnTo>
                    <a:pt x="31" y="88992"/>
                  </a:lnTo>
                  <a:lnTo>
                    <a:pt x="1368" y="38178"/>
                  </a:lnTo>
                  <a:lnTo>
                    <a:pt x="1670" y="12774"/>
                  </a:lnTo>
                  <a:close/>
                </a:path>
                <a:path w="15313660" h="1680210">
                  <a:moveTo>
                    <a:pt x="6170170" y="1569111"/>
                  </a:moveTo>
                  <a:lnTo>
                    <a:pt x="14524279" y="1492415"/>
                  </a:lnTo>
                  <a:lnTo>
                    <a:pt x="14473379" y="1505583"/>
                  </a:lnTo>
                  <a:lnTo>
                    <a:pt x="5782515" y="1585371"/>
                  </a:lnTo>
                  <a:lnTo>
                    <a:pt x="6170170" y="1569111"/>
                  </a:lnTo>
                  <a:close/>
                </a:path>
                <a:path w="15313660" h="1680210">
                  <a:moveTo>
                    <a:pt x="12547523" y="1497863"/>
                  </a:moveTo>
                  <a:lnTo>
                    <a:pt x="14930179" y="1475989"/>
                  </a:lnTo>
                  <a:lnTo>
                    <a:pt x="14879653" y="1489153"/>
                  </a:lnTo>
                  <a:lnTo>
                    <a:pt x="12497059" y="1511027"/>
                  </a:lnTo>
                  <a:lnTo>
                    <a:pt x="12547523" y="1497863"/>
                  </a:lnTo>
                  <a:close/>
                </a:path>
                <a:path w="15313660" h="1680210">
                  <a:moveTo>
                    <a:pt x="11378023" y="1508599"/>
                  </a:moveTo>
                  <a:lnTo>
                    <a:pt x="11637071" y="1506221"/>
                  </a:lnTo>
                  <a:lnTo>
                    <a:pt x="11738349" y="1517992"/>
                  </a:lnTo>
                  <a:lnTo>
                    <a:pt x="9283083" y="1540533"/>
                  </a:lnTo>
                  <a:lnTo>
                    <a:pt x="11378023" y="1508599"/>
                  </a:lnTo>
                  <a:close/>
                </a:path>
                <a:path w="15313660" h="1680210">
                  <a:moveTo>
                    <a:pt x="13104304" y="1480051"/>
                  </a:moveTo>
                  <a:lnTo>
                    <a:pt x="15173845" y="1461051"/>
                  </a:lnTo>
                  <a:lnTo>
                    <a:pt x="15126554" y="1474186"/>
                  </a:lnTo>
                  <a:lnTo>
                    <a:pt x="13053329" y="1493219"/>
                  </a:lnTo>
                  <a:lnTo>
                    <a:pt x="13104304" y="1480051"/>
                  </a:lnTo>
                  <a:close/>
                </a:path>
                <a:path w="15313660" h="1680210">
                  <a:moveTo>
                    <a:pt x="13750952" y="1461413"/>
                  </a:moveTo>
                  <a:lnTo>
                    <a:pt x="15279005" y="1447385"/>
                  </a:lnTo>
                  <a:lnTo>
                    <a:pt x="15248958" y="1460361"/>
                  </a:lnTo>
                  <a:lnTo>
                    <a:pt x="13554465" y="1475918"/>
                  </a:lnTo>
                  <a:lnTo>
                    <a:pt x="13750952" y="1461413"/>
                  </a:lnTo>
                  <a:close/>
                </a:path>
                <a:path w="15313660" h="1680210">
                  <a:moveTo>
                    <a:pt x="15228000" y="12015"/>
                  </a:moveTo>
                  <a:lnTo>
                    <a:pt x="15295991" y="12069"/>
                  </a:lnTo>
                  <a:lnTo>
                    <a:pt x="15300250" y="139035"/>
                  </a:lnTo>
                  <a:lnTo>
                    <a:pt x="15301725" y="189823"/>
                  </a:lnTo>
                  <a:lnTo>
                    <a:pt x="15303273" y="253312"/>
                  </a:lnTo>
                  <a:lnTo>
                    <a:pt x="15304764" y="316801"/>
                  </a:lnTo>
                  <a:lnTo>
                    <a:pt x="15306180" y="380291"/>
                  </a:lnTo>
                  <a:lnTo>
                    <a:pt x="15308842" y="519972"/>
                  </a:lnTo>
                  <a:lnTo>
                    <a:pt x="15310056" y="596164"/>
                  </a:lnTo>
                  <a:lnTo>
                    <a:pt x="15311016" y="659658"/>
                  </a:lnTo>
                  <a:lnTo>
                    <a:pt x="15313084" y="875548"/>
                  </a:lnTo>
                  <a:lnTo>
                    <a:pt x="15313273" y="926348"/>
                  </a:lnTo>
                  <a:lnTo>
                    <a:pt x="15313304" y="989851"/>
                  </a:lnTo>
                  <a:lnTo>
                    <a:pt x="15312985" y="1040656"/>
                  </a:lnTo>
                  <a:lnTo>
                    <a:pt x="15312417" y="1091463"/>
                  </a:lnTo>
                  <a:lnTo>
                    <a:pt x="15311583" y="1142273"/>
                  </a:lnTo>
                  <a:lnTo>
                    <a:pt x="15310352" y="1180386"/>
                  </a:lnTo>
                  <a:lnTo>
                    <a:pt x="15306748" y="1231221"/>
                  </a:lnTo>
                  <a:lnTo>
                    <a:pt x="15304344" y="1243944"/>
                  </a:lnTo>
                  <a:lnTo>
                    <a:pt x="15302760" y="1256659"/>
                  </a:lnTo>
                  <a:lnTo>
                    <a:pt x="15302507" y="1282062"/>
                  </a:lnTo>
                  <a:lnTo>
                    <a:pt x="15301040" y="1307477"/>
                  </a:lnTo>
                  <a:lnTo>
                    <a:pt x="15297635" y="1320209"/>
                  </a:lnTo>
                  <a:lnTo>
                    <a:pt x="15293618" y="1345647"/>
                  </a:lnTo>
                  <a:lnTo>
                    <a:pt x="15289717" y="1383784"/>
                  </a:lnTo>
                  <a:lnTo>
                    <a:pt x="15286661" y="1434614"/>
                  </a:lnTo>
                  <a:lnTo>
                    <a:pt x="15282891" y="1447349"/>
                  </a:lnTo>
                  <a:lnTo>
                    <a:pt x="14109216" y="1458124"/>
                  </a:lnTo>
                  <a:lnTo>
                    <a:pt x="14264796" y="1443996"/>
                  </a:lnTo>
                  <a:lnTo>
                    <a:pt x="14676330" y="1440217"/>
                  </a:lnTo>
                  <a:lnTo>
                    <a:pt x="14727126" y="1427051"/>
                  </a:lnTo>
                  <a:lnTo>
                    <a:pt x="15078940" y="1423821"/>
                  </a:lnTo>
                  <a:lnTo>
                    <a:pt x="15128325" y="1410667"/>
                  </a:lnTo>
                  <a:lnTo>
                    <a:pt x="15215989" y="1409862"/>
                  </a:lnTo>
                  <a:lnTo>
                    <a:pt x="15223949" y="1397088"/>
                  </a:lnTo>
                  <a:lnTo>
                    <a:pt x="15227784" y="1371652"/>
                  </a:lnTo>
                  <a:lnTo>
                    <a:pt x="15229858" y="1346232"/>
                  </a:lnTo>
                  <a:lnTo>
                    <a:pt x="15232666" y="1308105"/>
                  </a:lnTo>
                  <a:lnTo>
                    <a:pt x="15234857" y="1295384"/>
                  </a:lnTo>
                  <a:lnTo>
                    <a:pt x="15238029" y="1257253"/>
                  </a:lnTo>
                  <a:lnTo>
                    <a:pt x="15246064" y="1206377"/>
                  </a:lnTo>
                  <a:lnTo>
                    <a:pt x="15249236" y="1168247"/>
                  </a:lnTo>
                  <a:lnTo>
                    <a:pt x="15252179" y="1130118"/>
                  </a:lnTo>
                  <a:lnTo>
                    <a:pt x="15253486" y="1066603"/>
                  </a:lnTo>
                  <a:lnTo>
                    <a:pt x="15253496" y="1015801"/>
                  </a:lnTo>
                  <a:lnTo>
                    <a:pt x="15253360" y="990401"/>
                  </a:lnTo>
                  <a:lnTo>
                    <a:pt x="15252224" y="876107"/>
                  </a:lnTo>
                  <a:lnTo>
                    <a:pt x="15251694" y="838010"/>
                  </a:lnTo>
                  <a:lnTo>
                    <a:pt x="15250482" y="761818"/>
                  </a:lnTo>
                  <a:lnTo>
                    <a:pt x="15247628" y="622138"/>
                  </a:lnTo>
                  <a:lnTo>
                    <a:pt x="15245915" y="545951"/>
                  </a:lnTo>
                  <a:lnTo>
                    <a:pt x="15244199" y="482464"/>
                  </a:lnTo>
                  <a:lnTo>
                    <a:pt x="15242268" y="406278"/>
                  </a:lnTo>
                  <a:lnTo>
                    <a:pt x="15240379" y="342793"/>
                  </a:lnTo>
                  <a:lnTo>
                    <a:pt x="15238322" y="266609"/>
                  </a:lnTo>
                  <a:lnTo>
                    <a:pt x="15236469" y="215824"/>
                  </a:lnTo>
                  <a:lnTo>
                    <a:pt x="15234493" y="152339"/>
                  </a:lnTo>
                  <a:lnTo>
                    <a:pt x="15232769" y="114253"/>
                  </a:lnTo>
                  <a:lnTo>
                    <a:pt x="15230967" y="63468"/>
                  </a:lnTo>
                  <a:lnTo>
                    <a:pt x="15229463" y="38080"/>
                  </a:lnTo>
                  <a:lnTo>
                    <a:pt x="15228000" y="12015"/>
                  </a:lnTo>
                  <a:close/>
                </a:path>
                <a:path w="15313660" h="1680210">
                  <a:moveTo>
                    <a:pt x="7665521" y="6083"/>
                  </a:moveTo>
                  <a:lnTo>
                    <a:pt x="15227215" y="0"/>
                  </a:lnTo>
                  <a:lnTo>
                    <a:pt x="15228000" y="12015"/>
                  </a:lnTo>
                  <a:lnTo>
                    <a:pt x="7665521" y="6083"/>
                  </a:lnTo>
                  <a:close/>
                </a:path>
                <a:path w="15313660" h="1680210">
                  <a:moveTo>
                    <a:pt x="1821" y="72"/>
                  </a:moveTo>
                  <a:lnTo>
                    <a:pt x="7665521" y="6083"/>
                  </a:lnTo>
                  <a:lnTo>
                    <a:pt x="64371" y="12199"/>
                  </a:lnTo>
                  <a:lnTo>
                    <a:pt x="1670" y="12774"/>
                  </a:lnTo>
                  <a:lnTo>
                    <a:pt x="1821" y="72"/>
                  </a:lnTo>
                  <a:close/>
                </a:path>
              </a:pathLst>
            </a:custGeom>
            <a:solidFill>
              <a:srgbClr val="373734"/>
            </a:solidFill>
          </p:spPr>
          <p:txBody>
            <a:bodyPr wrap="square" lIns="0" tIns="0" rIns="0" bIns="0" rtlCol="0"/>
            <a:lstStyle/>
            <a:p>
              <a:endParaRPr/>
            </a:p>
          </p:txBody>
        </p:sp>
        <p:sp>
          <p:nvSpPr>
            <p:cNvPr id="17" name="object 17"/>
            <p:cNvSpPr/>
            <p:nvPr/>
          </p:nvSpPr>
          <p:spPr>
            <a:xfrm>
              <a:off x="1596460" y="0"/>
              <a:ext cx="15016480" cy="1969135"/>
            </a:xfrm>
            <a:custGeom>
              <a:avLst/>
              <a:gdLst/>
              <a:ahLst/>
              <a:cxnLst/>
              <a:rect l="l" t="t" r="r" b="b"/>
              <a:pathLst>
                <a:path w="15016480" h="1969135">
                  <a:moveTo>
                    <a:pt x="15015953" y="1815633"/>
                  </a:moveTo>
                  <a:lnTo>
                    <a:pt x="18846" y="1968549"/>
                  </a:lnTo>
                  <a:lnTo>
                    <a:pt x="0" y="365128"/>
                  </a:lnTo>
                  <a:lnTo>
                    <a:pt x="18599" y="0"/>
                  </a:lnTo>
                  <a:lnTo>
                    <a:pt x="14952872" y="0"/>
                  </a:lnTo>
                  <a:lnTo>
                    <a:pt x="15015953" y="1815633"/>
                  </a:lnTo>
                  <a:close/>
                </a:path>
              </a:pathLst>
            </a:custGeom>
            <a:solidFill>
              <a:srgbClr val="FFFFFF"/>
            </a:solidFill>
          </p:spPr>
          <p:txBody>
            <a:bodyPr wrap="square" lIns="0" tIns="0" rIns="0" bIns="0" rtlCol="0"/>
            <a:lstStyle/>
            <a:p>
              <a:endParaRPr/>
            </a:p>
          </p:txBody>
        </p:sp>
        <p:pic>
          <p:nvPicPr>
            <p:cNvPr id="18" name="object 18"/>
            <p:cNvPicPr/>
            <p:nvPr/>
          </p:nvPicPr>
          <p:blipFill>
            <a:blip r:embed="rId4" cstate="print"/>
            <a:stretch>
              <a:fillRect/>
            </a:stretch>
          </p:blipFill>
          <p:spPr>
            <a:xfrm>
              <a:off x="1562265" y="0"/>
              <a:ext cx="15151719" cy="2542471"/>
            </a:xfrm>
            <a:prstGeom prst="rect">
              <a:avLst/>
            </a:prstGeom>
          </p:spPr>
        </p:pic>
      </p:grpSp>
      <p:grpSp>
        <p:nvGrpSpPr>
          <p:cNvPr id="19" name="object 19"/>
          <p:cNvGrpSpPr/>
          <p:nvPr/>
        </p:nvGrpSpPr>
        <p:grpSpPr>
          <a:xfrm>
            <a:off x="3592832" y="3267909"/>
            <a:ext cx="7322184" cy="5207000"/>
            <a:chOff x="3592832" y="3267909"/>
            <a:chExt cx="7322184" cy="5207000"/>
          </a:xfrm>
        </p:grpSpPr>
        <p:sp>
          <p:nvSpPr>
            <p:cNvPr id="20" name="object 20"/>
            <p:cNvSpPr/>
            <p:nvPr/>
          </p:nvSpPr>
          <p:spPr>
            <a:xfrm>
              <a:off x="3592832" y="3267909"/>
              <a:ext cx="5139055" cy="5207000"/>
            </a:xfrm>
            <a:custGeom>
              <a:avLst/>
              <a:gdLst/>
              <a:ahLst/>
              <a:cxnLst/>
              <a:rect l="l" t="t" r="r" b="b"/>
              <a:pathLst>
                <a:path w="5139055" h="5207000">
                  <a:moveTo>
                    <a:pt x="467952" y="12700"/>
                  </a:moveTo>
                  <a:lnTo>
                    <a:pt x="55640" y="12700"/>
                  </a:lnTo>
                  <a:lnTo>
                    <a:pt x="106976" y="0"/>
                  </a:lnTo>
                  <a:lnTo>
                    <a:pt x="416346" y="0"/>
                  </a:lnTo>
                  <a:lnTo>
                    <a:pt x="467952" y="12700"/>
                  </a:lnTo>
                  <a:close/>
                </a:path>
                <a:path w="5139055" h="5207000">
                  <a:moveTo>
                    <a:pt x="4925777" y="5156200"/>
                  </a:moveTo>
                  <a:lnTo>
                    <a:pt x="26525" y="5156200"/>
                  </a:lnTo>
                  <a:lnTo>
                    <a:pt x="23132" y="5105400"/>
                  </a:lnTo>
                  <a:lnTo>
                    <a:pt x="16163" y="5003800"/>
                  </a:lnTo>
                  <a:lnTo>
                    <a:pt x="12771" y="4953000"/>
                  </a:lnTo>
                  <a:lnTo>
                    <a:pt x="9563" y="4902200"/>
                  </a:lnTo>
                  <a:lnTo>
                    <a:pt x="6631" y="4851400"/>
                  </a:lnTo>
                  <a:lnTo>
                    <a:pt x="4067" y="4800600"/>
                  </a:lnTo>
                  <a:lnTo>
                    <a:pt x="1964" y="4749800"/>
                  </a:lnTo>
                  <a:lnTo>
                    <a:pt x="414" y="4699000"/>
                  </a:lnTo>
                  <a:lnTo>
                    <a:pt x="0" y="4675756"/>
                  </a:lnTo>
                  <a:lnTo>
                    <a:pt x="0" y="4533898"/>
                  </a:lnTo>
                  <a:lnTo>
                    <a:pt x="913" y="4483100"/>
                  </a:lnTo>
                  <a:lnTo>
                    <a:pt x="1915" y="4432300"/>
                  </a:lnTo>
                  <a:lnTo>
                    <a:pt x="2997" y="4394200"/>
                  </a:lnTo>
                  <a:lnTo>
                    <a:pt x="4145" y="4343400"/>
                  </a:lnTo>
                  <a:lnTo>
                    <a:pt x="5351" y="4292600"/>
                  </a:lnTo>
                  <a:lnTo>
                    <a:pt x="6602" y="4241800"/>
                  </a:lnTo>
                  <a:lnTo>
                    <a:pt x="7888" y="4191000"/>
                  </a:lnTo>
                  <a:lnTo>
                    <a:pt x="14460" y="3937000"/>
                  </a:lnTo>
                  <a:lnTo>
                    <a:pt x="15727" y="3886200"/>
                  </a:lnTo>
                  <a:lnTo>
                    <a:pt x="16952" y="3835400"/>
                  </a:lnTo>
                  <a:lnTo>
                    <a:pt x="18124" y="3784600"/>
                  </a:lnTo>
                  <a:lnTo>
                    <a:pt x="19234" y="3733800"/>
                  </a:lnTo>
                  <a:lnTo>
                    <a:pt x="20269" y="3683000"/>
                  </a:lnTo>
                  <a:lnTo>
                    <a:pt x="21219" y="3632200"/>
                  </a:lnTo>
                  <a:lnTo>
                    <a:pt x="22074" y="3581400"/>
                  </a:lnTo>
                  <a:lnTo>
                    <a:pt x="22821" y="3530600"/>
                  </a:lnTo>
                  <a:lnTo>
                    <a:pt x="23451" y="3479800"/>
                  </a:lnTo>
                  <a:lnTo>
                    <a:pt x="24314" y="3390900"/>
                  </a:lnTo>
                  <a:lnTo>
                    <a:pt x="24620" y="3352800"/>
                  </a:lnTo>
                  <a:lnTo>
                    <a:pt x="24991" y="3302000"/>
                  </a:lnTo>
                  <a:lnTo>
                    <a:pt x="25314" y="3251200"/>
                  </a:lnTo>
                  <a:lnTo>
                    <a:pt x="25658" y="3187700"/>
                  </a:lnTo>
                  <a:lnTo>
                    <a:pt x="25878" y="3136900"/>
                  </a:lnTo>
                  <a:lnTo>
                    <a:pt x="26056" y="3086100"/>
                  </a:lnTo>
                  <a:lnTo>
                    <a:pt x="26191" y="3035300"/>
                  </a:lnTo>
                  <a:lnTo>
                    <a:pt x="26198" y="2730500"/>
                  </a:lnTo>
                  <a:lnTo>
                    <a:pt x="26078" y="2679700"/>
                  </a:lnTo>
                  <a:lnTo>
                    <a:pt x="25927" y="2628900"/>
                  </a:lnTo>
                  <a:lnTo>
                    <a:pt x="25746" y="2578100"/>
                  </a:lnTo>
                  <a:lnTo>
                    <a:pt x="25536" y="2527300"/>
                  </a:lnTo>
                  <a:lnTo>
                    <a:pt x="25300" y="2476500"/>
                  </a:lnTo>
                  <a:lnTo>
                    <a:pt x="24752" y="2374900"/>
                  </a:lnTo>
                  <a:lnTo>
                    <a:pt x="24112" y="2273300"/>
                  </a:lnTo>
                  <a:lnTo>
                    <a:pt x="23392" y="2171700"/>
                  </a:lnTo>
                  <a:lnTo>
                    <a:pt x="22602" y="2070100"/>
                  </a:lnTo>
                  <a:lnTo>
                    <a:pt x="21753" y="1968500"/>
                  </a:lnTo>
                  <a:lnTo>
                    <a:pt x="20393" y="1816100"/>
                  </a:lnTo>
                  <a:lnTo>
                    <a:pt x="14497" y="1193800"/>
                  </a:lnTo>
                  <a:lnTo>
                    <a:pt x="13262" y="1054100"/>
                  </a:lnTo>
                  <a:lnTo>
                    <a:pt x="12645" y="1003300"/>
                  </a:lnTo>
                  <a:lnTo>
                    <a:pt x="12057" y="952500"/>
                  </a:lnTo>
                  <a:lnTo>
                    <a:pt x="11496" y="914400"/>
                  </a:lnTo>
                  <a:lnTo>
                    <a:pt x="10450" y="812800"/>
                  </a:lnTo>
                  <a:lnTo>
                    <a:pt x="9496" y="711200"/>
                  </a:lnTo>
                  <a:lnTo>
                    <a:pt x="8622" y="609600"/>
                  </a:lnTo>
                  <a:lnTo>
                    <a:pt x="7817" y="508000"/>
                  </a:lnTo>
                  <a:lnTo>
                    <a:pt x="6029" y="266700"/>
                  </a:lnTo>
                  <a:lnTo>
                    <a:pt x="4420" y="12700"/>
                  </a:lnTo>
                  <a:lnTo>
                    <a:pt x="622463" y="12700"/>
                  </a:lnTo>
                  <a:lnTo>
                    <a:pt x="673799" y="25400"/>
                  </a:lnTo>
                  <a:lnTo>
                    <a:pt x="827219" y="25400"/>
                  </a:lnTo>
                  <a:lnTo>
                    <a:pt x="878318" y="38100"/>
                  </a:lnTo>
                  <a:lnTo>
                    <a:pt x="1082718" y="38100"/>
                  </a:lnTo>
                  <a:lnTo>
                    <a:pt x="1133818" y="50800"/>
                  </a:lnTo>
                  <a:lnTo>
                    <a:pt x="5107770" y="50800"/>
                  </a:lnTo>
                  <a:lnTo>
                    <a:pt x="5109458" y="76200"/>
                  </a:lnTo>
                  <a:lnTo>
                    <a:pt x="5112621" y="127000"/>
                  </a:lnTo>
                  <a:lnTo>
                    <a:pt x="5115578" y="177800"/>
                  </a:lnTo>
                  <a:lnTo>
                    <a:pt x="5118333" y="228600"/>
                  </a:lnTo>
                  <a:lnTo>
                    <a:pt x="5120891" y="279400"/>
                  </a:lnTo>
                  <a:lnTo>
                    <a:pt x="5123256" y="330200"/>
                  </a:lnTo>
                  <a:lnTo>
                    <a:pt x="5125433" y="381000"/>
                  </a:lnTo>
                  <a:lnTo>
                    <a:pt x="5127427" y="431800"/>
                  </a:lnTo>
                  <a:lnTo>
                    <a:pt x="5129241" y="482600"/>
                  </a:lnTo>
                  <a:lnTo>
                    <a:pt x="5130881" y="533400"/>
                  </a:lnTo>
                  <a:lnTo>
                    <a:pt x="5132351" y="584200"/>
                  </a:lnTo>
                  <a:lnTo>
                    <a:pt x="5133656" y="635000"/>
                  </a:lnTo>
                  <a:lnTo>
                    <a:pt x="5134799" y="685800"/>
                  </a:lnTo>
                  <a:lnTo>
                    <a:pt x="5135787" y="736600"/>
                  </a:lnTo>
                  <a:lnTo>
                    <a:pt x="5136623" y="787400"/>
                  </a:lnTo>
                  <a:lnTo>
                    <a:pt x="5137311" y="838200"/>
                  </a:lnTo>
                  <a:lnTo>
                    <a:pt x="5137858" y="889000"/>
                  </a:lnTo>
                  <a:lnTo>
                    <a:pt x="5138266" y="939800"/>
                  </a:lnTo>
                  <a:lnTo>
                    <a:pt x="5138540" y="990600"/>
                  </a:lnTo>
                  <a:lnTo>
                    <a:pt x="5138609" y="1143000"/>
                  </a:lnTo>
                  <a:lnTo>
                    <a:pt x="5138396" y="1193800"/>
                  </a:lnTo>
                  <a:lnTo>
                    <a:pt x="5138072" y="1244600"/>
                  </a:lnTo>
                  <a:lnTo>
                    <a:pt x="5137641" y="1295400"/>
                  </a:lnTo>
                  <a:lnTo>
                    <a:pt x="5137110" y="1346200"/>
                  </a:lnTo>
                  <a:lnTo>
                    <a:pt x="5136481" y="1397000"/>
                  </a:lnTo>
                  <a:lnTo>
                    <a:pt x="5135760" y="1447800"/>
                  </a:lnTo>
                  <a:lnTo>
                    <a:pt x="5134951" y="1498600"/>
                  </a:lnTo>
                  <a:lnTo>
                    <a:pt x="5134058" y="1549400"/>
                  </a:lnTo>
                  <a:lnTo>
                    <a:pt x="5133087" y="1600200"/>
                  </a:lnTo>
                  <a:lnTo>
                    <a:pt x="5132042" y="1663700"/>
                  </a:lnTo>
                  <a:lnTo>
                    <a:pt x="5130927" y="1714500"/>
                  </a:lnTo>
                  <a:lnTo>
                    <a:pt x="5129747" y="1765300"/>
                  </a:lnTo>
                  <a:lnTo>
                    <a:pt x="5128506" y="1816100"/>
                  </a:lnTo>
                  <a:lnTo>
                    <a:pt x="5127210" y="1866900"/>
                  </a:lnTo>
                  <a:lnTo>
                    <a:pt x="5125862" y="1917700"/>
                  </a:lnTo>
                  <a:lnTo>
                    <a:pt x="5124467" y="1968500"/>
                  </a:lnTo>
                  <a:lnTo>
                    <a:pt x="5123030" y="2019300"/>
                  </a:lnTo>
                  <a:lnTo>
                    <a:pt x="5121556" y="2070100"/>
                  </a:lnTo>
                  <a:lnTo>
                    <a:pt x="5120150" y="2120900"/>
                  </a:lnTo>
                  <a:lnTo>
                    <a:pt x="5118714" y="2171700"/>
                  </a:lnTo>
                  <a:lnTo>
                    <a:pt x="5115768" y="2273300"/>
                  </a:lnTo>
                  <a:lnTo>
                    <a:pt x="5105191" y="2628900"/>
                  </a:lnTo>
                  <a:lnTo>
                    <a:pt x="5102253" y="2730500"/>
                  </a:lnTo>
                  <a:lnTo>
                    <a:pt x="5100822" y="2781300"/>
                  </a:lnTo>
                  <a:lnTo>
                    <a:pt x="5099423" y="2832100"/>
                  </a:lnTo>
                  <a:lnTo>
                    <a:pt x="5098060" y="2882900"/>
                  </a:lnTo>
                  <a:lnTo>
                    <a:pt x="5096739" y="2933700"/>
                  </a:lnTo>
                  <a:lnTo>
                    <a:pt x="5095465" y="2984500"/>
                  </a:lnTo>
                  <a:lnTo>
                    <a:pt x="5094241" y="3035300"/>
                  </a:lnTo>
                  <a:lnTo>
                    <a:pt x="5093074" y="3086100"/>
                  </a:lnTo>
                  <a:lnTo>
                    <a:pt x="5091967" y="3136900"/>
                  </a:lnTo>
                  <a:lnTo>
                    <a:pt x="5090927" y="3187700"/>
                  </a:lnTo>
                  <a:lnTo>
                    <a:pt x="5089956" y="3251200"/>
                  </a:lnTo>
                  <a:lnTo>
                    <a:pt x="5089062" y="3302000"/>
                  </a:lnTo>
                  <a:lnTo>
                    <a:pt x="5088247" y="3352800"/>
                  </a:lnTo>
                  <a:lnTo>
                    <a:pt x="5087517" y="3403600"/>
                  </a:lnTo>
                  <a:lnTo>
                    <a:pt x="5086878" y="3454400"/>
                  </a:lnTo>
                  <a:lnTo>
                    <a:pt x="5086333" y="3505200"/>
                  </a:lnTo>
                  <a:lnTo>
                    <a:pt x="5085888" y="3556000"/>
                  </a:lnTo>
                  <a:lnTo>
                    <a:pt x="5085547" y="3606800"/>
                  </a:lnTo>
                  <a:lnTo>
                    <a:pt x="5085431" y="3632200"/>
                  </a:lnTo>
                  <a:lnTo>
                    <a:pt x="5085452" y="3835400"/>
                  </a:lnTo>
                  <a:lnTo>
                    <a:pt x="5085966" y="3911600"/>
                  </a:lnTo>
                  <a:lnTo>
                    <a:pt x="5086491" y="3962400"/>
                  </a:lnTo>
                  <a:lnTo>
                    <a:pt x="5087160" y="4013200"/>
                  </a:lnTo>
                  <a:lnTo>
                    <a:pt x="5087977" y="4064000"/>
                  </a:lnTo>
                  <a:lnTo>
                    <a:pt x="5088946" y="4114800"/>
                  </a:lnTo>
                  <a:lnTo>
                    <a:pt x="5090073" y="4165600"/>
                  </a:lnTo>
                  <a:lnTo>
                    <a:pt x="5091363" y="4216400"/>
                  </a:lnTo>
                  <a:lnTo>
                    <a:pt x="5092820" y="4267200"/>
                  </a:lnTo>
                  <a:lnTo>
                    <a:pt x="5094447" y="4318000"/>
                  </a:lnTo>
                  <a:lnTo>
                    <a:pt x="5096201" y="4368800"/>
                  </a:lnTo>
                  <a:lnTo>
                    <a:pt x="5098072" y="4432300"/>
                  </a:lnTo>
                  <a:lnTo>
                    <a:pt x="5100047" y="4483100"/>
                  </a:lnTo>
                  <a:lnTo>
                    <a:pt x="5102117" y="4533900"/>
                  </a:lnTo>
                  <a:lnTo>
                    <a:pt x="5104271" y="4584700"/>
                  </a:lnTo>
                  <a:lnTo>
                    <a:pt x="5106498" y="4635500"/>
                  </a:lnTo>
                  <a:lnTo>
                    <a:pt x="5108786" y="4686300"/>
                  </a:lnTo>
                  <a:lnTo>
                    <a:pt x="5111126" y="4737100"/>
                  </a:lnTo>
                  <a:lnTo>
                    <a:pt x="5113507" y="4787900"/>
                  </a:lnTo>
                  <a:lnTo>
                    <a:pt x="5115917" y="4838700"/>
                  </a:lnTo>
                  <a:lnTo>
                    <a:pt x="5123218" y="4991100"/>
                  </a:lnTo>
                  <a:lnTo>
                    <a:pt x="5128036" y="5092700"/>
                  </a:lnTo>
                  <a:lnTo>
                    <a:pt x="5130397" y="5143500"/>
                  </a:lnTo>
                  <a:lnTo>
                    <a:pt x="4976931" y="5143500"/>
                  </a:lnTo>
                  <a:lnTo>
                    <a:pt x="4925777" y="5156200"/>
                  </a:lnTo>
                  <a:close/>
                </a:path>
                <a:path w="5139055" h="5207000">
                  <a:moveTo>
                    <a:pt x="5107770" y="50800"/>
                  </a:moveTo>
                  <a:lnTo>
                    <a:pt x="2712191" y="50800"/>
                  </a:lnTo>
                  <a:lnTo>
                    <a:pt x="2915648" y="38100"/>
                  </a:lnTo>
                  <a:lnTo>
                    <a:pt x="3678269" y="38100"/>
                  </a:lnTo>
                  <a:lnTo>
                    <a:pt x="3830667" y="25400"/>
                  </a:lnTo>
                  <a:lnTo>
                    <a:pt x="5106083" y="25400"/>
                  </a:lnTo>
                  <a:lnTo>
                    <a:pt x="5107770" y="50800"/>
                  </a:lnTo>
                  <a:close/>
                </a:path>
                <a:path w="5139055" h="5207000">
                  <a:moveTo>
                    <a:pt x="4107524" y="5168900"/>
                  </a:moveTo>
                  <a:lnTo>
                    <a:pt x="338195" y="5168900"/>
                  </a:lnTo>
                  <a:lnTo>
                    <a:pt x="287017" y="5156200"/>
                  </a:lnTo>
                  <a:lnTo>
                    <a:pt x="4158646" y="5156200"/>
                  </a:lnTo>
                  <a:lnTo>
                    <a:pt x="4107524" y="5168900"/>
                  </a:lnTo>
                  <a:close/>
                </a:path>
                <a:path w="5139055" h="5207000">
                  <a:moveTo>
                    <a:pt x="3596536" y="5181600"/>
                  </a:moveTo>
                  <a:lnTo>
                    <a:pt x="494562" y="5181600"/>
                  </a:lnTo>
                  <a:lnTo>
                    <a:pt x="390432" y="5168900"/>
                  </a:lnTo>
                  <a:lnTo>
                    <a:pt x="3698696" y="5168900"/>
                  </a:lnTo>
                  <a:lnTo>
                    <a:pt x="3596536" y="5181600"/>
                  </a:lnTo>
                  <a:close/>
                </a:path>
                <a:path w="5139055" h="5207000">
                  <a:moveTo>
                    <a:pt x="2984074" y="5194300"/>
                  </a:moveTo>
                  <a:lnTo>
                    <a:pt x="598473" y="5194300"/>
                  </a:lnTo>
                  <a:lnTo>
                    <a:pt x="546526" y="5181600"/>
                  </a:lnTo>
                  <a:lnTo>
                    <a:pt x="3443336" y="5181600"/>
                  </a:lnTo>
                  <a:lnTo>
                    <a:pt x="2984074" y="5194300"/>
                  </a:lnTo>
                  <a:close/>
                </a:path>
                <a:path w="5139055" h="5207000">
                  <a:moveTo>
                    <a:pt x="2629838" y="5207000"/>
                  </a:moveTo>
                  <a:lnTo>
                    <a:pt x="806805" y="5207000"/>
                  </a:lnTo>
                  <a:lnTo>
                    <a:pt x="754567" y="5194300"/>
                  </a:lnTo>
                  <a:lnTo>
                    <a:pt x="2680460" y="5194300"/>
                  </a:lnTo>
                  <a:lnTo>
                    <a:pt x="2629838" y="5207000"/>
                  </a:lnTo>
                  <a:close/>
                </a:path>
              </a:pathLst>
            </a:custGeom>
            <a:solidFill>
              <a:srgbClr val="1C1C1B"/>
            </a:solidFill>
          </p:spPr>
          <p:txBody>
            <a:bodyPr wrap="square" lIns="0" tIns="0" rIns="0" bIns="0" rtlCol="0"/>
            <a:lstStyle/>
            <a:p>
              <a:endParaRPr/>
            </a:p>
          </p:txBody>
        </p:sp>
        <p:sp>
          <p:nvSpPr>
            <p:cNvPr id="21" name="object 21"/>
            <p:cNvSpPr/>
            <p:nvPr/>
          </p:nvSpPr>
          <p:spPr>
            <a:xfrm>
              <a:off x="3622796" y="3301048"/>
              <a:ext cx="5078730" cy="5143500"/>
            </a:xfrm>
            <a:custGeom>
              <a:avLst/>
              <a:gdLst/>
              <a:ahLst/>
              <a:cxnLst/>
              <a:rect l="l" t="t" r="r" b="b"/>
              <a:pathLst>
                <a:path w="5078730" h="5143500">
                  <a:moveTo>
                    <a:pt x="4969454" y="5092699"/>
                  </a:moveTo>
                  <a:lnTo>
                    <a:pt x="26215" y="5092699"/>
                  </a:lnTo>
                  <a:lnTo>
                    <a:pt x="22862" y="5041899"/>
                  </a:lnTo>
                  <a:lnTo>
                    <a:pt x="15975" y="4940299"/>
                  </a:lnTo>
                  <a:lnTo>
                    <a:pt x="12622" y="4889499"/>
                  </a:lnTo>
                  <a:lnTo>
                    <a:pt x="9451" y="4838699"/>
                  </a:lnTo>
                  <a:lnTo>
                    <a:pt x="6554" y="4787899"/>
                  </a:lnTo>
                  <a:lnTo>
                    <a:pt x="4020" y="4737099"/>
                  </a:lnTo>
                  <a:lnTo>
                    <a:pt x="1942" y="4686299"/>
                  </a:lnTo>
                  <a:lnTo>
                    <a:pt x="409" y="4635499"/>
                  </a:lnTo>
                  <a:lnTo>
                    <a:pt x="0" y="4612245"/>
                  </a:lnTo>
                  <a:lnTo>
                    <a:pt x="0" y="4483099"/>
                  </a:lnTo>
                  <a:lnTo>
                    <a:pt x="945" y="4432299"/>
                  </a:lnTo>
                  <a:lnTo>
                    <a:pt x="1987" y="4381499"/>
                  </a:lnTo>
                  <a:lnTo>
                    <a:pt x="3113" y="4330699"/>
                  </a:lnTo>
                  <a:lnTo>
                    <a:pt x="4310" y="4279899"/>
                  </a:lnTo>
                  <a:lnTo>
                    <a:pt x="5566" y="4229099"/>
                  </a:lnTo>
                  <a:lnTo>
                    <a:pt x="6869" y="4178299"/>
                  </a:lnTo>
                  <a:lnTo>
                    <a:pt x="8206" y="4114799"/>
                  </a:lnTo>
                  <a:lnTo>
                    <a:pt x="13654" y="3911599"/>
                  </a:lnTo>
                  <a:lnTo>
                    <a:pt x="14979" y="3860799"/>
                  </a:lnTo>
                  <a:lnTo>
                    <a:pt x="16264" y="3809999"/>
                  </a:lnTo>
                  <a:lnTo>
                    <a:pt x="17498" y="3759199"/>
                  </a:lnTo>
                  <a:lnTo>
                    <a:pt x="18668" y="3708399"/>
                  </a:lnTo>
                  <a:lnTo>
                    <a:pt x="19762" y="3657599"/>
                  </a:lnTo>
                  <a:lnTo>
                    <a:pt x="20767" y="3606799"/>
                  </a:lnTo>
                  <a:lnTo>
                    <a:pt x="21671" y="3555999"/>
                  </a:lnTo>
                  <a:lnTo>
                    <a:pt x="22461" y="3492499"/>
                  </a:lnTo>
                  <a:lnTo>
                    <a:pt x="23126" y="3441699"/>
                  </a:lnTo>
                  <a:lnTo>
                    <a:pt x="23654" y="3390899"/>
                  </a:lnTo>
                  <a:lnTo>
                    <a:pt x="24713" y="3251199"/>
                  </a:lnTo>
                  <a:lnTo>
                    <a:pt x="25037" y="3200399"/>
                  </a:lnTo>
                  <a:lnTo>
                    <a:pt x="25313" y="3149599"/>
                  </a:lnTo>
                  <a:lnTo>
                    <a:pt x="25543" y="3098799"/>
                  </a:lnTo>
                  <a:lnTo>
                    <a:pt x="25729" y="3047999"/>
                  </a:lnTo>
                  <a:lnTo>
                    <a:pt x="25870" y="2997199"/>
                  </a:lnTo>
                  <a:lnTo>
                    <a:pt x="25886" y="2692399"/>
                  </a:lnTo>
                  <a:lnTo>
                    <a:pt x="25731" y="2628899"/>
                  </a:lnTo>
                  <a:lnTo>
                    <a:pt x="25375" y="2527299"/>
                  </a:lnTo>
                  <a:lnTo>
                    <a:pt x="25153" y="2476499"/>
                  </a:lnTo>
                  <a:lnTo>
                    <a:pt x="24904" y="2425699"/>
                  </a:lnTo>
                  <a:lnTo>
                    <a:pt x="24330" y="2324099"/>
                  </a:lnTo>
                  <a:lnTo>
                    <a:pt x="23747" y="2235199"/>
                  </a:lnTo>
                  <a:lnTo>
                    <a:pt x="23011" y="2133599"/>
                  </a:lnTo>
                  <a:lnTo>
                    <a:pt x="22101" y="2019299"/>
                  </a:lnTo>
                  <a:lnTo>
                    <a:pt x="21228" y="1904999"/>
                  </a:lnTo>
                  <a:lnTo>
                    <a:pt x="19713" y="1739899"/>
                  </a:lnTo>
                  <a:lnTo>
                    <a:pt x="14357" y="1181099"/>
                  </a:lnTo>
                  <a:lnTo>
                    <a:pt x="13108" y="1041399"/>
                  </a:lnTo>
                  <a:lnTo>
                    <a:pt x="12468" y="990599"/>
                  </a:lnTo>
                  <a:lnTo>
                    <a:pt x="11860" y="939799"/>
                  </a:lnTo>
                  <a:lnTo>
                    <a:pt x="11281" y="888999"/>
                  </a:lnTo>
                  <a:lnTo>
                    <a:pt x="10731" y="838199"/>
                  </a:lnTo>
                  <a:lnTo>
                    <a:pt x="9589" y="723899"/>
                  </a:lnTo>
                  <a:lnTo>
                    <a:pt x="8773" y="634999"/>
                  </a:lnTo>
                  <a:lnTo>
                    <a:pt x="7919" y="520699"/>
                  </a:lnTo>
                  <a:lnTo>
                    <a:pt x="7130" y="419099"/>
                  </a:lnTo>
                  <a:lnTo>
                    <a:pt x="6041" y="266699"/>
                  </a:lnTo>
                  <a:lnTo>
                    <a:pt x="4369" y="12699"/>
                  </a:lnTo>
                  <a:lnTo>
                    <a:pt x="54992" y="0"/>
                  </a:lnTo>
                  <a:lnTo>
                    <a:pt x="462496" y="0"/>
                  </a:lnTo>
                  <a:lnTo>
                    <a:pt x="513462" y="12699"/>
                  </a:lnTo>
                  <a:lnTo>
                    <a:pt x="665942" y="12699"/>
                  </a:lnTo>
                  <a:lnTo>
                    <a:pt x="716565" y="25399"/>
                  </a:lnTo>
                  <a:lnTo>
                    <a:pt x="918580" y="25399"/>
                  </a:lnTo>
                  <a:lnTo>
                    <a:pt x="969084" y="38099"/>
                  </a:lnTo>
                  <a:lnTo>
                    <a:pt x="1171100" y="38099"/>
                  </a:lnTo>
                  <a:lnTo>
                    <a:pt x="1221604" y="50799"/>
                  </a:lnTo>
                  <a:lnTo>
                    <a:pt x="5048208" y="50799"/>
                  </a:lnTo>
                  <a:lnTo>
                    <a:pt x="5049876" y="76199"/>
                  </a:lnTo>
                  <a:lnTo>
                    <a:pt x="5053003" y="126999"/>
                  </a:lnTo>
                  <a:lnTo>
                    <a:pt x="5055925" y="165099"/>
                  </a:lnTo>
                  <a:lnTo>
                    <a:pt x="5058648" y="215899"/>
                  </a:lnTo>
                  <a:lnTo>
                    <a:pt x="5061176" y="266699"/>
                  </a:lnTo>
                  <a:lnTo>
                    <a:pt x="5063514" y="317499"/>
                  </a:lnTo>
                  <a:lnTo>
                    <a:pt x="5065666" y="368299"/>
                  </a:lnTo>
                  <a:lnTo>
                    <a:pt x="5067636" y="419099"/>
                  </a:lnTo>
                  <a:lnTo>
                    <a:pt x="5069429" y="469899"/>
                  </a:lnTo>
                  <a:lnTo>
                    <a:pt x="5071050" y="520699"/>
                  </a:lnTo>
                  <a:lnTo>
                    <a:pt x="5072503" y="571499"/>
                  </a:lnTo>
                  <a:lnTo>
                    <a:pt x="5073792" y="622299"/>
                  </a:lnTo>
                  <a:lnTo>
                    <a:pt x="5074923" y="673099"/>
                  </a:lnTo>
                  <a:lnTo>
                    <a:pt x="5075899" y="723899"/>
                  </a:lnTo>
                  <a:lnTo>
                    <a:pt x="5076725" y="774699"/>
                  </a:lnTo>
                  <a:lnTo>
                    <a:pt x="5077406" y="825499"/>
                  </a:lnTo>
                  <a:lnTo>
                    <a:pt x="5077945" y="876299"/>
                  </a:lnTo>
                  <a:lnTo>
                    <a:pt x="5078349" y="927099"/>
                  </a:lnTo>
                  <a:lnTo>
                    <a:pt x="5078620" y="977899"/>
                  </a:lnTo>
                  <a:lnTo>
                    <a:pt x="5078688" y="1130299"/>
                  </a:lnTo>
                  <a:lnTo>
                    <a:pt x="5078477" y="1181099"/>
                  </a:lnTo>
                  <a:lnTo>
                    <a:pt x="5078157" y="1231899"/>
                  </a:lnTo>
                  <a:lnTo>
                    <a:pt x="5077732" y="1282699"/>
                  </a:lnTo>
                  <a:lnTo>
                    <a:pt x="5077206" y="1333499"/>
                  </a:lnTo>
                  <a:lnTo>
                    <a:pt x="5076585" y="1384299"/>
                  </a:lnTo>
                  <a:lnTo>
                    <a:pt x="5075872" y="1435099"/>
                  </a:lnTo>
                  <a:lnTo>
                    <a:pt x="5075072" y="1485899"/>
                  </a:lnTo>
                  <a:lnTo>
                    <a:pt x="5074190" y="1536699"/>
                  </a:lnTo>
                  <a:lnTo>
                    <a:pt x="5073230" y="1587499"/>
                  </a:lnTo>
                  <a:lnTo>
                    <a:pt x="5072197" y="1638299"/>
                  </a:lnTo>
                  <a:lnTo>
                    <a:pt x="5071095" y="1689099"/>
                  </a:lnTo>
                  <a:lnTo>
                    <a:pt x="5069929" y="1739899"/>
                  </a:lnTo>
                  <a:lnTo>
                    <a:pt x="5068703" y="1790699"/>
                  </a:lnTo>
                  <a:lnTo>
                    <a:pt x="5067421" y="1841499"/>
                  </a:lnTo>
                  <a:lnTo>
                    <a:pt x="5066089" y="1892299"/>
                  </a:lnTo>
                  <a:lnTo>
                    <a:pt x="5064711" y="1943099"/>
                  </a:lnTo>
                  <a:lnTo>
                    <a:pt x="5063291" y="1993899"/>
                  </a:lnTo>
                  <a:lnTo>
                    <a:pt x="5061833" y="2044699"/>
                  </a:lnTo>
                  <a:lnTo>
                    <a:pt x="5060444" y="2082799"/>
                  </a:lnTo>
                  <a:lnTo>
                    <a:pt x="5059025" y="2133599"/>
                  </a:lnTo>
                  <a:lnTo>
                    <a:pt x="5056113" y="2235199"/>
                  </a:lnTo>
                  <a:lnTo>
                    <a:pt x="5045660" y="2590799"/>
                  </a:lnTo>
                  <a:lnTo>
                    <a:pt x="5042756" y="2692399"/>
                  </a:lnTo>
                  <a:lnTo>
                    <a:pt x="5041341" y="2743199"/>
                  </a:lnTo>
                  <a:lnTo>
                    <a:pt x="5039959" y="2793999"/>
                  </a:lnTo>
                  <a:lnTo>
                    <a:pt x="5038612" y="2844799"/>
                  </a:lnTo>
                  <a:lnTo>
                    <a:pt x="5037306" y="2895599"/>
                  </a:lnTo>
                  <a:lnTo>
                    <a:pt x="5036047" y="2946399"/>
                  </a:lnTo>
                  <a:lnTo>
                    <a:pt x="5034837" y="2997199"/>
                  </a:lnTo>
                  <a:lnTo>
                    <a:pt x="5033684" y="3047999"/>
                  </a:lnTo>
                  <a:lnTo>
                    <a:pt x="5032590" y="3098799"/>
                  </a:lnTo>
                  <a:lnTo>
                    <a:pt x="5031562" y="3149599"/>
                  </a:lnTo>
                  <a:lnTo>
                    <a:pt x="5030603" y="3200399"/>
                  </a:lnTo>
                  <a:lnTo>
                    <a:pt x="5029718" y="3251199"/>
                  </a:lnTo>
                  <a:lnTo>
                    <a:pt x="5028913" y="3301999"/>
                  </a:lnTo>
                  <a:lnTo>
                    <a:pt x="5028192" y="3352799"/>
                  </a:lnTo>
                  <a:lnTo>
                    <a:pt x="5027560" y="3403599"/>
                  </a:lnTo>
                  <a:lnTo>
                    <a:pt x="5027022" y="3454399"/>
                  </a:lnTo>
                  <a:lnTo>
                    <a:pt x="5026582" y="3505199"/>
                  </a:lnTo>
                  <a:lnTo>
                    <a:pt x="5026245" y="3555999"/>
                  </a:lnTo>
                  <a:lnTo>
                    <a:pt x="5026016" y="3606799"/>
                  </a:lnTo>
                  <a:lnTo>
                    <a:pt x="5026025" y="3759199"/>
                  </a:lnTo>
                  <a:lnTo>
                    <a:pt x="5026276" y="3809999"/>
                  </a:lnTo>
                  <a:lnTo>
                    <a:pt x="5026659" y="3860799"/>
                  </a:lnTo>
                  <a:lnTo>
                    <a:pt x="5027178" y="3911599"/>
                  </a:lnTo>
                  <a:lnTo>
                    <a:pt x="5027839" y="3962399"/>
                  </a:lnTo>
                  <a:lnTo>
                    <a:pt x="5028646" y="4013199"/>
                  </a:lnTo>
                  <a:lnTo>
                    <a:pt x="5029605" y="4063999"/>
                  </a:lnTo>
                  <a:lnTo>
                    <a:pt x="5030719" y="4114799"/>
                  </a:lnTo>
                  <a:lnTo>
                    <a:pt x="5031993" y="4165599"/>
                  </a:lnTo>
                  <a:lnTo>
                    <a:pt x="5033433" y="4216399"/>
                  </a:lnTo>
                  <a:lnTo>
                    <a:pt x="5035041" y="4267199"/>
                  </a:lnTo>
                  <a:lnTo>
                    <a:pt x="5036775" y="4317999"/>
                  </a:lnTo>
                  <a:lnTo>
                    <a:pt x="5038623" y="4368799"/>
                  </a:lnTo>
                  <a:lnTo>
                    <a:pt x="5040576" y="4419599"/>
                  </a:lnTo>
                  <a:lnTo>
                    <a:pt x="5042622" y="4470399"/>
                  </a:lnTo>
                  <a:lnTo>
                    <a:pt x="5044750" y="4521199"/>
                  </a:lnTo>
                  <a:lnTo>
                    <a:pt x="5046951" y="4571999"/>
                  </a:lnTo>
                  <a:lnTo>
                    <a:pt x="5049213" y="4622799"/>
                  </a:lnTo>
                  <a:lnTo>
                    <a:pt x="5051526" y="4673599"/>
                  </a:lnTo>
                  <a:lnTo>
                    <a:pt x="5053878" y="4724399"/>
                  </a:lnTo>
                  <a:lnTo>
                    <a:pt x="5056261" y="4775199"/>
                  </a:lnTo>
                  <a:lnTo>
                    <a:pt x="5063476" y="4927599"/>
                  </a:lnTo>
                  <a:lnTo>
                    <a:pt x="5068238" y="5029199"/>
                  </a:lnTo>
                  <a:lnTo>
                    <a:pt x="5070572" y="5079999"/>
                  </a:lnTo>
                  <a:lnTo>
                    <a:pt x="5020013" y="5079999"/>
                  </a:lnTo>
                  <a:lnTo>
                    <a:pt x="4969454" y="5092699"/>
                  </a:lnTo>
                  <a:close/>
                </a:path>
                <a:path w="5078730" h="5143500">
                  <a:moveTo>
                    <a:pt x="5048208" y="50799"/>
                  </a:moveTo>
                  <a:lnTo>
                    <a:pt x="2529751" y="50799"/>
                  </a:lnTo>
                  <a:lnTo>
                    <a:pt x="2680565" y="38099"/>
                  </a:lnTo>
                  <a:lnTo>
                    <a:pt x="3434468" y="38099"/>
                  </a:lnTo>
                  <a:lnTo>
                    <a:pt x="3635376" y="25399"/>
                  </a:lnTo>
                  <a:lnTo>
                    <a:pt x="5046541" y="25399"/>
                  </a:lnTo>
                  <a:lnTo>
                    <a:pt x="5048208" y="50799"/>
                  </a:lnTo>
                  <a:close/>
                </a:path>
                <a:path w="5078730" h="5143500">
                  <a:moveTo>
                    <a:pt x="4059627" y="5105399"/>
                  </a:moveTo>
                  <a:lnTo>
                    <a:pt x="283670" y="5105399"/>
                  </a:lnTo>
                  <a:lnTo>
                    <a:pt x="232544" y="5092699"/>
                  </a:lnTo>
                  <a:lnTo>
                    <a:pt x="4110152" y="5092699"/>
                  </a:lnTo>
                  <a:lnTo>
                    <a:pt x="4059627" y="5105399"/>
                  </a:lnTo>
                  <a:close/>
                </a:path>
                <a:path w="5078730" h="5143500">
                  <a:moveTo>
                    <a:pt x="3554597" y="5118099"/>
                  </a:moveTo>
                  <a:lnTo>
                    <a:pt x="488795" y="5118099"/>
                  </a:lnTo>
                  <a:lnTo>
                    <a:pt x="385879" y="5105399"/>
                  </a:lnTo>
                  <a:lnTo>
                    <a:pt x="3655566" y="5105399"/>
                  </a:lnTo>
                  <a:lnTo>
                    <a:pt x="3554597" y="5118099"/>
                  </a:lnTo>
                  <a:close/>
                </a:path>
                <a:path w="5078730" h="5143500">
                  <a:moveTo>
                    <a:pt x="2949277" y="5130799"/>
                  </a:moveTo>
                  <a:lnTo>
                    <a:pt x="591494" y="5130799"/>
                  </a:lnTo>
                  <a:lnTo>
                    <a:pt x="540153" y="5118099"/>
                  </a:lnTo>
                  <a:lnTo>
                    <a:pt x="3403183" y="5118099"/>
                  </a:lnTo>
                  <a:lnTo>
                    <a:pt x="2949277" y="5130799"/>
                  </a:lnTo>
                  <a:close/>
                </a:path>
                <a:path w="5078730" h="5143500">
                  <a:moveTo>
                    <a:pt x="2590832" y="5143499"/>
                  </a:moveTo>
                  <a:lnTo>
                    <a:pt x="797397" y="5143499"/>
                  </a:lnTo>
                  <a:lnTo>
                    <a:pt x="745768" y="5130799"/>
                  </a:lnTo>
                  <a:lnTo>
                    <a:pt x="2642056" y="5130799"/>
                  </a:lnTo>
                  <a:lnTo>
                    <a:pt x="2590832" y="5143499"/>
                  </a:lnTo>
                  <a:close/>
                </a:path>
              </a:pathLst>
            </a:custGeom>
            <a:solidFill>
              <a:srgbClr val="FDD58B"/>
            </a:solidFill>
          </p:spPr>
          <p:txBody>
            <a:bodyPr wrap="square" lIns="0" tIns="0" rIns="0" bIns="0" rtlCol="0"/>
            <a:lstStyle/>
            <a:p>
              <a:endParaRPr/>
            </a:p>
          </p:txBody>
        </p:sp>
        <p:sp>
          <p:nvSpPr>
            <p:cNvPr id="22" name="object 22"/>
            <p:cNvSpPr/>
            <p:nvPr/>
          </p:nvSpPr>
          <p:spPr>
            <a:xfrm>
              <a:off x="7714958" y="3680480"/>
              <a:ext cx="3199765" cy="3199765"/>
            </a:xfrm>
            <a:custGeom>
              <a:avLst/>
              <a:gdLst/>
              <a:ahLst/>
              <a:cxnLst/>
              <a:rect l="l" t="t" r="r" b="b"/>
              <a:pathLst>
                <a:path w="3199765" h="3199765">
                  <a:moveTo>
                    <a:pt x="3199624" y="3199624"/>
                  </a:moveTo>
                  <a:lnTo>
                    <a:pt x="0" y="3199624"/>
                  </a:lnTo>
                  <a:lnTo>
                    <a:pt x="0" y="0"/>
                  </a:lnTo>
                  <a:lnTo>
                    <a:pt x="3199624" y="0"/>
                  </a:lnTo>
                  <a:lnTo>
                    <a:pt x="3199624" y="3199624"/>
                  </a:lnTo>
                  <a:close/>
                </a:path>
              </a:pathLst>
            </a:custGeom>
            <a:solidFill>
              <a:srgbClr val="1C1C1B"/>
            </a:solidFill>
          </p:spPr>
          <p:txBody>
            <a:bodyPr wrap="square" lIns="0" tIns="0" rIns="0" bIns="0" rtlCol="0"/>
            <a:lstStyle/>
            <a:p>
              <a:endParaRPr/>
            </a:p>
          </p:txBody>
        </p:sp>
        <p:pic>
          <p:nvPicPr>
            <p:cNvPr id="23" name="object 23"/>
            <p:cNvPicPr/>
            <p:nvPr/>
          </p:nvPicPr>
          <p:blipFill>
            <a:blip r:embed="rId5" cstate="print"/>
            <a:stretch>
              <a:fillRect/>
            </a:stretch>
          </p:blipFill>
          <p:spPr>
            <a:xfrm>
              <a:off x="7747614" y="3713137"/>
              <a:ext cx="3134312" cy="3134312"/>
            </a:xfrm>
            <a:prstGeom prst="rect">
              <a:avLst/>
            </a:prstGeom>
          </p:spPr>
        </p:pic>
      </p:grpSp>
      <p:sp>
        <p:nvSpPr>
          <p:cNvPr id="24" name="object 24"/>
          <p:cNvSpPr/>
          <p:nvPr/>
        </p:nvSpPr>
        <p:spPr>
          <a:xfrm>
            <a:off x="2283110" y="7118212"/>
            <a:ext cx="1057910" cy="1057910"/>
          </a:xfrm>
          <a:custGeom>
            <a:avLst/>
            <a:gdLst/>
            <a:ahLst/>
            <a:cxnLst/>
            <a:rect l="l" t="t" r="r" b="b"/>
            <a:pathLst>
              <a:path w="1057910" h="1057909">
                <a:moveTo>
                  <a:pt x="528671" y="1057342"/>
                </a:moveTo>
                <a:lnTo>
                  <a:pt x="511628" y="997926"/>
                </a:lnTo>
                <a:lnTo>
                  <a:pt x="494610" y="943832"/>
                </a:lnTo>
                <a:lnTo>
                  <a:pt x="477262" y="894705"/>
                </a:lnTo>
                <a:lnTo>
                  <a:pt x="459227" y="850186"/>
                </a:lnTo>
                <a:lnTo>
                  <a:pt x="440148" y="809921"/>
                </a:lnTo>
                <a:lnTo>
                  <a:pt x="419669" y="773552"/>
                </a:lnTo>
                <a:lnTo>
                  <a:pt x="397434" y="740723"/>
                </a:lnTo>
                <a:lnTo>
                  <a:pt x="373084" y="711077"/>
                </a:lnTo>
                <a:lnTo>
                  <a:pt x="316619" y="659908"/>
                </a:lnTo>
                <a:lnTo>
                  <a:pt x="283790" y="637673"/>
                </a:lnTo>
                <a:lnTo>
                  <a:pt x="247421" y="617193"/>
                </a:lnTo>
                <a:lnTo>
                  <a:pt x="207156" y="598115"/>
                </a:lnTo>
                <a:lnTo>
                  <a:pt x="162637" y="580080"/>
                </a:lnTo>
                <a:lnTo>
                  <a:pt x="113510" y="562732"/>
                </a:lnTo>
                <a:lnTo>
                  <a:pt x="59416" y="545714"/>
                </a:lnTo>
                <a:lnTo>
                  <a:pt x="0" y="528671"/>
                </a:lnTo>
                <a:lnTo>
                  <a:pt x="59416" y="511628"/>
                </a:lnTo>
                <a:lnTo>
                  <a:pt x="113510" y="494610"/>
                </a:lnTo>
                <a:lnTo>
                  <a:pt x="162637" y="477262"/>
                </a:lnTo>
                <a:lnTo>
                  <a:pt x="207156" y="459227"/>
                </a:lnTo>
                <a:lnTo>
                  <a:pt x="247421" y="440148"/>
                </a:lnTo>
                <a:lnTo>
                  <a:pt x="283790" y="419669"/>
                </a:lnTo>
                <a:lnTo>
                  <a:pt x="316619" y="397434"/>
                </a:lnTo>
                <a:lnTo>
                  <a:pt x="346265" y="373084"/>
                </a:lnTo>
                <a:lnTo>
                  <a:pt x="397434" y="316619"/>
                </a:lnTo>
                <a:lnTo>
                  <a:pt x="419669" y="283790"/>
                </a:lnTo>
                <a:lnTo>
                  <a:pt x="440148" y="247421"/>
                </a:lnTo>
                <a:lnTo>
                  <a:pt x="459227" y="207156"/>
                </a:lnTo>
                <a:lnTo>
                  <a:pt x="477262" y="162637"/>
                </a:lnTo>
                <a:lnTo>
                  <a:pt x="494610" y="113510"/>
                </a:lnTo>
                <a:lnTo>
                  <a:pt x="511628" y="59416"/>
                </a:lnTo>
                <a:lnTo>
                  <a:pt x="528671" y="0"/>
                </a:lnTo>
                <a:lnTo>
                  <a:pt x="544471" y="55245"/>
                </a:lnTo>
                <a:lnTo>
                  <a:pt x="560226" y="105897"/>
                </a:lnTo>
                <a:lnTo>
                  <a:pt x="576220" y="152238"/>
                </a:lnTo>
                <a:lnTo>
                  <a:pt x="592737" y="194554"/>
                </a:lnTo>
                <a:lnTo>
                  <a:pt x="610060" y="233127"/>
                </a:lnTo>
                <a:lnTo>
                  <a:pt x="628473" y="268243"/>
                </a:lnTo>
                <a:lnTo>
                  <a:pt x="628631" y="268235"/>
                </a:lnTo>
                <a:lnTo>
                  <a:pt x="628648" y="268558"/>
                </a:lnTo>
                <a:lnTo>
                  <a:pt x="653302" y="307499"/>
                </a:lnTo>
                <a:lnTo>
                  <a:pt x="680584" y="342147"/>
                </a:lnTo>
                <a:lnTo>
                  <a:pt x="711025" y="373034"/>
                </a:lnTo>
                <a:lnTo>
                  <a:pt x="745160" y="400692"/>
                </a:lnTo>
                <a:lnTo>
                  <a:pt x="783519" y="425655"/>
                </a:lnTo>
                <a:lnTo>
                  <a:pt x="826637" y="448454"/>
                </a:lnTo>
                <a:lnTo>
                  <a:pt x="875046" y="469623"/>
                </a:lnTo>
                <a:lnTo>
                  <a:pt x="929278" y="489693"/>
                </a:lnTo>
                <a:lnTo>
                  <a:pt x="989866" y="509199"/>
                </a:lnTo>
                <a:lnTo>
                  <a:pt x="1057342" y="528671"/>
                </a:lnTo>
                <a:lnTo>
                  <a:pt x="997926" y="545714"/>
                </a:lnTo>
                <a:lnTo>
                  <a:pt x="943832" y="562732"/>
                </a:lnTo>
                <a:lnTo>
                  <a:pt x="894705" y="580080"/>
                </a:lnTo>
                <a:lnTo>
                  <a:pt x="850186" y="598115"/>
                </a:lnTo>
                <a:lnTo>
                  <a:pt x="809921" y="617193"/>
                </a:lnTo>
                <a:lnTo>
                  <a:pt x="773552" y="637673"/>
                </a:lnTo>
                <a:lnTo>
                  <a:pt x="740723" y="659908"/>
                </a:lnTo>
                <a:lnTo>
                  <a:pt x="711077" y="684258"/>
                </a:lnTo>
                <a:lnTo>
                  <a:pt x="659908" y="740723"/>
                </a:lnTo>
                <a:lnTo>
                  <a:pt x="637673" y="773552"/>
                </a:lnTo>
                <a:lnTo>
                  <a:pt x="617193" y="809921"/>
                </a:lnTo>
                <a:lnTo>
                  <a:pt x="598115" y="850186"/>
                </a:lnTo>
                <a:lnTo>
                  <a:pt x="580080" y="894705"/>
                </a:lnTo>
                <a:lnTo>
                  <a:pt x="562732" y="943832"/>
                </a:lnTo>
                <a:lnTo>
                  <a:pt x="545714" y="997926"/>
                </a:lnTo>
                <a:lnTo>
                  <a:pt x="528671" y="1057342"/>
                </a:lnTo>
                <a:close/>
              </a:path>
            </a:pathLst>
          </a:custGeom>
          <a:solidFill>
            <a:srgbClr val="FD6120"/>
          </a:solidFill>
        </p:spPr>
        <p:txBody>
          <a:bodyPr wrap="square" lIns="0" tIns="0" rIns="0" bIns="0" rtlCol="0"/>
          <a:lstStyle/>
          <a:p>
            <a:endParaRPr/>
          </a:p>
        </p:txBody>
      </p:sp>
      <p:grpSp>
        <p:nvGrpSpPr>
          <p:cNvPr id="25" name="object 25"/>
          <p:cNvGrpSpPr/>
          <p:nvPr/>
        </p:nvGrpSpPr>
        <p:grpSpPr>
          <a:xfrm>
            <a:off x="8112563" y="3264680"/>
            <a:ext cx="619760" cy="638175"/>
            <a:chOff x="8112563" y="3264680"/>
            <a:chExt cx="619760" cy="638175"/>
          </a:xfrm>
        </p:grpSpPr>
        <p:sp>
          <p:nvSpPr>
            <p:cNvPr id="26" name="object 26"/>
            <p:cNvSpPr/>
            <p:nvPr/>
          </p:nvSpPr>
          <p:spPr>
            <a:xfrm>
              <a:off x="8112563" y="3264680"/>
              <a:ext cx="619760" cy="638175"/>
            </a:xfrm>
            <a:custGeom>
              <a:avLst/>
              <a:gdLst/>
              <a:ahLst/>
              <a:cxnLst/>
              <a:rect l="l" t="t" r="r" b="b"/>
              <a:pathLst>
                <a:path w="619759" h="638175">
                  <a:moveTo>
                    <a:pt x="244623" y="301845"/>
                  </a:moveTo>
                  <a:lnTo>
                    <a:pt x="213174" y="301845"/>
                  </a:lnTo>
                  <a:lnTo>
                    <a:pt x="239508" y="208376"/>
                  </a:lnTo>
                  <a:lnTo>
                    <a:pt x="236504" y="201089"/>
                  </a:lnTo>
                  <a:lnTo>
                    <a:pt x="186443" y="158999"/>
                  </a:lnTo>
                  <a:lnTo>
                    <a:pt x="170562" y="108518"/>
                  </a:lnTo>
                  <a:lnTo>
                    <a:pt x="181509" y="66319"/>
                  </a:lnTo>
                  <a:lnTo>
                    <a:pt x="211346" y="31820"/>
                  </a:lnTo>
                  <a:lnTo>
                    <a:pt x="255562" y="8541"/>
                  </a:lnTo>
                  <a:lnTo>
                    <a:pt x="309648" y="0"/>
                  </a:lnTo>
                  <a:lnTo>
                    <a:pt x="363734" y="8541"/>
                  </a:lnTo>
                  <a:lnTo>
                    <a:pt x="405143" y="30342"/>
                  </a:lnTo>
                  <a:lnTo>
                    <a:pt x="309648" y="30342"/>
                  </a:lnTo>
                  <a:lnTo>
                    <a:pt x="267330" y="36495"/>
                  </a:lnTo>
                  <a:lnTo>
                    <a:pt x="232735" y="53265"/>
                  </a:lnTo>
                  <a:lnTo>
                    <a:pt x="209391" y="78117"/>
                  </a:lnTo>
                  <a:lnTo>
                    <a:pt x="200826" y="108518"/>
                  </a:lnTo>
                  <a:lnTo>
                    <a:pt x="203823" y="126494"/>
                  </a:lnTo>
                  <a:lnTo>
                    <a:pt x="212482" y="143393"/>
                  </a:lnTo>
                  <a:lnTo>
                    <a:pt x="226302" y="158502"/>
                  </a:lnTo>
                  <a:lnTo>
                    <a:pt x="244783" y="171106"/>
                  </a:lnTo>
                  <a:lnTo>
                    <a:pt x="256803" y="180607"/>
                  </a:lnTo>
                  <a:lnTo>
                    <a:pt x="264824" y="193346"/>
                  </a:lnTo>
                  <a:lnTo>
                    <a:pt x="268308" y="208037"/>
                  </a:lnTo>
                  <a:lnTo>
                    <a:pt x="266716" y="223404"/>
                  </a:lnTo>
                  <a:lnTo>
                    <a:pt x="244623" y="301845"/>
                  </a:lnTo>
                  <a:close/>
                </a:path>
                <a:path w="619759" h="638175">
                  <a:moveTo>
                    <a:pt x="589565" y="637578"/>
                  </a:moveTo>
                  <a:lnTo>
                    <a:pt x="29732" y="637578"/>
                  </a:lnTo>
                  <a:lnTo>
                    <a:pt x="18170" y="635232"/>
                  </a:lnTo>
                  <a:lnTo>
                    <a:pt x="8718" y="628838"/>
                  </a:lnTo>
                  <a:lnTo>
                    <a:pt x="2340" y="619363"/>
                  </a:lnTo>
                  <a:lnTo>
                    <a:pt x="0" y="607773"/>
                  </a:lnTo>
                  <a:lnTo>
                    <a:pt x="2299" y="596283"/>
                  </a:lnTo>
                  <a:lnTo>
                    <a:pt x="8571" y="586865"/>
                  </a:lnTo>
                  <a:lnTo>
                    <a:pt x="17878" y="580454"/>
                  </a:lnTo>
                  <a:lnTo>
                    <a:pt x="29262" y="577989"/>
                  </a:lnTo>
                  <a:lnTo>
                    <a:pt x="29283" y="303782"/>
                  </a:lnTo>
                  <a:lnTo>
                    <a:pt x="31219" y="301845"/>
                  </a:lnTo>
                  <a:lnTo>
                    <a:pt x="374674" y="301845"/>
                  </a:lnTo>
                  <a:lnTo>
                    <a:pt x="352581" y="223404"/>
                  </a:lnTo>
                  <a:lnTo>
                    <a:pt x="362503" y="180605"/>
                  </a:lnTo>
                  <a:lnTo>
                    <a:pt x="392999" y="158502"/>
                  </a:lnTo>
                  <a:lnTo>
                    <a:pt x="406816" y="143393"/>
                  </a:lnTo>
                  <a:lnTo>
                    <a:pt x="415474" y="126494"/>
                  </a:lnTo>
                  <a:lnTo>
                    <a:pt x="418471" y="108518"/>
                  </a:lnTo>
                  <a:lnTo>
                    <a:pt x="409906" y="78117"/>
                  </a:lnTo>
                  <a:lnTo>
                    <a:pt x="386562" y="53265"/>
                  </a:lnTo>
                  <a:lnTo>
                    <a:pt x="351967" y="36495"/>
                  </a:lnTo>
                  <a:lnTo>
                    <a:pt x="309648" y="30342"/>
                  </a:lnTo>
                  <a:lnTo>
                    <a:pt x="405143" y="30342"/>
                  </a:lnTo>
                  <a:lnTo>
                    <a:pt x="407950" y="31820"/>
                  </a:lnTo>
                  <a:lnTo>
                    <a:pt x="437786" y="66319"/>
                  </a:lnTo>
                  <a:lnTo>
                    <a:pt x="448731" y="108518"/>
                  </a:lnTo>
                  <a:lnTo>
                    <a:pt x="444645" y="134708"/>
                  </a:lnTo>
                  <a:lnTo>
                    <a:pt x="432845" y="159002"/>
                  </a:lnTo>
                  <a:lnTo>
                    <a:pt x="414016" y="180383"/>
                  </a:lnTo>
                  <a:lnTo>
                    <a:pt x="388842" y="197834"/>
                  </a:lnTo>
                  <a:lnTo>
                    <a:pt x="382789" y="201089"/>
                  </a:lnTo>
                  <a:lnTo>
                    <a:pt x="379789" y="208376"/>
                  </a:lnTo>
                  <a:lnTo>
                    <a:pt x="406119" y="301845"/>
                  </a:lnTo>
                  <a:lnTo>
                    <a:pt x="588077" y="301845"/>
                  </a:lnTo>
                  <a:lnTo>
                    <a:pt x="590010" y="303782"/>
                  </a:lnTo>
                  <a:lnTo>
                    <a:pt x="590010" y="577989"/>
                  </a:lnTo>
                  <a:lnTo>
                    <a:pt x="601415" y="580455"/>
                  </a:lnTo>
                  <a:lnTo>
                    <a:pt x="610724" y="586865"/>
                  </a:lnTo>
                  <a:lnTo>
                    <a:pt x="616998" y="596283"/>
                  </a:lnTo>
                  <a:lnTo>
                    <a:pt x="619297" y="607773"/>
                  </a:lnTo>
                  <a:lnTo>
                    <a:pt x="616957" y="619363"/>
                  </a:lnTo>
                  <a:lnTo>
                    <a:pt x="610579" y="628838"/>
                  </a:lnTo>
                  <a:lnTo>
                    <a:pt x="601127" y="635232"/>
                  </a:lnTo>
                  <a:lnTo>
                    <a:pt x="589565" y="637578"/>
                  </a:lnTo>
                  <a:close/>
                </a:path>
              </a:pathLst>
            </a:custGeom>
            <a:solidFill>
              <a:srgbClr val="1C1C1B"/>
            </a:solidFill>
          </p:spPr>
          <p:txBody>
            <a:bodyPr wrap="square" lIns="0" tIns="0" rIns="0" bIns="0" rtlCol="0"/>
            <a:lstStyle/>
            <a:p>
              <a:endParaRPr/>
            </a:p>
          </p:txBody>
        </p:sp>
        <p:sp>
          <p:nvSpPr>
            <p:cNvPr id="27" name="object 27"/>
            <p:cNvSpPr/>
            <p:nvPr/>
          </p:nvSpPr>
          <p:spPr>
            <a:xfrm>
              <a:off x="8256946" y="3273349"/>
              <a:ext cx="330835" cy="569595"/>
            </a:xfrm>
            <a:custGeom>
              <a:avLst/>
              <a:gdLst/>
              <a:ahLst/>
              <a:cxnLst/>
              <a:rect l="l" t="t" r="r" b="b"/>
              <a:pathLst>
                <a:path w="330834" h="569595">
                  <a:moveTo>
                    <a:pt x="330527" y="569294"/>
                  </a:moveTo>
                  <a:lnTo>
                    <a:pt x="317042" y="569294"/>
                  </a:lnTo>
                  <a:lnTo>
                    <a:pt x="216512" y="212381"/>
                  </a:lnTo>
                  <a:lnTo>
                    <a:pt x="215227" y="199945"/>
                  </a:lnTo>
                  <a:lnTo>
                    <a:pt x="218043" y="188057"/>
                  </a:lnTo>
                  <a:lnTo>
                    <a:pt x="224523" y="177754"/>
                  </a:lnTo>
                  <a:lnTo>
                    <a:pt x="234234" y="170075"/>
                  </a:lnTo>
                  <a:lnTo>
                    <a:pt x="254625" y="156084"/>
                  </a:lnTo>
                  <a:lnTo>
                    <a:pt x="269874" y="139183"/>
                  </a:lnTo>
                  <a:lnTo>
                    <a:pt x="279428" y="120172"/>
                  </a:lnTo>
                  <a:lnTo>
                    <a:pt x="282735" y="99849"/>
                  </a:lnTo>
                  <a:lnTo>
                    <a:pt x="273489" y="66078"/>
                  </a:lnTo>
                  <a:lnTo>
                    <a:pt x="248290" y="38469"/>
                  </a:lnTo>
                  <a:lnTo>
                    <a:pt x="210947" y="19839"/>
                  </a:lnTo>
                  <a:lnTo>
                    <a:pt x="165265" y="13004"/>
                  </a:lnTo>
                  <a:lnTo>
                    <a:pt x="119584" y="19839"/>
                  </a:lnTo>
                  <a:lnTo>
                    <a:pt x="82240" y="38470"/>
                  </a:lnTo>
                  <a:lnTo>
                    <a:pt x="57041" y="66079"/>
                  </a:lnTo>
                  <a:lnTo>
                    <a:pt x="47796" y="99853"/>
                  </a:lnTo>
                  <a:lnTo>
                    <a:pt x="51104" y="120176"/>
                  </a:lnTo>
                  <a:lnTo>
                    <a:pt x="60660" y="139188"/>
                  </a:lnTo>
                  <a:lnTo>
                    <a:pt x="75911" y="156088"/>
                  </a:lnTo>
                  <a:lnTo>
                    <a:pt x="96301" y="170079"/>
                  </a:lnTo>
                  <a:lnTo>
                    <a:pt x="106015" y="177757"/>
                  </a:lnTo>
                  <a:lnTo>
                    <a:pt x="112494" y="188059"/>
                  </a:lnTo>
                  <a:lnTo>
                    <a:pt x="115305" y="199946"/>
                  </a:lnTo>
                  <a:lnTo>
                    <a:pt x="114014" y="212381"/>
                  </a:lnTo>
                  <a:lnTo>
                    <a:pt x="13484" y="569298"/>
                  </a:lnTo>
                  <a:lnTo>
                    <a:pt x="0" y="569298"/>
                  </a:lnTo>
                  <a:lnTo>
                    <a:pt x="101528" y="208848"/>
                  </a:lnTo>
                  <a:lnTo>
                    <a:pt x="102372" y="200808"/>
                  </a:lnTo>
                  <a:lnTo>
                    <a:pt x="100573" y="193129"/>
                  </a:lnTo>
                  <a:lnTo>
                    <a:pt x="96412" y="186480"/>
                  </a:lnTo>
                  <a:lnTo>
                    <a:pt x="90166" y="181531"/>
                  </a:lnTo>
                  <a:lnTo>
                    <a:pt x="66900" y="165464"/>
                  </a:lnTo>
                  <a:lnTo>
                    <a:pt x="49501" y="145874"/>
                  </a:lnTo>
                  <a:lnTo>
                    <a:pt x="38599" y="123692"/>
                  </a:lnTo>
                  <a:lnTo>
                    <a:pt x="34825" y="99849"/>
                  </a:lnTo>
                  <a:lnTo>
                    <a:pt x="45093" y="61019"/>
                  </a:lnTo>
                  <a:lnTo>
                    <a:pt x="73075" y="29277"/>
                  </a:lnTo>
                  <a:lnTo>
                    <a:pt x="114542" y="7858"/>
                  </a:lnTo>
                  <a:lnTo>
                    <a:pt x="165265" y="0"/>
                  </a:lnTo>
                  <a:lnTo>
                    <a:pt x="215988" y="7858"/>
                  </a:lnTo>
                  <a:lnTo>
                    <a:pt x="257456" y="29277"/>
                  </a:lnTo>
                  <a:lnTo>
                    <a:pt x="285438" y="61019"/>
                  </a:lnTo>
                  <a:lnTo>
                    <a:pt x="295705" y="99849"/>
                  </a:lnTo>
                  <a:lnTo>
                    <a:pt x="291932" y="123692"/>
                  </a:lnTo>
                  <a:lnTo>
                    <a:pt x="281032" y="145874"/>
                  </a:lnTo>
                  <a:lnTo>
                    <a:pt x="263636" y="165464"/>
                  </a:lnTo>
                  <a:lnTo>
                    <a:pt x="240373" y="181531"/>
                  </a:lnTo>
                  <a:lnTo>
                    <a:pt x="234122" y="186480"/>
                  </a:lnTo>
                  <a:lnTo>
                    <a:pt x="229958" y="193128"/>
                  </a:lnTo>
                  <a:lnTo>
                    <a:pt x="228159" y="200806"/>
                  </a:lnTo>
                  <a:lnTo>
                    <a:pt x="229002" y="208844"/>
                  </a:lnTo>
                  <a:lnTo>
                    <a:pt x="330527" y="569294"/>
                  </a:lnTo>
                  <a:close/>
                </a:path>
              </a:pathLst>
            </a:custGeom>
            <a:solidFill>
              <a:srgbClr val="FFFFFF"/>
            </a:solidFill>
          </p:spPr>
          <p:txBody>
            <a:bodyPr wrap="square" lIns="0" tIns="0" rIns="0" bIns="0" rtlCol="0"/>
            <a:lstStyle/>
            <a:p>
              <a:endParaRPr/>
            </a:p>
          </p:txBody>
        </p:sp>
        <p:sp>
          <p:nvSpPr>
            <p:cNvPr id="28" name="object 28"/>
            <p:cNvSpPr/>
            <p:nvPr/>
          </p:nvSpPr>
          <p:spPr>
            <a:xfrm>
              <a:off x="8121210" y="3575195"/>
              <a:ext cx="602615" cy="318770"/>
            </a:xfrm>
            <a:custGeom>
              <a:avLst/>
              <a:gdLst/>
              <a:ahLst/>
              <a:cxnLst/>
              <a:rect l="l" t="t" r="r" b="b"/>
              <a:pathLst>
                <a:path w="602615" h="318770">
                  <a:moveTo>
                    <a:pt x="126752" y="267449"/>
                  </a:moveTo>
                  <a:lnTo>
                    <a:pt x="29283" y="267449"/>
                  </a:lnTo>
                  <a:lnTo>
                    <a:pt x="29283" y="0"/>
                  </a:lnTo>
                  <a:lnTo>
                    <a:pt x="202084" y="0"/>
                  </a:lnTo>
                  <a:lnTo>
                    <a:pt x="126752" y="267449"/>
                  </a:lnTo>
                  <a:close/>
                </a:path>
                <a:path w="602615" h="318770">
                  <a:moveTo>
                    <a:pt x="443798" y="267449"/>
                  </a:moveTo>
                  <a:lnTo>
                    <a:pt x="158201" y="267449"/>
                  </a:lnTo>
                  <a:lnTo>
                    <a:pt x="233529" y="0"/>
                  </a:lnTo>
                  <a:lnTo>
                    <a:pt x="368465" y="0"/>
                  </a:lnTo>
                  <a:lnTo>
                    <a:pt x="443798" y="267449"/>
                  </a:lnTo>
                  <a:close/>
                </a:path>
                <a:path w="602615" h="318770">
                  <a:moveTo>
                    <a:pt x="572716" y="267449"/>
                  </a:moveTo>
                  <a:lnTo>
                    <a:pt x="475247" y="267449"/>
                  </a:lnTo>
                  <a:lnTo>
                    <a:pt x="399914" y="0"/>
                  </a:lnTo>
                  <a:lnTo>
                    <a:pt x="572716" y="0"/>
                  </a:lnTo>
                  <a:lnTo>
                    <a:pt x="572716" y="267449"/>
                  </a:lnTo>
                  <a:close/>
                </a:path>
                <a:path w="602615" h="318770">
                  <a:moveTo>
                    <a:pt x="580918" y="318394"/>
                  </a:moveTo>
                  <a:lnTo>
                    <a:pt x="21085" y="318394"/>
                  </a:lnTo>
                  <a:lnTo>
                    <a:pt x="12886" y="316730"/>
                  </a:lnTo>
                  <a:lnTo>
                    <a:pt x="6183" y="312196"/>
                  </a:lnTo>
                  <a:lnTo>
                    <a:pt x="1659" y="305477"/>
                  </a:lnTo>
                  <a:lnTo>
                    <a:pt x="0" y="297259"/>
                  </a:lnTo>
                  <a:lnTo>
                    <a:pt x="1659" y="289038"/>
                  </a:lnTo>
                  <a:lnTo>
                    <a:pt x="6183" y="282317"/>
                  </a:lnTo>
                  <a:lnTo>
                    <a:pt x="12886" y="277782"/>
                  </a:lnTo>
                  <a:lnTo>
                    <a:pt x="21085" y="276118"/>
                  </a:lnTo>
                  <a:lnTo>
                    <a:pt x="580918" y="276118"/>
                  </a:lnTo>
                  <a:lnTo>
                    <a:pt x="589117" y="277782"/>
                  </a:lnTo>
                  <a:lnTo>
                    <a:pt x="595820" y="282317"/>
                  </a:lnTo>
                  <a:lnTo>
                    <a:pt x="600344" y="289038"/>
                  </a:lnTo>
                  <a:lnTo>
                    <a:pt x="602003" y="297259"/>
                  </a:lnTo>
                  <a:lnTo>
                    <a:pt x="600344" y="305477"/>
                  </a:lnTo>
                  <a:lnTo>
                    <a:pt x="595820" y="312196"/>
                  </a:lnTo>
                  <a:lnTo>
                    <a:pt x="589117" y="316730"/>
                  </a:lnTo>
                  <a:lnTo>
                    <a:pt x="580918" y="318394"/>
                  </a:lnTo>
                  <a:close/>
                </a:path>
              </a:pathLst>
            </a:custGeom>
            <a:solidFill>
              <a:srgbClr val="FD6120"/>
            </a:solidFill>
          </p:spPr>
          <p:txBody>
            <a:bodyPr wrap="square" lIns="0" tIns="0" rIns="0" bIns="0" rtlCol="0"/>
            <a:lstStyle/>
            <a:p>
              <a:endParaRPr/>
            </a:p>
          </p:txBody>
        </p:sp>
        <p:sp>
          <p:nvSpPr>
            <p:cNvPr id="29" name="object 29"/>
            <p:cNvSpPr/>
            <p:nvPr/>
          </p:nvSpPr>
          <p:spPr>
            <a:xfrm>
              <a:off x="8112563" y="3264680"/>
              <a:ext cx="619760" cy="638175"/>
            </a:xfrm>
            <a:custGeom>
              <a:avLst/>
              <a:gdLst/>
              <a:ahLst/>
              <a:cxnLst/>
              <a:rect l="l" t="t" r="r" b="b"/>
              <a:pathLst>
                <a:path w="619759" h="638175">
                  <a:moveTo>
                    <a:pt x="589565" y="637578"/>
                  </a:moveTo>
                  <a:lnTo>
                    <a:pt x="29732" y="637578"/>
                  </a:lnTo>
                  <a:lnTo>
                    <a:pt x="18170" y="635232"/>
                  </a:lnTo>
                  <a:lnTo>
                    <a:pt x="8718" y="628838"/>
                  </a:lnTo>
                  <a:lnTo>
                    <a:pt x="2340" y="619363"/>
                  </a:lnTo>
                  <a:lnTo>
                    <a:pt x="0" y="607773"/>
                  </a:lnTo>
                  <a:lnTo>
                    <a:pt x="2299" y="596283"/>
                  </a:lnTo>
                  <a:lnTo>
                    <a:pt x="8571" y="586865"/>
                  </a:lnTo>
                  <a:lnTo>
                    <a:pt x="17878" y="580454"/>
                  </a:lnTo>
                  <a:lnTo>
                    <a:pt x="29262" y="577989"/>
                  </a:lnTo>
                  <a:lnTo>
                    <a:pt x="29283" y="303782"/>
                  </a:lnTo>
                  <a:lnTo>
                    <a:pt x="31219" y="301845"/>
                  </a:lnTo>
                  <a:lnTo>
                    <a:pt x="213174" y="301845"/>
                  </a:lnTo>
                  <a:lnTo>
                    <a:pt x="239508" y="208376"/>
                  </a:lnTo>
                  <a:lnTo>
                    <a:pt x="236504" y="201089"/>
                  </a:lnTo>
                  <a:lnTo>
                    <a:pt x="230455" y="197834"/>
                  </a:lnTo>
                  <a:lnTo>
                    <a:pt x="205273" y="180381"/>
                  </a:lnTo>
                  <a:lnTo>
                    <a:pt x="186443" y="158999"/>
                  </a:lnTo>
                  <a:lnTo>
                    <a:pt x="174646" y="134705"/>
                  </a:lnTo>
                  <a:lnTo>
                    <a:pt x="170562" y="108518"/>
                  </a:lnTo>
                  <a:lnTo>
                    <a:pt x="181509" y="66319"/>
                  </a:lnTo>
                  <a:lnTo>
                    <a:pt x="211346" y="31820"/>
                  </a:lnTo>
                  <a:lnTo>
                    <a:pt x="255562" y="8541"/>
                  </a:lnTo>
                  <a:lnTo>
                    <a:pt x="309648" y="0"/>
                  </a:lnTo>
                  <a:lnTo>
                    <a:pt x="363734" y="8541"/>
                  </a:lnTo>
                  <a:lnTo>
                    <a:pt x="363977" y="8669"/>
                  </a:lnTo>
                  <a:lnTo>
                    <a:pt x="309648" y="8669"/>
                  </a:lnTo>
                  <a:lnTo>
                    <a:pt x="258924" y="16528"/>
                  </a:lnTo>
                  <a:lnTo>
                    <a:pt x="217456" y="37946"/>
                  </a:lnTo>
                  <a:lnTo>
                    <a:pt x="189473" y="69689"/>
                  </a:lnTo>
                  <a:lnTo>
                    <a:pt x="179204" y="108518"/>
                  </a:lnTo>
                  <a:lnTo>
                    <a:pt x="182978" y="132361"/>
                  </a:lnTo>
                  <a:lnTo>
                    <a:pt x="193880" y="154543"/>
                  </a:lnTo>
                  <a:lnTo>
                    <a:pt x="211279" y="174133"/>
                  </a:lnTo>
                  <a:lnTo>
                    <a:pt x="234545" y="190201"/>
                  </a:lnTo>
                  <a:lnTo>
                    <a:pt x="240791" y="195152"/>
                  </a:lnTo>
                  <a:lnTo>
                    <a:pt x="244952" y="201801"/>
                  </a:lnTo>
                  <a:lnTo>
                    <a:pt x="246750" y="209480"/>
                  </a:lnTo>
                  <a:lnTo>
                    <a:pt x="245907" y="217518"/>
                  </a:lnTo>
                  <a:lnTo>
                    <a:pt x="219714" y="310514"/>
                  </a:lnTo>
                  <a:lnTo>
                    <a:pt x="37930" y="310514"/>
                  </a:lnTo>
                  <a:lnTo>
                    <a:pt x="37930" y="577963"/>
                  </a:lnTo>
                  <a:lnTo>
                    <a:pt x="590010" y="577963"/>
                  </a:lnTo>
                  <a:lnTo>
                    <a:pt x="601415" y="580455"/>
                  </a:lnTo>
                  <a:lnTo>
                    <a:pt x="610386" y="586633"/>
                  </a:lnTo>
                  <a:lnTo>
                    <a:pt x="29732" y="586633"/>
                  </a:lnTo>
                  <a:lnTo>
                    <a:pt x="21533" y="588297"/>
                  </a:lnTo>
                  <a:lnTo>
                    <a:pt x="14830" y="592832"/>
                  </a:lnTo>
                  <a:lnTo>
                    <a:pt x="10306" y="599552"/>
                  </a:lnTo>
                  <a:lnTo>
                    <a:pt x="8646" y="607773"/>
                  </a:lnTo>
                  <a:lnTo>
                    <a:pt x="10307" y="615993"/>
                  </a:lnTo>
                  <a:lnTo>
                    <a:pt x="14832" y="622712"/>
                  </a:lnTo>
                  <a:lnTo>
                    <a:pt x="21536" y="627245"/>
                  </a:lnTo>
                  <a:lnTo>
                    <a:pt x="29732" y="628909"/>
                  </a:lnTo>
                  <a:lnTo>
                    <a:pt x="610474" y="628909"/>
                  </a:lnTo>
                  <a:lnTo>
                    <a:pt x="601127" y="635232"/>
                  </a:lnTo>
                  <a:lnTo>
                    <a:pt x="589565" y="637578"/>
                  </a:lnTo>
                  <a:close/>
                </a:path>
                <a:path w="619759" h="638175">
                  <a:moveTo>
                    <a:pt x="483890" y="577963"/>
                  </a:moveTo>
                  <a:lnTo>
                    <a:pt x="474914" y="577963"/>
                  </a:lnTo>
                  <a:lnTo>
                    <a:pt x="373386" y="217513"/>
                  </a:lnTo>
                  <a:lnTo>
                    <a:pt x="372542" y="209476"/>
                  </a:lnTo>
                  <a:lnTo>
                    <a:pt x="374342" y="201798"/>
                  </a:lnTo>
                  <a:lnTo>
                    <a:pt x="378505" y="195149"/>
                  </a:lnTo>
                  <a:lnTo>
                    <a:pt x="384756" y="190201"/>
                  </a:lnTo>
                  <a:lnTo>
                    <a:pt x="408019" y="174133"/>
                  </a:lnTo>
                  <a:lnTo>
                    <a:pt x="425416" y="154543"/>
                  </a:lnTo>
                  <a:lnTo>
                    <a:pt x="436315" y="132361"/>
                  </a:lnTo>
                  <a:lnTo>
                    <a:pt x="440088" y="108518"/>
                  </a:lnTo>
                  <a:lnTo>
                    <a:pt x="429822" y="69689"/>
                  </a:lnTo>
                  <a:lnTo>
                    <a:pt x="401841" y="37946"/>
                  </a:lnTo>
                  <a:lnTo>
                    <a:pt x="360373" y="16528"/>
                  </a:lnTo>
                  <a:lnTo>
                    <a:pt x="309648" y="8669"/>
                  </a:lnTo>
                  <a:lnTo>
                    <a:pt x="363977" y="8669"/>
                  </a:lnTo>
                  <a:lnTo>
                    <a:pt x="407950" y="31820"/>
                  </a:lnTo>
                  <a:lnTo>
                    <a:pt x="437786" y="66319"/>
                  </a:lnTo>
                  <a:lnTo>
                    <a:pt x="448731" y="108518"/>
                  </a:lnTo>
                  <a:lnTo>
                    <a:pt x="444645" y="134708"/>
                  </a:lnTo>
                  <a:lnTo>
                    <a:pt x="432845" y="159002"/>
                  </a:lnTo>
                  <a:lnTo>
                    <a:pt x="414016" y="180383"/>
                  </a:lnTo>
                  <a:lnTo>
                    <a:pt x="388842" y="197834"/>
                  </a:lnTo>
                  <a:lnTo>
                    <a:pt x="382789" y="201089"/>
                  </a:lnTo>
                  <a:lnTo>
                    <a:pt x="379789" y="208376"/>
                  </a:lnTo>
                  <a:lnTo>
                    <a:pt x="406119" y="301845"/>
                  </a:lnTo>
                  <a:lnTo>
                    <a:pt x="588077" y="301845"/>
                  </a:lnTo>
                  <a:lnTo>
                    <a:pt x="590010" y="303782"/>
                  </a:lnTo>
                  <a:lnTo>
                    <a:pt x="590010" y="310514"/>
                  </a:lnTo>
                  <a:lnTo>
                    <a:pt x="581363" y="310514"/>
                  </a:lnTo>
                  <a:lnTo>
                    <a:pt x="408557" y="310514"/>
                  </a:lnTo>
                  <a:lnTo>
                    <a:pt x="483890" y="577963"/>
                  </a:lnTo>
                  <a:close/>
                </a:path>
                <a:path w="619759" h="638175">
                  <a:moveTo>
                    <a:pt x="166848" y="577963"/>
                  </a:moveTo>
                  <a:lnTo>
                    <a:pt x="157868" y="577963"/>
                  </a:lnTo>
                  <a:lnTo>
                    <a:pt x="258398" y="221046"/>
                  </a:lnTo>
                  <a:lnTo>
                    <a:pt x="259598" y="209480"/>
                  </a:lnTo>
                  <a:lnTo>
                    <a:pt x="220291" y="164753"/>
                  </a:lnTo>
                  <a:lnTo>
                    <a:pt x="205041" y="147851"/>
                  </a:lnTo>
                  <a:lnTo>
                    <a:pt x="195487" y="128839"/>
                  </a:lnTo>
                  <a:lnTo>
                    <a:pt x="192179" y="108518"/>
                  </a:lnTo>
                  <a:lnTo>
                    <a:pt x="201425" y="74747"/>
                  </a:lnTo>
                  <a:lnTo>
                    <a:pt x="226625" y="47139"/>
                  </a:lnTo>
                  <a:lnTo>
                    <a:pt x="263969" y="28509"/>
                  </a:lnTo>
                  <a:lnTo>
                    <a:pt x="309648" y="21673"/>
                  </a:lnTo>
                  <a:lnTo>
                    <a:pt x="355328" y="28509"/>
                  </a:lnTo>
                  <a:lnTo>
                    <a:pt x="359004" y="30342"/>
                  </a:lnTo>
                  <a:lnTo>
                    <a:pt x="309648" y="30342"/>
                  </a:lnTo>
                  <a:lnTo>
                    <a:pt x="267330" y="36495"/>
                  </a:lnTo>
                  <a:lnTo>
                    <a:pt x="232735" y="53265"/>
                  </a:lnTo>
                  <a:lnTo>
                    <a:pt x="209391" y="78117"/>
                  </a:lnTo>
                  <a:lnTo>
                    <a:pt x="200826" y="108518"/>
                  </a:lnTo>
                  <a:lnTo>
                    <a:pt x="203823" y="126494"/>
                  </a:lnTo>
                  <a:lnTo>
                    <a:pt x="212481" y="143394"/>
                  </a:lnTo>
                  <a:lnTo>
                    <a:pt x="226300" y="158504"/>
                  </a:lnTo>
                  <a:lnTo>
                    <a:pt x="244779" y="171111"/>
                  </a:lnTo>
                  <a:lnTo>
                    <a:pt x="256799" y="180609"/>
                  </a:lnTo>
                  <a:lnTo>
                    <a:pt x="264820" y="193347"/>
                  </a:lnTo>
                  <a:lnTo>
                    <a:pt x="268305" y="208037"/>
                  </a:lnTo>
                  <a:lnTo>
                    <a:pt x="266716" y="223404"/>
                  </a:lnTo>
                  <a:lnTo>
                    <a:pt x="244623" y="301845"/>
                  </a:lnTo>
                  <a:lnTo>
                    <a:pt x="383653" y="301845"/>
                  </a:lnTo>
                  <a:lnTo>
                    <a:pt x="386095" y="310514"/>
                  </a:lnTo>
                  <a:lnTo>
                    <a:pt x="377112" y="310514"/>
                  </a:lnTo>
                  <a:lnTo>
                    <a:pt x="242176" y="310514"/>
                  </a:lnTo>
                  <a:lnTo>
                    <a:pt x="166848" y="577963"/>
                  </a:lnTo>
                  <a:close/>
                </a:path>
                <a:path w="619759" h="638175">
                  <a:moveTo>
                    <a:pt x="383653" y="301845"/>
                  </a:moveTo>
                  <a:lnTo>
                    <a:pt x="374674" y="301845"/>
                  </a:lnTo>
                  <a:lnTo>
                    <a:pt x="352581" y="223404"/>
                  </a:lnTo>
                  <a:lnTo>
                    <a:pt x="350994" y="208037"/>
                  </a:lnTo>
                  <a:lnTo>
                    <a:pt x="354480" y="193343"/>
                  </a:lnTo>
                  <a:lnTo>
                    <a:pt x="362503" y="180605"/>
                  </a:lnTo>
                  <a:lnTo>
                    <a:pt x="374523" y="171106"/>
                  </a:lnTo>
                  <a:lnTo>
                    <a:pt x="392999" y="158502"/>
                  </a:lnTo>
                  <a:lnTo>
                    <a:pt x="406816" y="143393"/>
                  </a:lnTo>
                  <a:lnTo>
                    <a:pt x="415474" y="126494"/>
                  </a:lnTo>
                  <a:lnTo>
                    <a:pt x="418471" y="108518"/>
                  </a:lnTo>
                  <a:lnTo>
                    <a:pt x="409906" y="78117"/>
                  </a:lnTo>
                  <a:lnTo>
                    <a:pt x="386562" y="53265"/>
                  </a:lnTo>
                  <a:lnTo>
                    <a:pt x="351967" y="36495"/>
                  </a:lnTo>
                  <a:lnTo>
                    <a:pt x="309648" y="30342"/>
                  </a:lnTo>
                  <a:lnTo>
                    <a:pt x="359004" y="30342"/>
                  </a:lnTo>
                  <a:lnTo>
                    <a:pt x="392672" y="47139"/>
                  </a:lnTo>
                  <a:lnTo>
                    <a:pt x="417872" y="74747"/>
                  </a:lnTo>
                  <a:lnTo>
                    <a:pt x="427118" y="108518"/>
                  </a:lnTo>
                  <a:lnTo>
                    <a:pt x="423809" y="128841"/>
                  </a:lnTo>
                  <a:lnTo>
                    <a:pt x="414254" y="147853"/>
                  </a:lnTo>
                  <a:lnTo>
                    <a:pt x="399006" y="164753"/>
                  </a:lnTo>
                  <a:lnTo>
                    <a:pt x="378617" y="178744"/>
                  </a:lnTo>
                  <a:lnTo>
                    <a:pt x="368903" y="186425"/>
                  </a:lnTo>
                  <a:lnTo>
                    <a:pt x="362424" y="196727"/>
                  </a:lnTo>
                  <a:lnTo>
                    <a:pt x="359666" y="208376"/>
                  </a:lnTo>
                  <a:lnTo>
                    <a:pt x="359699" y="209480"/>
                  </a:lnTo>
                  <a:lnTo>
                    <a:pt x="360895" y="221051"/>
                  </a:lnTo>
                  <a:lnTo>
                    <a:pt x="383653" y="301845"/>
                  </a:lnTo>
                  <a:close/>
                </a:path>
                <a:path w="619759" h="638175">
                  <a:moveTo>
                    <a:pt x="166848" y="577963"/>
                  </a:moveTo>
                  <a:lnTo>
                    <a:pt x="135398" y="577963"/>
                  </a:lnTo>
                  <a:lnTo>
                    <a:pt x="210731" y="310514"/>
                  </a:lnTo>
                  <a:lnTo>
                    <a:pt x="219714" y="310514"/>
                  </a:lnTo>
                  <a:lnTo>
                    <a:pt x="144383" y="577963"/>
                  </a:lnTo>
                  <a:lnTo>
                    <a:pt x="166848" y="577963"/>
                  </a:lnTo>
                  <a:close/>
                </a:path>
                <a:path w="619759" h="638175">
                  <a:moveTo>
                    <a:pt x="483890" y="577963"/>
                  </a:moveTo>
                  <a:lnTo>
                    <a:pt x="452445" y="577963"/>
                  </a:lnTo>
                  <a:lnTo>
                    <a:pt x="377112" y="310514"/>
                  </a:lnTo>
                  <a:lnTo>
                    <a:pt x="386095" y="310514"/>
                  </a:lnTo>
                  <a:lnTo>
                    <a:pt x="461429" y="577963"/>
                  </a:lnTo>
                  <a:lnTo>
                    <a:pt x="483890" y="577963"/>
                  </a:lnTo>
                  <a:close/>
                </a:path>
                <a:path w="619759" h="638175">
                  <a:moveTo>
                    <a:pt x="590010" y="577963"/>
                  </a:moveTo>
                  <a:lnTo>
                    <a:pt x="581363" y="577963"/>
                  </a:lnTo>
                  <a:lnTo>
                    <a:pt x="581363" y="310514"/>
                  </a:lnTo>
                  <a:lnTo>
                    <a:pt x="590010" y="310514"/>
                  </a:lnTo>
                  <a:lnTo>
                    <a:pt x="590010" y="577963"/>
                  </a:lnTo>
                  <a:close/>
                </a:path>
                <a:path w="619759" h="638175">
                  <a:moveTo>
                    <a:pt x="610474" y="628909"/>
                  </a:moveTo>
                  <a:lnTo>
                    <a:pt x="589565" y="628909"/>
                  </a:lnTo>
                  <a:lnTo>
                    <a:pt x="597765" y="627245"/>
                  </a:lnTo>
                  <a:lnTo>
                    <a:pt x="604468" y="622710"/>
                  </a:lnTo>
                  <a:lnTo>
                    <a:pt x="608991" y="615991"/>
                  </a:lnTo>
                  <a:lnTo>
                    <a:pt x="610650" y="607773"/>
                  </a:lnTo>
                  <a:lnTo>
                    <a:pt x="608991" y="599552"/>
                  </a:lnTo>
                  <a:lnTo>
                    <a:pt x="604467" y="592832"/>
                  </a:lnTo>
                  <a:lnTo>
                    <a:pt x="597764" y="588297"/>
                  </a:lnTo>
                  <a:lnTo>
                    <a:pt x="589565" y="586633"/>
                  </a:lnTo>
                  <a:lnTo>
                    <a:pt x="610386" y="586633"/>
                  </a:lnTo>
                  <a:lnTo>
                    <a:pt x="610724" y="586865"/>
                  </a:lnTo>
                  <a:lnTo>
                    <a:pt x="616998" y="596283"/>
                  </a:lnTo>
                  <a:lnTo>
                    <a:pt x="619297" y="607773"/>
                  </a:lnTo>
                  <a:lnTo>
                    <a:pt x="616957" y="619363"/>
                  </a:lnTo>
                  <a:lnTo>
                    <a:pt x="610579" y="628838"/>
                  </a:lnTo>
                  <a:close/>
                </a:path>
              </a:pathLst>
            </a:custGeom>
            <a:solidFill>
              <a:srgbClr val="1C1C1B"/>
            </a:solidFill>
          </p:spPr>
          <p:txBody>
            <a:bodyPr wrap="square" lIns="0" tIns="0" rIns="0" bIns="0" rtlCol="0"/>
            <a:lstStyle/>
            <a:p>
              <a:endParaRPr/>
            </a:p>
          </p:txBody>
        </p:sp>
      </p:grpSp>
      <p:grpSp>
        <p:nvGrpSpPr>
          <p:cNvPr id="30" name="object 30"/>
          <p:cNvGrpSpPr/>
          <p:nvPr/>
        </p:nvGrpSpPr>
        <p:grpSpPr>
          <a:xfrm>
            <a:off x="9811470" y="3264641"/>
            <a:ext cx="657860" cy="676275"/>
            <a:chOff x="9811470" y="3264641"/>
            <a:chExt cx="657860" cy="676275"/>
          </a:xfrm>
        </p:grpSpPr>
        <p:sp>
          <p:nvSpPr>
            <p:cNvPr id="31" name="object 31"/>
            <p:cNvSpPr/>
            <p:nvPr/>
          </p:nvSpPr>
          <p:spPr>
            <a:xfrm>
              <a:off x="9811470" y="3264641"/>
              <a:ext cx="657860" cy="676275"/>
            </a:xfrm>
            <a:custGeom>
              <a:avLst/>
              <a:gdLst/>
              <a:ahLst/>
              <a:cxnLst/>
              <a:rect l="l" t="t" r="r" b="b"/>
              <a:pathLst>
                <a:path w="657859" h="676275">
                  <a:moveTo>
                    <a:pt x="259677" y="319918"/>
                  </a:moveTo>
                  <a:lnTo>
                    <a:pt x="226292" y="319918"/>
                  </a:lnTo>
                  <a:lnTo>
                    <a:pt x="254247" y="220853"/>
                  </a:lnTo>
                  <a:lnTo>
                    <a:pt x="251058" y="213130"/>
                  </a:lnTo>
                  <a:lnTo>
                    <a:pt x="217906" y="191181"/>
                  </a:lnTo>
                  <a:lnTo>
                    <a:pt x="185393" y="142771"/>
                  </a:lnTo>
                  <a:lnTo>
                    <a:pt x="181058" y="115016"/>
                  </a:lnTo>
                  <a:lnTo>
                    <a:pt x="188598" y="78701"/>
                  </a:lnTo>
                  <a:lnTo>
                    <a:pt x="209583" y="47133"/>
                  </a:lnTo>
                  <a:lnTo>
                    <a:pt x="241563" y="22221"/>
                  </a:lnTo>
                  <a:lnTo>
                    <a:pt x="282087" y="5873"/>
                  </a:lnTo>
                  <a:lnTo>
                    <a:pt x="328704" y="0"/>
                  </a:lnTo>
                  <a:lnTo>
                    <a:pt x="375320" y="5873"/>
                  </a:lnTo>
                  <a:lnTo>
                    <a:pt x="415844" y="22221"/>
                  </a:lnTo>
                  <a:lnTo>
                    <a:pt x="428602" y="32159"/>
                  </a:lnTo>
                  <a:lnTo>
                    <a:pt x="328704" y="32159"/>
                  </a:lnTo>
                  <a:lnTo>
                    <a:pt x="283781" y="38680"/>
                  </a:lnTo>
                  <a:lnTo>
                    <a:pt x="247057" y="56454"/>
                  </a:lnTo>
                  <a:lnTo>
                    <a:pt x="222277" y="82794"/>
                  </a:lnTo>
                  <a:lnTo>
                    <a:pt x="213185" y="115016"/>
                  </a:lnTo>
                  <a:lnTo>
                    <a:pt x="216366" y="134068"/>
                  </a:lnTo>
                  <a:lnTo>
                    <a:pt x="225557" y="151979"/>
                  </a:lnTo>
                  <a:lnTo>
                    <a:pt x="240228" y="167992"/>
                  </a:lnTo>
                  <a:lnTo>
                    <a:pt x="259847" y="181352"/>
                  </a:lnTo>
                  <a:lnTo>
                    <a:pt x="272606" y="191422"/>
                  </a:lnTo>
                  <a:lnTo>
                    <a:pt x="281121" y="204923"/>
                  </a:lnTo>
                  <a:lnTo>
                    <a:pt x="284819" y="220493"/>
                  </a:lnTo>
                  <a:lnTo>
                    <a:pt x="283129" y="236781"/>
                  </a:lnTo>
                  <a:lnTo>
                    <a:pt x="259677" y="319918"/>
                  </a:lnTo>
                  <a:close/>
                </a:path>
                <a:path w="657859" h="676275">
                  <a:moveTo>
                    <a:pt x="625846" y="675754"/>
                  </a:moveTo>
                  <a:lnTo>
                    <a:pt x="31562" y="675754"/>
                  </a:lnTo>
                  <a:lnTo>
                    <a:pt x="19288" y="673267"/>
                  </a:lnTo>
                  <a:lnTo>
                    <a:pt x="9254" y="666491"/>
                  </a:lnTo>
                  <a:lnTo>
                    <a:pt x="2484" y="656448"/>
                  </a:lnTo>
                  <a:lnTo>
                    <a:pt x="0" y="644164"/>
                  </a:lnTo>
                  <a:lnTo>
                    <a:pt x="2440" y="631986"/>
                  </a:lnTo>
                  <a:lnTo>
                    <a:pt x="9098" y="622004"/>
                  </a:lnTo>
                  <a:lnTo>
                    <a:pt x="18978" y="615209"/>
                  </a:lnTo>
                  <a:lnTo>
                    <a:pt x="31063" y="612597"/>
                  </a:lnTo>
                  <a:lnTo>
                    <a:pt x="31085" y="321972"/>
                  </a:lnTo>
                  <a:lnTo>
                    <a:pt x="33141" y="319918"/>
                  </a:lnTo>
                  <a:lnTo>
                    <a:pt x="397731" y="319918"/>
                  </a:lnTo>
                  <a:lnTo>
                    <a:pt x="374278" y="236781"/>
                  </a:lnTo>
                  <a:lnTo>
                    <a:pt x="384811" y="191419"/>
                  </a:lnTo>
                  <a:lnTo>
                    <a:pt x="417184" y="167992"/>
                  </a:lnTo>
                  <a:lnTo>
                    <a:pt x="431851" y="151979"/>
                  </a:lnTo>
                  <a:lnTo>
                    <a:pt x="441042" y="134068"/>
                  </a:lnTo>
                  <a:lnTo>
                    <a:pt x="444223" y="115016"/>
                  </a:lnTo>
                  <a:lnTo>
                    <a:pt x="435131" y="82794"/>
                  </a:lnTo>
                  <a:lnTo>
                    <a:pt x="410350" y="56454"/>
                  </a:lnTo>
                  <a:lnTo>
                    <a:pt x="373626" y="38680"/>
                  </a:lnTo>
                  <a:lnTo>
                    <a:pt x="328704" y="32159"/>
                  </a:lnTo>
                  <a:lnTo>
                    <a:pt x="428602" y="32159"/>
                  </a:lnTo>
                  <a:lnTo>
                    <a:pt x="447823" y="47133"/>
                  </a:lnTo>
                  <a:lnTo>
                    <a:pt x="468808" y="78701"/>
                  </a:lnTo>
                  <a:lnTo>
                    <a:pt x="476345" y="115016"/>
                  </a:lnTo>
                  <a:lnTo>
                    <a:pt x="472008" y="142773"/>
                  </a:lnTo>
                  <a:lnTo>
                    <a:pt x="459482" y="168522"/>
                  </a:lnTo>
                  <a:lnTo>
                    <a:pt x="439493" y="191184"/>
                  </a:lnTo>
                  <a:lnTo>
                    <a:pt x="412771" y="209680"/>
                  </a:lnTo>
                  <a:lnTo>
                    <a:pt x="406345" y="213130"/>
                  </a:lnTo>
                  <a:lnTo>
                    <a:pt x="403160" y="220853"/>
                  </a:lnTo>
                  <a:lnTo>
                    <a:pt x="431111" y="319918"/>
                  </a:lnTo>
                  <a:lnTo>
                    <a:pt x="624267" y="319918"/>
                  </a:lnTo>
                  <a:lnTo>
                    <a:pt x="626318" y="321972"/>
                  </a:lnTo>
                  <a:lnTo>
                    <a:pt x="626318" y="612597"/>
                  </a:lnTo>
                  <a:lnTo>
                    <a:pt x="638425" y="615211"/>
                  </a:lnTo>
                  <a:lnTo>
                    <a:pt x="648307" y="622005"/>
                  </a:lnTo>
                  <a:lnTo>
                    <a:pt x="654967" y="631986"/>
                  </a:lnTo>
                  <a:lnTo>
                    <a:pt x="657408" y="644164"/>
                  </a:lnTo>
                  <a:lnTo>
                    <a:pt x="654924" y="656448"/>
                  </a:lnTo>
                  <a:lnTo>
                    <a:pt x="648153" y="666491"/>
                  </a:lnTo>
                  <a:lnTo>
                    <a:pt x="638119" y="673267"/>
                  </a:lnTo>
                  <a:lnTo>
                    <a:pt x="625846" y="675754"/>
                  </a:lnTo>
                  <a:close/>
                </a:path>
              </a:pathLst>
            </a:custGeom>
            <a:solidFill>
              <a:srgbClr val="1C1C1B"/>
            </a:solidFill>
          </p:spPr>
          <p:txBody>
            <a:bodyPr wrap="square" lIns="0" tIns="0" rIns="0" bIns="0" rtlCol="0"/>
            <a:lstStyle/>
            <a:p>
              <a:endParaRPr/>
            </a:p>
          </p:txBody>
        </p:sp>
        <p:sp>
          <p:nvSpPr>
            <p:cNvPr id="32" name="object 32"/>
            <p:cNvSpPr/>
            <p:nvPr/>
          </p:nvSpPr>
          <p:spPr>
            <a:xfrm>
              <a:off x="9964739" y="3273829"/>
              <a:ext cx="351155" cy="603885"/>
            </a:xfrm>
            <a:custGeom>
              <a:avLst/>
              <a:gdLst/>
              <a:ahLst/>
              <a:cxnLst/>
              <a:rect l="l" t="t" r="r" b="b"/>
              <a:pathLst>
                <a:path w="351154" h="603885">
                  <a:moveTo>
                    <a:pt x="350867" y="603381"/>
                  </a:moveTo>
                  <a:lnTo>
                    <a:pt x="336552" y="603381"/>
                  </a:lnTo>
                  <a:lnTo>
                    <a:pt x="229836" y="225098"/>
                  </a:lnTo>
                  <a:lnTo>
                    <a:pt x="228472" y="211917"/>
                  </a:lnTo>
                  <a:lnTo>
                    <a:pt x="231461" y="199317"/>
                  </a:lnTo>
                  <a:lnTo>
                    <a:pt x="238340" y="188397"/>
                  </a:lnTo>
                  <a:lnTo>
                    <a:pt x="248648" y="180258"/>
                  </a:lnTo>
                  <a:lnTo>
                    <a:pt x="270295" y="165430"/>
                  </a:lnTo>
                  <a:lnTo>
                    <a:pt x="286482" y="147517"/>
                  </a:lnTo>
                  <a:lnTo>
                    <a:pt x="296623" y="127367"/>
                  </a:lnTo>
                  <a:lnTo>
                    <a:pt x="300134" y="105827"/>
                  </a:lnTo>
                  <a:lnTo>
                    <a:pt x="290319" y="70034"/>
                  </a:lnTo>
                  <a:lnTo>
                    <a:pt x="263570" y="40773"/>
                  </a:lnTo>
                  <a:lnTo>
                    <a:pt x="223928" y="21027"/>
                  </a:lnTo>
                  <a:lnTo>
                    <a:pt x="175435" y="13782"/>
                  </a:lnTo>
                  <a:lnTo>
                    <a:pt x="126943" y="21027"/>
                  </a:lnTo>
                  <a:lnTo>
                    <a:pt x="87301" y="40773"/>
                  </a:lnTo>
                  <a:lnTo>
                    <a:pt x="60552" y="70036"/>
                  </a:lnTo>
                  <a:lnTo>
                    <a:pt x="50737" y="105832"/>
                  </a:lnTo>
                  <a:lnTo>
                    <a:pt x="54249" y="127372"/>
                  </a:lnTo>
                  <a:lnTo>
                    <a:pt x="64393" y="147522"/>
                  </a:lnTo>
                  <a:lnTo>
                    <a:pt x="80582" y="165434"/>
                  </a:lnTo>
                  <a:lnTo>
                    <a:pt x="102227" y="180263"/>
                  </a:lnTo>
                  <a:lnTo>
                    <a:pt x="112539" y="188401"/>
                  </a:lnTo>
                  <a:lnTo>
                    <a:pt x="119417" y="199319"/>
                  </a:lnTo>
                  <a:lnTo>
                    <a:pt x="122401" y="211918"/>
                  </a:lnTo>
                  <a:lnTo>
                    <a:pt x="121031" y="225098"/>
                  </a:lnTo>
                  <a:lnTo>
                    <a:pt x="14314" y="603386"/>
                  </a:lnTo>
                  <a:lnTo>
                    <a:pt x="0" y="603386"/>
                  </a:lnTo>
                  <a:lnTo>
                    <a:pt x="107776" y="221354"/>
                  </a:lnTo>
                  <a:lnTo>
                    <a:pt x="108671" y="212832"/>
                  </a:lnTo>
                  <a:lnTo>
                    <a:pt x="106762" y="204693"/>
                  </a:lnTo>
                  <a:lnTo>
                    <a:pt x="102345" y="197646"/>
                  </a:lnTo>
                  <a:lnTo>
                    <a:pt x="95715" y="192401"/>
                  </a:lnTo>
                  <a:lnTo>
                    <a:pt x="71017" y="175371"/>
                  </a:lnTo>
                  <a:lnTo>
                    <a:pt x="52547" y="154608"/>
                  </a:lnTo>
                  <a:lnTo>
                    <a:pt x="40975" y="131098"/>
                  </a:lnTo>
                  <a:lnTo>
                    <a:pt x="36968" y="105827"/>
                  </a:lnTo>
                  <a:lnTo>
                    <a:pt x="47868" y="64673"/>
                  </a:lnTo>
                  <a:lnTo>
                    <a:pt x="77572" y="31030"/>
                  </a:lnTo>
                  <a:lnTo>
                    <a:pt x="121591" y="8329"/>
                  </a:lnTo>
                  <a:lnTo>
                    <a:pt x="175435" y="0"/>
                  </a:lnTo>
                  <a:lnTo>
                    <a:pt x="229280" y="8329"/>
                  </a:lnTo>
                  <a:lnTo>
                    <a:pt x="273299" y="31030"/>
                  </a:lnTo>
                  <a:lnTo>
                    <a:pt x="303003" y="64673"/>
                  </a:lnTo>
                  <a:lnTo>
                    <a:pt x="313902" y="105827"/>
                  </a:lnTo>
                  <a:lnTo>
                    <a:pt x="309897" y="131098"/>
                  </a:lnTo>
                  <a:lnTo>
                    <a:pt x="298327" y="154608"/>
                  </a:lnTo>
                  <a:lnTo>
                    <a:pt x="279860" y="175371"/>
                  </a:lnTo>
                  <a:lnTo>
                    <a:pt x="255165" y="192401"/>
                  </a:lnTo>
                  <a:lnTo>
                    <a:pt x="248530" y="197646"/>
                  </a:lnTo>
                  <a:lnTo>
                    <a:pt x="244110" y="204692"/>
                  </a:lnTo>
                  <a:lnTo>
                    <a:pt x="242200" y="212830"/>
                  </a:lnTo>
                  <a:lnTo>
                    <a:pt x="243095" y="221349"/>
                  </a:lnTo>
                  <a:lnTo>
                    <a:pt x="350867" y="603381"/>
                  </a:lnTo>
                  <a:close/>
                </a:path>
              </a:pathLst>
            </a:custGeom>
            <a:solidFill>
              <a:srgbClr val="FFFFFF"/>
            </a:solidFill>
          </p:spPr>
          <p:txBody>
            <a:bodyPr wrap="square" lIns="0" tIns="0" rIns="0" bIns="0" rtlCol="0"/>
            <a:lstStyle/>
            <a:p>
              <a:endParaRPr/>
            </a:p>
          </p:txBody>
        </p:sp>
        <p:sp>
          <p:nvSpPr>
            <p:cNvPr id="33" name="object 33"/>
            <p:cNvSpPr/>
            <p:nvPr/>
          </p:nvSpPr>
          <p:spPr>
            <a:xfrm>
              <a:off x="9820650" y="3593747"/>
              <a:ext cx="639445" cy="337820"/>
            </a:xfrm>
            <a:custGeom>
              <a:avLst/>
              <a:gdLst/>
              <a:ahLst/>
              <a:cxnLst/>
              <a:rect l="l" t="t" r="r" b="b"/>
              <a:pathLst>
                <a:path w="639445" h="337820">
                  <a:moveTo>
                    <a:pt x="134552" y="283463"/>
                  </a:moveTo>
                  <a:lnTo>
                    <a:pt x="31085" y="283463"/>
                  </a:lnTo>
                  <a:lnTo>
                    <a:pt x="31085" y="0"/>
                  </a:lnTo>
                  <a:lnTo>
                    <a:pt x="214520" y="0"/>
                  </a:lnTo>
                  <a:lnTo>
                    <a:pt x="134552" y="283463"/>
                  </a:lnTo>
                  <a:close/>
                </a:path>
                <a:path w="639445" h="337820">
                  <a:moveTo>
                    <a:pt x="471109" y="283463"/>
                  </a:moveTo>
                  <a:lnTo>
                    <a:pt x="167936" y="283463"/>
                  </a:lnTo>
                  <a:lnTo>
                    <a:pt x="247900" y="0"/>
                  </a:lnTo>
                  <a:lnTo>
                    <a:pt x="391140" y="0"/>
                  </a:lnTo>
                  <a:lnTo>
                    <a:pt x="471109" y="283463"/>
                  </a:lnTo>
                  <a:close/>
                </a:path>
                <a:path w="639445" h="337820">
                  <a:moveTo>
                    <a:pt x="607960" y="283463"/>
                  </a:moveTo>
                  <a:lnTo>
                    <a:pt x="504493" y="283463"/>
                  </a:lnTo>
                  <a:lnTo>
                    <a:pt x="424525" y="0"/>
                  </a:lnTo>
                  <a:lnTo>
                    <a:pt x="607960" y="0"/>
                  </a:lnTo>
                  <a:lnTo>
                    <a:pt x="607960" y="283463"/>
                  </a:lnTo>
                  <a:close/>
                </a:path>
                <a:path w="639445" h="337820">
                  <a:moveTo>
                    <a:pt x="616667" y="337459"/>
                  </a:moveTo>
                  <a:lnTo>
                    <a:pt x="22383" y="337459"/>
                  </a:lnTo>
                  <a:lnTo>
                    <a:pt x="13679" y="335695"/>
                  </a:lnTo>
                  <a:lnTo>
                    <a:pt x="6563" y="330889"/>
                  </a:lnTo>
                  <a:lnTo>
                    <a:pt x="1761" y="323767"/>
                  </a:lnTo>
                  <a:lnTo>
                    <a:pt x="0" y="315057"/>
                  </a:lnTo>
                  <a:lnTo>
                    <a:pt x="1761" y="306345"/>
                  </a:lnTo>
                  <a:lnTo>
                    <a:pt x="6563" y="299222"/>
                  </a:lnTo>
                  <a:lnTo>
                    <a:pt x="13679" y="294415"/>
                  </a:lnTo>
                  <a:lnTo>
                    <a:pt x="22383" y="292651"/>
                  </a:lnTo>
                  <a:lnTo>
                    <a:pt x="616667" y="292651"/>
                  </a:lnTo>
                  <a:lnTo>
                    <a:pt x="625371" y="294415"/>
                  </a:lnTo>
                  <a:lnTo>
                    <a:pt x="632486" y="299222"/>
                  </a:lnTo>
                  <a:lnTo>
                    <a:pt x="637288" y="306345"/>
                  </a:lnTo>
                  <a:lnTo>
                    <a:pt x="639050" y="315057"/>
                  </a:lnTo>
                  <a:lnTo>
                    <a:pt x="637288" y="323767"/>
                  </a:lnTo>
                  <a:lnTo>
                    <a:pt x="632486" y="330889"/>
                  </a:lnTo>
                  <a:lnTo>
                    <a:pt x="625370" y="335695"/>
                  </a:lnTo>
                  <a:lnTo>
                    <a:pt x="616667" y="337459"/>
                  </a:lnTo>
                  <a:close/>
                </a:path>
              </a:pathLst>
            </a:custGeom>
            <a:solidFill>
              <a:srgbClr val="FBC2CA"/>
            </a:solidFill>
          </p:spPr>
          <p:txBody>
            <a:bodyPr wrap="square" lIns="0" tIns="0" rIns="0" bIns="0" rtlCol="0"/>
            <a:lstStyle/>
            <a:p>
              <a:endParaRPr/>
            </a:p>
          </p:txBody>
        </p:sp>
        <p:sp>
          <p:nvSpPr>
            <p:cNvPr id="34" name="object 34"/>
            <p:cNvSpPr/>
            <p:nvPr/>
          </p:nvSpPr>
          <p:spPr>
            <a:xfrm>
              <a:off x="9811470" y="3264641"/>
              <a:ext cx="657860" cy="676275"/>
            </a:xfrm>
            <a:custGeom>
              <a:avLst/>
              <a:gdLst/>
              <a:ahLst/>
              <a:cxnLst/>
              <a:rect l="l" t="t" r="r" b="b"/>
              <a:pathLst>
                <a:path w="657859" h="676275">
                  <a:moveTo>
                    <a:pt x="625846" y="675754"/>
                  </a:moveTo>
                  <a:lnTo>
                    <a:pt x="31562" y="675754"/>
                  </a:lnTo>
                  <a:lnTo>
                    <a:pt x="19288" y="673267"/>
                  </a:lnTo>
                  <a:lnTo>
                    <a:pt x="9254" y="666491"/>
                  </a:lnTo>
                  <a:lnTo>
                    <a:pt x="2484" y="656448"/>
                  </a:lnTo>
                  <a:lnTo>
                    <a:pt x="0" y="644164"/>
                  </a:lnTo>
                  <a:lnTo>
                    <a:pt x="2440" y="631986"/>
                  </a:lnTo>
                  <a:lnTo>
                    <a:pt x="9098" y="622004"/>
                  </a:lnTo>
                  <a:lnTo>
                    <a:pt x="18978" y="615209"/>
                  </a:lnTo>
                  <a:lnTo>
                    <a:pt x="31063" y="612597"/>
                  </a:lnTo>
                  <a:lnTo>
                    <a:pt x="31085" y="321972"/>
                  </a:lnTo>
                  <a:lnTo>
                    <a:pt x="33141" y="319918"/>
                  </a:lnTo>
                  <a:lnTo>
                    <a:pt x="226292" y="319918"/>
                  </a:lnTo>
                  <a:lnTo>
                    <a:pt x="254247" y="220853"/>
                  </a:lnTo>
                  <a:lnTo>
                    <a:pt x="251058" y="213130"/>
                  </a:lnTo>
                  <a:lnTo>
                    <a:pt x="244637" y="209680"/>
                  </a:lnTo>
                  <a:lnTo>
                    <a:pt x="217906" y="191181"/>
                  </a:lnTo>
                  <a:lnTo>
                    <a:pt x="197917" y="168519"/>
                  </a:lnTo>
                  <a:lnTo>
                    <a:pt x="185393" y="142771"/>
                  </a:lnTo>
                  <a:lnTo>
                    <a:pt x="181058" y="115016"/>
                  </a:lnTo>
                  <a:lnTo>
                    <a:pt x="188598" y="78701"/>
                  </a:lnTo>
                  <a:lnTo>
                    <a:pt x="209583" y="47133"/>
                  </a:lnTo>
                  <a:lnTo>
                    <a:pt x="241563" y="22221"/>
                  </a:lnTo>
                  <a:lnTo>
                    <a:pt x="282087" y="5873"/>
                  </a:lnTo>
                  <a:lnTo>
                    <a:pt x="328704" y="0"/>
                  </a:lnTo>
                  <a:lnTo>
                    <a:pt x="375320" y="5873"/>
                  </a:lnTo>
                  <a:lnTo>
                    <a:pt x="383538" y="9188"/>
                  </a:lnTo>
                  <a:lnTo>
                    <a:pt x="328704" y="9188"/>
                  </a:lnTo>
                  <a:lnTo>
                    <a:pt x="274857" y="17517"/>
                  </a:lnTo>
                  <a:lnTo>
                    <a:pt x="230838" y="40218"/>
                  </a:lnTo>
                  <a:lnTo>
                    <a:pt x="201133" y="73861"/>
                  </a:lnTo>
                  <a:lnTo>
                    <a:pt x="190232" y="115016"/>
                  </a:lnTo>
                  <a:lnTo>
                    <a:pt x="194238" y="140286"/>
                  </a:lnTo>
                  <a:lnTo>
                    <a:pt x="205811" y="163797"/>
                  </a:lnTo>
                  <a:lnTo>
                    <a:pt x="224281" y="184560"/>
                  </a:lnTo>
                  <a:lnTo>
                    <a:pt x="248979" y="201589"/>
                  </a:lnTo>
                  <a:lnTo>
                    <a:pt x="255609" y="206837"/>
                  </a:lnTo>
                  <a:lnTo>
                    <a:pt x="260026" y="213885"/>
                  </a:lnTo>
                  <a:lnTo>
                    <a:pt x="261935" y="222023"/>
                  </a:lnTo>
                  <a:lnTo>
                    <a:pt x="261040" y="230542"/>
                  </a:lnTo>
                  <a:lnTo>
                    <a:pt x="233234" y="329106"/>
                  </a:lnTo>
                  <a:lnTo>
                    <a:pt x="40264" y="329106"/>
                  </a:lnTo>
                  <a:lnTo>
                    <a:pt x="40264" y="612570"/>
                  </a:lnTo>
                  <a:lnTo>
                    <a:pt x="626318" y="612570"/>
                  </a:lnTo>
                  <a:lnTo>
                    <a:pt x="638425" y="615211"/>
                  </a:lnTo>
                  <a:lnTo>
                    <a:pt x="647949" y="621758"/>
                  </a:lnTo>
                  <a:lnTo>
                    <a:pt x="31562" y="621758"/>
                  </a:lnTo>
                  <a:lnTo>
                    <a:pt x="22858" y="623522"/>
                  </a:lnTo>
                  <a:lnTo>
                    <a:pt x="15742" y="628329"/>
                  </a:lnTo>
                  <a:lnTo>
                    <a:pt x="10940" y="635452"/>
                  </a:lnTo>
                  <a:lnTo>
                    <a:pt x="9179" y="644164"/>
                  </a:lnTo>
                  <a:lnTo>
                    <a:pt x="10942" y="652876"/>
                  </a:lnTo>
                  <a:lnTo>
                    <a:pt x="15745" y="659998"/>
                  </a:lnTo>
                  <a:lnTo>
                    <a:pt x="22861" y="664803"/>
                  </a:lnTo>
                  <a:lnTo>
                    <a:pt x="31562" y="666566"/>
                  </a:lnTo>
                  <a:lnTo>
                    <a:pt x="648042" y="666566"/>
                  </a:lnTo>
                  <a:lnTo>
                    <a:pt x="638119" y="673267"/>
                  </a:lnTo>
                  <a:lnTo>
                    <a:pt x="625846" y="675754"/>
                  </a:lnTo>
                  <a:close/>
                </a:path>
                <a:path w="657859" h="676275">
                  <a:moveTo>
                    <a:pt x="513668" y="612570"/>
                  </a:moveTo>
                  <a:lnTo>
                    <a:pt x="504140" y="612570"/>
                  </a:lnTo>
                  <a:lnTo>
                    <a:pt x="396363" y="230537"/>
                  </a:lnTo>
                  <a:lnTo>
                    <a:pt x="395468" y="222018"/>
                  </a:lnTo>
                  <a:lnTo>
                    <a:pt x="397378" y="213881"/>
                  </a:lnTo>
                  <a:lnTo>
                    <a:pt x="401798" y="206834"/>
                  </a:lnTo>
                  <a:lnTo>
                    <a:pt x="408434" y="201589"/>
                  </a:lnTo>
                  <a:lnTo>
                    <a:pt x="433128" y="184560"/>
                  </a:lnTo>
                  <a:lnTo>
                    <a:pt x="451595" y="163797"/>
                  </a:lnTo>
                  <a:lnTo>
                    <a:pt x="463165" y="140286"/>
                  </a:lnTo>
                  <a:lnTo>
                    <a:pt x="467171" y="115016"/>
                  </a:lnTo>
                  <a:lnTo>
                    <a:pt x="456272" y="73861"/>
                  </a:lnTo>
                  <a:lnTo>
                    <a:pt x="426569" y="40218"/>
                  </a:lnTo>
                  <a:lnTo>
                    <a:pt x="382550" y="17517"/>
                  </a:lnTo>
                  <a:lnTo>
                    <a:pt x="328704" y="9188"/>
                  </a:lnTo>
                  <a:lnTo>
                    <a:pt x="383538" y="9188"/>
                  </a:lnTo>
                  <a:lnTo>
                    <a:pt x="415844" y="22221"/>
                  </a:lnTo>
                  <a:lnTo>
                    <a:pt x="447823" y="47133"/>
                  </a:lnTo>
                  <a:lnTo>
                    <a:pt x="468808" y="78701"/>
                  </a:lnTo>
                  <a:lnTo>
                    <a:pt x="476345" y="115016"/>
                  </a:lnTo>
                  <a:lnTo>
                    <a:pt x="472008" y="142773"/>
                  </a:lnTo>
                  <a:lnTo>
                    <a:pt x="459482" y="168522"/>
                  </a:lnTo>
                  <a:lnTo>
                    <a:pt x="439493" y="191184"/>
                  </a:lnTo>
                  <a:lnTo>
                    <a:pt x="412771" y="209680"/>
                  </a:lnTo>
                  <a:lnTo>
                    <a:pt x="406345" y="213130"/>
                  </a:lnTo>
                  <a:lnTo>
                    <a:pt x="403160" y="220853"/>
                  </a:lnTo>
                  <a:lnTo>
                    <a:pt x="431111" y="319918"/>
                  </a:lnTo>
                  <a:lnTo>
                    <a:pt x="624267" y="319918"/>
                  </a:lnTo>
                  <a:lnTo>
                    <a:pt x="626318" y="321972"/>
                  </a:lnTo>
                  <a:lnTo>
                    <a:pt x="626318" y="329106"/>
                  </a:lnTo>
                  <a:lnTo>
                    <a:pt x="617139" y="329106"/>
                  </a:lnTo>
                  <a:lnTo>
                    <a:pt x="433699" y="329106"/>
                  </a:lnTo>
                  <a:lnTo>
                    <a:pt x="513668" y="612570"/>
                  </a:lnTo>
                  <a:close/>
                </a:path>
                <a:path w="657859" h="676275">
                  <a:moveTo>
                    <a:pt x="177115" y="612570"/>
                  </a:moveTo>
                  <a:lnTo>
                    <a:pt x="167583" y="612570"/>
                  </a:lnTo>
                  <a:lnTo>
                    <a:pt x="274299" y="234282"/>
                  </a:lnTo>
                  <a:lnTo>
                    <a:pt x="275573" y="222023"/>
                  </a:lnTo>
                  <a:lnTo>
                    <a:pt x="255496" y="189447"/>
                  </a:lnTo>
                  <a:lnTo>
                    <a:pt x="233848" y="174618"/>
                  </a:lnTo>
                  <a:lnTo>
                    <a:pt x="217659" y="156704"/>
                  </a:lnTo>
                  <a:lnTo>
                    <a:pt x="207517" y="136554"/>
                  </a:lnTo>
                  <a:lnTo>
                    <a:pt x="204005" y="115016"/>
                  </a:lnTo>
                  <a:lnTo>
                    <a:pt x="213821" y="79223"/>
                  </a:lnTo>
                  <a:lnTo>
                    <a:pt x="240571" y="49961"/>
                  </a:lnTo>
                  <a:lnTo>
                    <a:pt x="280213" y="30216"/>
                  </a:lnTo>
                  <a:lnTo>
                    <a:pt x="328704" y="22971"/>
                  </a:lnTo>
                  <a:lnTo>
                    <a:pt x="377194" y="30216"/>
                  </a:lnTo>
                  <a:lnTo>
                    <a:pt x="381096" y="32159"/>
                  </a:lnTo>
                  <a:lnTo>
                    <a:pt x="328704" y="32159"/>
                  </a:lnTo>
                  <a:lnTo>
                    <a:pt x="283781" y="38680"/>
                  </a:lnTo>
                  <a:lnTo>
                    <a:pt x="247057" y="56454"/>
                  </a:lnTo>
                  <a:lnTo>
                    <a:pt x="222277" y="82794"/>
                  </a:lnTo>
                  <a:lnTo>
                    <a:pt x="213185" y="115016"/>
                  </a:lnTo>
                  <a:lnTo>
                    <a:pt x="216366" y="134068"/>
                  </a:lnTo>
                  <a:lnTo>
                    <a:pt x="225557" y="151980"/>
                  </a:lnTo>
                  <a:lnTo>
                    <a:pt x="240226" y="167994"/>
                  </a:lnTo>
                  <a:lnTo>
                    <a:pt x="259842" y="181356"/>
                  </a:lnTo>
                  <a:lnTo>
                    <a:pt x="272602" y="191424"/>
                  </a:lnTo>
                  <a:lnTo>
                    <a:pt x="281117" y="204924"/>
                  </a:lnTo>
                  <a:lnTo>
                    <a:pt x="284816" y="220493"/>
                  </a:lnTo>
                  <a:lnTo>
                    <a:pt x="283129" y="236781"/>
                  </a:lnTo>
                  <a:lnTo>
                    <a:pt x="259677" y="319918"/>
                  </a:lnTo>
                  <a:lnTo>
                    <a:pt x="407262" y="319918"/>
                  </a:lnTo>
                  <a:lnTo>
                    <a:pt x="409854" y="329106"/>
                  </a:lnTo>
                  <a:lnTo>
                    <a:pt x="400319" y="329106"/>
                  </a:lnTo>
                  <a:lnTo>
                    <a:pt x="257079" y="329106"/>
                  </a:lnTo>
                  <a:lnTo>
                    <a:pt x="177115" y="612570"/>
                  </a:lnTo>
                  <a:close/>
                </a:path>
                <a:path w="657859" h="676275">
                  <a:moveTo>
                    <a:pt x="407262" y="319918"/>
                  </a:moveTo>
                  <a:lnTo>
                    <a:pt x="397731" y="319918"/>
                  </a:lnTo>
                  <a:lnTo>
                    <a:pt x="374278" y="236781"/>
                  </a:lnTo>
                  <a:lnTo>
                    <a:pt x="372594" y="220493"/>
                  </a:lnTo>
                  <a:lnTo>
                    <a:pt x="376295" y="204920"/>
                  </a:lnTo>
                  <a:lnTo>
                    <a:pt x="384811" y="191419"/>
                  </a:lnTo>
                  <a:lnTo>
                    <a:pt x="397570" y="181352"/>
                  </a:lnTo>
                  <a:lnTo>
                    <a:pt x="417184" y="167992"/>
                  </a:lnTo>
                  <a:lnTo>
                    <a:pt x="431851" y="151979"/>
                  </a:lnTo>
                  <a:lnTo>
                    <a:pt x="441042" y="134068"/>
                  </a:lnTo>
                  <a:lnTo>
                    <a:pt x="444223" y="115016"/>
                  </a:lnTo>
                  <a:lnTo>
                    <a:pt x="435131" y="82794"/>
                  </a:lnTo>
                  <a:lnTo>
                    <a:pt x="410350" y="56454"/>
                  </a:lnTo>
                  <a:lnTo>
                    <a:pt x="373626" y="38680"/>
                  </a:lnTo>
                  <a:lnTo>
                    <a:pt x="328704" y="32159"/>
                  </a:lnTo>
                  <a:lnTo>
                    <a:pt x="381096" y="32159"/>
                  </a:lnTo>
                  <a:lnTo>
                    <a:pt x="416837" y="49961"/>
                  </a:lnTo>
                  <a:lnTo>
                    <a:pt x="443587" y="79223"/>
                  </a:lnTo>
                  <a:lnTo>
                    <a:pt x="453402" y="115016"/>
                  </a:lnTo>
                  <a:lnTo>
                    <a:pt x="449890" y="136556"/>
                  </a:lnTo>
                  <a:lnTo>
                    <a:pt x="439747" y="156705"/>
                  </a:lnTo>
                  <a:lnTo>
                    <a:pt x="423560" y="174618"/>
                  </a:lnTo>
                  <a:lnTo>
                    <a:pt x="401916" y="189447"/>
                  </a:lnTo>
                  <a:lnTo>
                    <a:pt x="391605" y="197587"/>
                  </a:lnTo>
                  <a:lnTo>
                    <a:pt x="384727" y="208506"/>
                  </a:lnTo>
                  <a:lnTo>
                    <a:pt x="381800" y="220853"/>
                  </a:lnTo>
                  <a:lnTo>
                    <a:pt x="381835" y="222023"/>
                  </a:lnTo>
                  <a:lnTo>
                    <a:pt x="383104" y="234286"/>
                  </a:lnTo>
                  <a:lnTo>
                    <a:pt x="407262" y="319918"/>
                  </a:lnTo>
                  <a:close/>
                </a:path>
                <a:path w="657859" h="676275">
                  <a:moveTo>
                    <a:pt x="177115" y="612570"/>
                  </a:moveTo>
                  <a:lnTo>
                    <a:pt x="143731" y="612570"/>
                  </a:lnTo>
                  <a:lnTo>
                    <a:pt x="223699" y="329106"/>
                  </a:lnTo>
                  <a:lnTo>
                    <a:pt x="233234" y="329106"/>
                  </a:lnTo>
                  <a:lnTo>
                    <a:pt x="153268" y="612570"/>
                  </a:lnTo>
                  <a:lnTo>
                    <a:pt x="177115" y="612570"/>
                  </a:lnTo>
                  <a:close/>
                </a:path>
                <a:path w="657859" h="676275">
                  <a:moveTo>
                    <a:pt x="513668" y="612570"/>
                  </a:moveTo>
                  <a:lnTo>
                    <a:pt x="480288" y="612570"/>
                  </a:lnTo>
                  <a:lnTo>
                    <a:pt x="400319" y="329106"/>
                  </a:lnTo>
                  <a:lnTo>
                    <a:pt x="409854" y="329106"/>
                  </a:lnTo>
                  <a:lnTo>
                    <a:pt x="489825" y="612570"/>
                  </a:lnTo>
                  <a:lnTo>
                    <a:pt x="513668" y="612570"/>
                  </a:lnTo>
                  <a:close/>
                </a:path>
                <a:path w="657859" h="676275">
                  <a:moveTo>
                    <a:pt x="626318" y="612570"/>
                  </a:moveTo>
                  <a:lnTo>
                    <a:pt x="617139" y="612570"/>
                  </a:lnTo>
                  <a:lnTo>
                    <a:pt x="617139" y="329106"/>
                  </a:lnTo>
                  <a:lnTo>
                    <a:pt x="626318" y="329106"/>
                  </a:lnTo>
                  <a:lnTo>
                    <a:pt x="626318" y="612570"/>
                  </a:lnTo>
                  <a:close/>
                </a:path>
                <a:path w="657859" h="676275">
                  <a:moveTo>
                    <a:pt x="648042" y="666566"/>
                  </a:moveTo>
                  <a:lnTo>
                    <a:pt x="625846" y="666566"/>
                  </a:lnTo>
                  <a:lnTo>
                    <a:pt x="634551" y="664802"/>
                  </a:lnTo>
                  <a:lnTo>
                    <a:pt x="641667" y="659996"/>
                  </a:lnTo>
                  <a:lnTo>
                    <a:pt x="646467" y="652874"/>
                  </a:lnTo>
                  <a:lnTo>
                    <a:pt x="648229" y="644164"/>
                  </a:lnTo>
                  <a:lnTo>
                    <a:pt x="646467" y="635452"/>
                  </a:lnTo>
                  <a:lnTo>
                    <a:pt x="641665" y="628329"/>
                  </a:lnTo>
                  <a:lnTo>
                    <a:pt x="634550" y="623522"/>
                  </a:lnTo>
                  <a:lnTo>
                    <a:pt x="625846" y="621758"/>
                  </a:lnTo>
                  <a:lnTo>
                    <a:pt x="647949" y="621758"/>
                  </a:lnTo>
                  <a:lnTo>
                    <a:pt x="648307" y="622005"/>
                  </a:lnTo>
                  <a:lnTo>
                    <a:pt x="654967" y="631986"/>
                  </a:lnTo>
                  <a:lnTo>
                    <a:pt x="657408" y="644164"/>
                  </a:lnTo>
                  <a:lnTo>
                    <a:pt x="654924" y="656448"/>
                  </a:lnTo>
                  <a:lnTo>
                    <a:pt x="648153" y="666491"/>
                  </a:lnTo>
                  <a:close/>
                </a:path>
              </a:pathLst>
            </a:custGeom>
            <a:solidFill>
              <a:srgbClr val="1C1C1B"/>
            </a:solidFill>
          </p:spPr>
          <p:txBody>
            <a:bodyPr wrap="square" lIns="0" tIns="0" rIns="0" bIns="0" rtlCol="0"/>
            <a:lstStyle/>
            <a:p>
              <a:endParaRPr/>
            </a:p>
          </p:txBody>
        </p:sp>
      </p:grpSp>
      <p:grpSp>
        <p:nvGrpSpPr>
          <p:cNvPr id="35" name="object 35"/>
          <p:cNvGrpSpPr/>
          <p:nvPr/>
        </p:nvGrpSpPr>
        <p:grpSpPr>
          <a:xfrm>
            <a:off x="3338398" y="2967958"/>
            <a:ext cx="953135" cy="1172845"/>
            <a:chOff x="3338398" y="2967958"/>
            <a:chExt cx="953135" cy="1172845"/>
          </a:xfrm>
        </p:grpSpPr>
        <p:sp>
          <p:nvSpPr>
            <p:cNvPr id="36" name="object 36"/>
            <p:cNvSpPr/>
            <p:nvPr/>
          </p:nvSpPr>
          <p:spPr>
            <a:xfrm>
              <a:off x="3352104" y="2972199"/>
              <a:ext cx="932815" cy="1167765"/>
            </a:xfrm>
            <a:custGeom>
              <a:avLst/>
              <a:gdLst/>
              <a:ahLst/>
              <a:cxnLst/>
              <a:rect l="l" t="t" r="r" b="b"/>
              <a:pathLst>
                <a:path w="932814" h="1167764">
                  <a:moveTo>
                    <a:pt x="0" y="1020092"/>
                  </a:moveTo>
                  <a:lnTo>
                    <a:pt x="729411" y="0"/>
                  </a:lnTo>
                  <a:lnTo>
                    <a:pt x="865820" y="96315"/>
                  </a:lnTo>
                  <a:lnTo>
                    <a:pt x="932535" y="164468"/>
                  </a:lnTo>
                  <a:lnTo>
                    <a:pt x="598252" y="670278"/>
                  </a:lnTo>
                  <a:lnTo>
                    <a:pt x="240953" y="1167675"/>
                  </a:lnTo>
                  <a:lnTo>
                    <a:pt x="0" y="1020092"/>
                  </a:lnTo>
                  <a:close/>
                </a:path>
              </a:pathLst>
            </a:custGeom>
            <a:solidFill>
              <a:srgbClr val="FEC300"/>
            </a:solidFill>
          </p:spPr>
          <p:txBody>
            <a:bodyPr wrap="square" lIns="0" tIns="0" rIns="0" bIns="0" rtlCol="0"/>
            <a:lstStyle/>
            <a:p>
              <a:endParaRPr/>
            </a:p>
          </p:txBody>
        </p:sp>
        <p:sp>
          <p:nvSpPr>
            <p:cNvPr id="37" name="object 37"/>
            <p:cNvSpPr/>
            <p:nvPr/>
          </p:nvSpPr>
          <p:spPr>
            <a:xfrm>
              <a:off x="3338398" y="2967958"/>
              <a:ext cx="953135" cy="1172845"/>
            </a:xfrm>
            <a:custGeom>
              <a:avLst/>
              <a:gdLst/>
              <a:ahLst/>
              <a:cxnLst/>
              <a:rect l="l" t="t" r="r" b="b"/>
              <a:pathLst>
                <a:path w="953135" h="1172845">
                  <a:moveTo>
                    <a:pt x="419677" y="972697"/>
                  </a:moveTo>
                  <a:lnTo>
                    <a:pt x="489693" y="873536"/>
                  </a:lnTo>
                  <a:lnTo>
                    <a:pt x="474416" y="897372"/>
                  </a:lnTo>
                  <a:lnTo>
                    <a:pt x="434764" y="953530"/>
                  </a:lnTo>
                  <a:lnTo>
                    <a:pt x="419677" y="972697"/>
                  </a:lnTo>
                  <a:close/>
                </a:path>
                <a:path w="953135" h="1172845">
                  <a:moveTo>
                    <a:pt x="315253" y="1107378"/>
                  </a:moveTo>
                  <a:lnTo>
                    <a:pt x="816964" y="396820"/>
                  </a:lnTo>
                  <a:lnTo>
                    <a:pt x="809954" y="408951"/>
                  </a:lnTo>
                  <a:lnTo>
                    <a:pt x="737007" y="512263"/>
                  </a:lnTo>
                  <a:lnTo>
                    <a:pt x="697349" y="570630"/>
                  </a:lnTo>
                  <a:lnTo>
                    <a:pt x="614069" y="688578"/>
                  </a:lnTo>
                  <a:lnTo>
                    <a:pt x="580081" y="738915"/>
                  </a:lnTo>
                  <a:lnTo>
                    <a:pt x="554506" y="775137"/>
                  </a:lnTo>
                  <a:lnTo>
                    <a:pt x="543198" y="793355"/>
                  </a:lnTo>
                  <a:lnTo>
                    <a:pt x="533532" y="807044"/>
                  </a:lnTo>
                  <a:lnTo>
                    <a:pt x="524853" y="821537"/>
                  </a:lnTo>
                  <a:lnTo>
                    <a:pt x="515037" y="835440"/>
                  </a:lnTo>
                  <a:lnTo>
                    <a:pt x="506107" y="850289"/>
                  </a:lnTo>
                  <a:lnTo>
                    <a:pt x="412752" y="982503"/>
                  </a:lnTo>
                  <a:lnTo>
                    <a:pt x="332417" y="1087472"/>
                  </a:lnTo>
                  <a:lnTo>
                    <a:pt x="321320" y="1100987"/>
                  </a:lnTo>
                  <a:lnTo>
                    <a:pt x="315253" y="1107378"/>
                  </a:lnTo>
                  <a:close/>
                </a:path>
                <a:path w="953135" h="1172845">
                  <a:moveTo>
                    <a:pt x="114025" y="870536"/>
                  </a:moveTo>
                  <a:lnTo>
                    <a:pt x="175532" y="792233"/>
                  </a:lnTo>
                  <a:lnTo>
                    <a:pt x="191040" y="770268"/>
                  </a:lnTo>
                  <a:lnTo>
                    <a:pt x="207687" y="748894"/>
                  </a:lnTo>
                  <a:lnTo>
                    <a:pt x="239772" y="710059"/>
                  </a:lnTo>
                  <a:lnTo>
                    <a:pt x="732821" y="11769"/>
                  </a:lnTo>
                  <a:lnTo>
                    <a:pt x="737998" y="6639"/>
                  </a:lnTo>
                  <a:lnTo>
                    <a:pt x="743993" y="350"/>
                  </a:lnTo>
                  <a:lnTo>
                    <a:pt x="752014" y="0"/>
                  </a:lnTo>
                  <a:lnTo>
                    <a:pt x="757860" y="7134"/>
                  </a:lnTo>
                  <a:lnTo>
                    <a:pt x="769860" y="20963"/>
                  </a:lnTo>
                  <a:lnTo>
                    <a:pt x="778533" y="28496"/>
                  </a:lnTo>
                  <a:lnTo>
                    <a:pt x="783082" y="30862"/>
                  </a:lnTo>
                  <a:lnTo>
                    <a:pt x="786858" y="32119"/>
                  </a:lnTo>
                  <a:lnTo>
                    <a:pt x="793791" y="35511"/>
                  </a:lnTo>
                  <a:lnTo>
                    <a:pt x="803178" y="37629"/>
                  </a:lnTo>
                  <a:lnTo>
                    <a:pt x="808695" y="43027"/>
                  </a:lnTo>
                  <a:lnTo>
                    <a:pt x="830639" y="55985"/>
                  </a:lnTo>
                  <a:lnTo>
                    <a:pt x="868917" y="81039"/>
                  </a:lnTo>
                  <a:lnTo>
                    <a:pt x="907170" y="108331"/>
                  </a:lnTo>
                  <a:lnTo>
                    <a:pt x="925927" y="125803"/>
                  </a:lnTo>
                  <a:lnTo>
                    <a:pt x="927293" y="128271"/>
                  </a:lnTo>
                  <a:lnTo>
                    <a:pt x="929039" y="128000"/>
                  </a:lnTo>
                  <a:lnTo>
                    <a:pt x="951434" y="151329"/>
                  </a:lnTo>
                  <a:lnTo>
                    <a:pt x="952800" y="153798"/>
                  </a:lnTo>
                  <a:lnTo>
                    <a:pt x="953130" y="155533"/>
                  </a:lnTo>
                  <a:lnTo>
                    <a:pt x="946441" y="169409"/>
                  </a:lnTo>
                  <a:lnTo>
                    <a:pt x="940334" y="182463"/>
                  </a:lnTo>
                  <a:lnTo>
                    <a:pt x="934875" y="194598"/>
                  </a:lnTo>
                  <a:lnTo>
                    <a:pt x="929094" y="204988"/>
                  </a:lnTo>
                  <a:lnTo>
                    <a:pt x="911447" y="238787"/>
                  </a:lnTo>
                  <a:lnTo>
                    <a:pt x="901461" y="255132"/>
                  </a:lnTo>
                  <a:lnTo>
                    <a:pt x="892361" y="272423"/>
                  </a:lnTo>
                  <a:lnTo>
                    <a:pt x="872764" y="306784"/>
                  </a:lnTo>
                  <a:lnTo>
                    <a:pt x="867503" y="318638"/>
                  </a:lnTo>
                  <a:lnTo>
                    <a:pt x="842145" y="363360"/>
                  </a:lnTo>
                  <a:lnTo>
                    <a:pt x="834097" y="374757"/>
                  </a:lnTo>
                  <a:lnTo>
                    <a:pt x="816964" y="396820"/>
                  </a:lnTo>
                  <a:lnTo>
                    <a:pt x="315253" y="1107378"/>
                  </a:lnTo>
                  <a:lnTo>
                    <a:pt x="284916" y="1139334"/>
                  </a:lnTo>
                  <a:lnTo>
                    <a:pt x="275795" y="1152251"/>
                  </a:lnTo>
                  <a:lnTo>
                    <a:pt x="255348" y="1172402"/>
                  </a:lnTo>
                  <a:lnTo>
                    <a:pt x="254251" y="1171755"/>
                  </a:lnTo>
                  <a:lnTo>
                    <a:pt x="480320" y="851581"/>
                  </a:lnTo>
                  <a:lnTo>
                    <a:pt x="491999" y="832838"/>
                  </a:lnTo>
                  <a:lnTo>
                    <a:pt x="504565" y="815040"/>
                  </a:lnTo>
                  <a:lnTo>
                    <a:pt x="516231" y="796316"/>
                  </a:lnTo>
                  <a:lnTo>
                    <a:pt x="542165" y="759588"/>
                  </a:lnTo>
                  <a:lnTo>
                    <a:pt x="576510" y="708744"/>
                  </a:lnTo>
                  <a:lnTo>
                    <a:pt x="617563" y="650602"/>
                  </a:lnTo>
                  <a:lnTo>
                    <a:pt x="659468" y="589051"/>
                  </a:lnTo>
                  <a:lnTo>
                    <a:pt x="700521" y="530909"/>
                  </a:lnTo>
                  <a:lnTo>
                    <a:pt x="734867" y="480065"/>
                  </a:lnTo>
                  <a:lnTo>
                    <a:pt x="826619" y="350119"/>
                  </a:lnTo>
                  <a:lnTo>
                    <a:pt x="841211" y="322847"/>
                  </a:lnTo>
                  <a:lnTo>
                    <a:pt x="848299" y="308405"/>
                  </a:lnTo>
                  <a:lnTo>
                    <a:pt x="856274" y="294909"/>
                  </a:lnTo>
                  <a:lnTo>
                    <a:pt x="873008" y="269006"/>
                  </a:lnTo>
                  <a:lnTo>
                    <a:pt x="899508" y="222669"/>
                  </a:lnTo>
                  <a:lnTo>
                    <a:pt x="924338" y="174291"/>
                  </a:lnTo>
                  <a:lnTo>
                    <a:pt x="931422" y="164259"/>
                  </a:lnTo>
                  <a:lnTo>
                    <a:pt x="930763" y="160788"/>
                  </a:lnTo>
                  <a:lnTo>
                    <a:pt x="922135" y="153192"/>
                  </a:lnTo>
                  <a:lnTo>
                    <a:pt x="920768" y="150723"/>
                  </a:lnTo>
                  <a:lnTo>
                    <a:pt x="918693" y="149258"/>
                  </a:lnTo>
                  <a:lnTo>
                    <a:pt x="917327" y="146790"/>
                  </a:lnTo>
                  <a:lnTo>
                    <a:pt x="913885" y="142857"/>
                  </a:lnTo>
                  <a:lnTo>
                    <a:pt x="857407" y="97341"/>
                  </a:lnTo>
                  <a:lnTo>
                    <a:pt x="820805" y="74316"/>
                  </a:lnTo>
                  <a:lnTo>
                    <a:pt x="802878" y="64477"/>
                  </a:lnTo>
                  <a:lnTo>
                    <a:pt x="793541" y="57884"/>
                  </a:lnTo>
                  <a:lnTo>
                    <a:pt x="788683" y="55957"/>
                  </a:lnTo>
                  <a:lnTo>
                    <a:pt x="785570" y="53759"/>
                  </a:lnTo>
                  <a:lnTo>
                    <a:pt x="781041" y="53568"/>
                  </a:lnTo>
                  <a:lnTo>
                    <a:pt x="771704" y="46975"/>
                  </a:lnTo>
                  <a:lnTo>
                    <a:pt x="767225" y="42310"/>
                  </a:lnTo>
                  <a:lnTo>
                    <a:pt x="750626" y="30589"/>
                  </a:lnTo>
                  <a:lnTo>
                    <a:pt x="745389" y="31401"/>
                  </a:lnTo>
                  <a:lnTo>
                    <a:pt x="723075" y="63004"/>
                  </a:lnTo>
                  <a:lnTo>
                    <a:pt x="716703" y="69826"/>
                  </a:lnTo>
                  <a:lnTo>
                    <a:pt x="685585" y="113897"/>
                  </a:lnTo>
                  <a:lnTo>
                    <a:pt x="671036" y="130099"/>
                  </a:lnTo>
                  <a:lnTo>
                    <a:pt x="644013" y="163967"/>
                  </a:lnTo>
                  <a:lnTo>
                    <a:pt x="553208" y="292572"/>
                  </a:lnTo>
                  <a:lnTo>
                    <a:pt x="538804" y="310770"/>
                  </a:lnTo>
                  <a:lnTo>
                    <a:pt x="158768" y="849002"/>
                  </a:lnTo>
                  <a:lnTo>
                    <a:pt x="136002" y="879043"/>
                  </a:lnTo>
                  <a:lnTo>
                    <a:pt x="124100" y="893698"/>
                  </a:lnTo>
                  <a:lnTo>
                    <a:pt x="87759" y="936359"/>
                  </a:lnTo>
                  <a:lnTo>
                    <a:pt x="53493" y="980485"/>
                  </a:lnTo>
                  <a:lnTo>
                    <a:pt x="12449" y="1038615"/>
                  </a:lnTo>
                  <a:lnTo>
                    <a:pt x="2074" y="1031289"/>
                  </a:lnTo>
                  <a:lnTo>
                    <a:pt x="62383" y="945876"/>
                  </a:lnTo>
                  <a:lnTo>
                    <a:pt x="114025" y="870536"/>
                  </a:lnTo>
                  <a:close/>
                </a:path>
                <a:path w="953135" h="1172845">
                  <a:moveTo>
                    <a:pt x="12449" y="1038615"/>
                  </a:moveTo>
                  <a:lnTo>
                    <a:pt x="40256" y="999233"/>
                  </a:lnTo>
                  <a:lnTo>
                    <a:pt x="33763" y="1010630"/>
                  </a:lnTo>
                  <a:lnTo>
                    <a:pt x="25592" y="1022203"/>
                  </a:lnTo>
                  <a:lnTo>
                    <a:pt x="42255" y="1036035"/>
                  </a:lnTo>
                  <a:lnTo>
                    <a:pt x="50233" y="1042350"/>
                  </a:lnTo>
                  <a:lnTo>
                    <a:pt x="57374" y="1047650"/>
                  </a:lnTo>
                  <a:lnTo>
                    <a:pt x="64119" y="1051308"/>
                  </a:lnTo>
                  <a:lnTo>
                    <a:pt x="69760" y="1054328"/>
                  </a:lnTo>
                  <a:lnTo>
                    <a:pt x="76305" y="1058269"/>
                  </a:lnTo>
                  <a:lnTo>
                    <a:pt x="79491" y="1060363"/>
                  </a:lnTo>
                  <a:lnTo>
                    <a:pt x="84727" y="1063956"/>
                  </a:lnTo>
                  <a:lnTo>
                    <a:pt x="86422" y="1068160"/>
                  </a:lnTo>
                  <a:lnTo>
                    <a:pt x="90243" y="1069355"/>
                  </a:lnTo>
                  <a:lnTo>
                    <a:pt x="93355" y="1071552"/>
                  </a:lnTo>
                  <a:lnTo>
                    <a:pt x="100997" y="1073941"/>
                  </a:lnTo>
                  <a:lnTo>
                    <a:pt x="120230" y="1081931"/>
                  </a:lnTo>
                  <a:lnTo>
                    <a:pt x="158536" y="1102542"/>
                  </a:lnTo>
                  <a:lnTo>
                    <a:pt x="195273" y="1123173"/>
                  </a:lnTo>
                  <a:lnTo>
                    <a:pt x="213950" y="1134152"/>
                  </a:lnTo>
                  <a:lnTo>
                    <a:pt x="218479" y="1134343"/>
                  </a:lnTo>
                  <a:lnTo>
                    <a:pt x="229612" y="1136191"/>
                  </a:lnTo>
                  <a:lnTo>
                    <a:pt x="239594" y="1141870"/>
                  </a:lnTo>
                  <a:lnTo>
                    <a:pt x="246109" y="1143652"/>
                  </a:lnTo>
                  <a:lnTo>
                    <a:pt x="250877" y="1141303"/>
                  </a:lnTo>
                  <a:lnTo>
                    <a:pt x="256656" y="1135321"/>
                  </a:lnTo>
                  <a:lnTo>
                    <a:pt x="259338" y="1131522"/>
                  </a:lnTo>
                  <a:lnTo>
                    <a:pt x="261985" y="1129975"/>
                  </a:lnTo>
                  <a:lnTo>
                    <a:pt x="274204" y="1117074"/>
                  </a:lnTo>
                  <a:lnTo>
                    <a:pt x="287560" y="1104763"/>
                  </a:lnTo>
                  <a:lnTo>
                    <a:pt x="299879" y="1091720"/>
                  </a:lnTo>
                  <a:lnTo>
                    <a:pt x="311060" y="1078086"/>
                  </a:lnTo>
                  <a:lnTo>
                    <a:pt x="337765" y="1044669"/>
                  </a:lnTo>
                  <a:lnTo>
                    <a:pt x="363532" y="1010377"/>
                  </a:lnTo>
                  <a:lnTo>
                    <a:pt x="390337" y="976818"/>
                  </a:lnTo>
                  <a:lnTo>
                    <a:pt x="416004" y="942668"/>
                  </a:lnTo>
                  <a:lnTo>
                    <a:pt x="254251" y="1171755"/>
                  </a:lnTo>
                  <a:lnTo>
                    <a:pt x="247665" y="1167870"/>
                  </a:lnTo>
                  <a:lnTo>
                    <a:pt x="233603" y="1159163"/>
                  </a:lnTo>
                  <a:lnTo>
                    <a:pt x="226958" y="1155363"/>
                  </a:lnTo>
                  <a:lnTo>
                    <a:pt x="216204" y="1150777"/>
                  </a:lnTo>
                  <a:lnTo>
                    <a:pt x="211346" y="1148850"/>
                  </a:lnTo>
                  <a:lnTo>
                    <a:pt x="206817" y="1148659"/>
                  </a:lnTo>
                  <a:lnTo>
                    <a:pt x="188018" y="1137852"/>
                  </a:lnTo>
                  <a:lnTo>
                    <a:pt x="150960" y="1117675"/>
                  </a:lnTo>
                  <a:lnTo>
                    <a:pt x="112200" y="1097707"/>
                  </a:lnTo>
                  <a:lnTo>
                    <a:pt x="91409" y="1089722"/>
                  </a:lnTo>
                  <a:lnTo>
                    <a:pt x="84506" y="1088488"/>
                  </a:lnTo>
                  <a:lnTo>
                    <a:pt x="77961" y="1084548"/>
                  </a:lnTo>
                  <a:lnTo>
                    <a:pt x="73117" y="1080399"/>
                  </a:lnTo>
                  <a:lnTo>
                    <a:pt x="69188" y="1077156"/>
                  </a:lnTo>
                  <a:lnTo>
                    <a:pt x="61981" y="1071950"/>
                  </a:lnTo>
                  <a:lnTo>
                    <a:pt x="55048" y="1068558"/>
                  </a:lnTo>
                  <a:lnTo>
                    <a:pt x="12449" y="1038615"/>
                  </a:lnTo>
                  <a:close/>
                </a:path>
                <a:path w="953135" h="1172845">
                  <a:moveTo>
                    <a:pt x="685585" y="113897"/>
                  </a:moveTo>
                  <a:lnTo>
                    <a:pt x="716703" y="69826"/>
                  </a:lnTo>
                  <a:lnTo>
                    <a:pt x="710011" y="81505"/>
                  </a:lnTo>
                  <a:lnTo>
                    <a:pt x="694352" y="103683"/>
                  </a:lnTo>
                  <a:lnTo>
                    <a:pt x="685585" y="113897"/>
                  </a:lnTo>
                  <a:close/>
                </a:path>
                <a:path w="953135" h="1172845">
                  <a:moveTo>
                    <a:pt x="158768" y="849002"/>
                  </a:moveTo>
                  <a:lnTo>
                    <a:pt x="538804" y="310770"/>
                  </a:lnTo>
                  <a:lnTo>
                    <a:pt x="483751" y="393142"/>
                  </a:lnTo>
                  <a:lnTo>
                    <a:pt x="405527" y="506131"/>
                  </a:lnTo>
                  <a:lnTo>
                    <a:pt x="296523" y="667116"/>
                  </a:lnTo>
                  <a:lnTo>
                    <a:pt x="271992" y="701857"/>
                  </a:lnTo>
                  <a:lnTo>
                    <a:pt x="257444" y="720260"/>
                  </a:lnTo>
                  <a:lnTo>
                    <a:pt x="249807" y="731076"/>
                  </a:lnTo>
                  <a:lnTo>
                    <a:pt x="241183" y="741088"/>
                  </a:lnTo>
                  <a:lnTo>
                    <a:pt x="233697" y="751691"/>
                  </a:lnTo>
                  <a:lnTo>
                    <a:pt x="225324" y="761347"/>
                  </a:lnTo>
                  <a:lnTo>
                    <a:pt x="185940" y="817125"/>
                  </a:lnTo>
                  <a:lnTo>
                    <a:pt x="171708" y="835080"/>
                  </a:lnTo>
                  <a:lnTo>
                    <a:pt x="158768" y="849002"/>
                  </a:lnTo>
                  <a:close/>
                </a:path>
                <a:path w="953135" h="1172845">
                  <a:moveTo>
                    <a:pt x="615712" y="204049"/>
                  </a:moveTo>
                  <a:lnTo>
                    <a:pt x="644013" y="163967"/>
                  </a:lnTo>
                  <a:lnTo>
                    <a:pt x="632577" y="182366"/>
                  </a:lnTo>
                  <a:lnTo>
                    <a:pt x="624613" y="193645"/>
                  </a:lnTo>
                  <a:lnTo>
                    <a:pt x="615712" y="204049"/>
                  </a:lnTo>
                  <a:close/>
                </a:path>
                <a:path w="953135" h="1172845">
                  <a:moveTo>
                    <a:pt x="564042" y="237595"/>
                  </a:moveTo>
                  <a:lnTo>
                    <a:pt x="621265" y="156551"/>
                  </a:lnTo>
                  <a:lnTo>
                    <a:pt x="657868" y="111318"/>
                  </a:lnTo>
                  <a:lnTo>
                    <a:pt x="665838" y="102231"/>
                  </a:lnTo>
                  <a:lnTo>
                    <a:pt x="679771" y="84700"/>
                  </a:lnTo>
                  <a:lnTo>
                    <a:pt x="692785" y="66270"/>
                  </a:lnTo>
                  <a:lnTo>
                    <a:pt x="707070" y="48240"/>
                  </a:lnTo>
                  <a:lnTo>
                    <a:pt x="341081" y="566578"/>
                  </a:lnTo>
                  <a:lnTo>
                    <a:pt x="519274" y="303200"/>
                  </a:lnTo>
                  <a:lnTo>
                    <a:pt x="561860" y="242886"/>
                  </a:lnTo>
                  <a:lnTo>
                    <a:pt x="564042" y="237595"/>
                  </a:lnTo>
                  <a:close/>
                </a:path>
                <a:path w="953135" h="1172845">
                  <a:moveTo>
                    <a:pt x="251560" y="691162"/>
                  </a:moveTo>
                  <a:lnTo>
                    <a:pt x="311885" y="605726"/>
                  </a:lnTo>
                  <a:lnTo>
                    <a:pt x="328297" y="584684"/>
                  </a:lnTo>
                  <a:lnTo>
                    <a:pt x="244114" y="703909"/>
                  </a:lnTo>
                  <a:lnTo>
                    <a:pt x="251560" y="691162"/>
                  </a:lnTo>
                  <a:close/>
                </a:path>
                <a:path w="953135" h="1172845">
                  <a:moveTo>
                    <a:pt x="579720" y="213188"/>
                  </a:moveTo>
                  <a:lnTo>
                    <a:pt x="596453" y="189490"/>
                  </a:lnTo>
                  <a:lnTo>
                    <a:pt x="609378" y="173387"/>
                  </a:lnTo>
                  <a:lnTo>
                    <a:pt x="571469" y="227075"/>
                  </a:lnTo>
                  <a:lnTo>
                    <a:pt x="579720" y="213188"/>
                  </a:lnTo>
                  <a:close/>
                </a:path>
                <a:path w="953135" h="1172845">
                  <a:moveTo>
                    <a:pt x="0" y="1029824"/>
                  </a:moveTo>
                  <a:lnTo>
                    <a:pt x="34069" y="981573"/>
                  </a:lnTo>
                  <a:lnTo>
                    <a:pt x="62383" y="945876"/>
                  </a:lnTo>
                  <a:lnTo>
                    <a:pt x="2074" y="1031289"/>
                  </a:lnTo>
                  <a:lnTo>
                    <a:pt x="0" y="1029824"/>
                  </a:lnTo>
                  <a:close/>
                </a:path>
              </a:pathLst>
            </a:custGeom>
            <a:solidFill>
              <a:srgbClr val="1C1C1B"/>
            </a:solidFill>
          </p:spPr>
          <p:txBody>
            <a:bodyPr wrap="square" lIns="0" tIns="0" rIns="0" bIns="0" rtlCol="0"/>
            <a:lstStyle/>
            <a:p>
              <a:endParaRPr/>
            </a:p>
          </p:txBody>
        </p:sp>
      </p:grpSp>
      <p:grpSp>
        <p:nvGrpSpPr>
          <p:cNvPr id="38" name="object 38"/>
          <p:cNvGrpSpPr/>
          <p:nvPr/>
        </p:nvGrpSpPr>
        <p:grpSpPr>
          <a:xfrm>
            <a:off x="8970541" y="6906404"/>
            <a:ext cx="2336800" cy="2548890"/>
            <a:chOff x="8970541" y="6906404"/>
            <a:chExt cx="2336800" cy="2548890"/>
          </a:xfrm>
        </p:grpSpPr>
        <p:pic>
          <p:nvPicPr>
            <p:cNvPr id="39" name="object 39"/>
            <p:cNvPicPr/>
            <p:nvPr/>
          </p:nvPicPr>
          <p:blipFill>
            <a:blip r:embed="rId6" cstate="print"/>
            <a:stretch>
              <a:fillRect/>
            </a:stretch>
          </p:blipFill>
          <p:spPr>
            <a:xfrm>
              <a:off x="8970541" y="7118213"/>
              <a:ext cx="2336491" cy="2336490"/>
            </a:xfrm>
            <a:prstGeom prst="rect">
              <a:avLst/>
            </a:prstGeom>
          </p:spPr>
        </p:pic>
        <p:sp>
          <p:nvSpPr>
            <p:cNvPr id="40" name="object 40"/>
            <p:cNvSpPr/>
            <p:nvPr/>
          </p:nvSpPr>
          <p:spPr>
            <a:xfrm>
              <a:off x="9505027" y="6910011"/>
              <a:ext cx="1263015" cy="413384"/>
            </a:xfrm>
            <a:custGeom>
              <a:avLst/>
              <a:gdLst/>
              <a:ahLst/>
              <a:cxnLst/>
              <a:rect l="l" t="t" r="r" b="b"/>
              <a:pathLst>
                <a:path w="1263015" h="413384">
                  <a:moveTo>
                    <a:pt x="0" y="46114"/>
                  </a:moveTo>
                  <a:lnTo>
                    <a:pt x="1253161" y="0"/>
                  </a:lnTo>
                  <a:lnTo>
                    <a:pt x="1262692" y="223352"/>
                  </a:lnTo>
                  <a:lnTo>
                    <a:pt x="1250793" y="347743"/>
                  </a:lnTo>
                  <a:lnTo>
                    <a:pt x="646141" y="391955"/>
                  </a:lnTo>
                  <a:lnTo>
                    <a:pt x="34100" y="413164"/>
                  </a:lnTo>
                  <a:lnTo>
                    <a:pt x="0" y="46114"/>
                  </a:lnTo>
                  <a:close/>
                </a:path>
              </a:pathLst>
            </a:custGeom>
            <a:solidFill>
              <a:srgbClr val="FBFBC2"/>
            </a:solidFill>
          </p:spPr>
          <p:txBody>
            <a:bodyPr wrap="square" lIns="0" tIns="0" rIns="0" bIns="0" rtlCol="0"/>
            <a:lstStyle/>
            <a:p>
              <a:endParaRPr/>
            </a:p>
          </p:txBody>
        </p:sp>
        <p:sp>
          <p:nvSpPr>
            <p:cNvPr id="41" name="object 41"/>
            <p:cNvSpPr/>
            <p:nvPr/>
          </p:nvSpPr>
          <p:spPr>
            <a:xfrm>
              <a:off x="9492267" y="6906404"/>
              <a:ext cx="1287145" cy="426720"/>
            </a:xfrm>
            <a:custGeom>
              <a:avLst/>
              <a:gdLst/>
              <a:ahLst/>
              <a:cxnLst/>
              <a:rect l="l" t="t" r="r" b="b"/>
              <a:pathLst>
                <a:path w="1287145" h="426720">
                  <a:moveTo>
                    <a:pt x="305374" y="425331"/>
                  </a:moveTo>
                  <a:lnTo>
                    <a:pt x="426648" y="420155"/>
                  </a:lnTo>
                  <a:lnTo>
                    <a:pt x="398446" y="422630"/>
                  </a:lnTo>
                  <a:lnTo>
                    <a:pt x="329764" y="425561"/>
                  </a:lnTo>
                  <a:lnTo>
                    <a:pt x="305374" y="425331"/>
                  </a:lnTo>
                  <a:close/>
                </a:path>
                <a:path w="1287145" h="426720">
                  <a:moveTo>
                    <a:pt x="0" y="41762"/>
                  </a:moveTo>
                  <a:lnTo>
                    <a:pt x="59029" y="39243"/>
                  </a:lnTo>
                  <a:lnTo>
                    <a:pt x="104586" y="39841"/>
                  </a:lnTo>
                  <a:lnTo>
                    <a:pt x="195832" y="35947"/>
                  </a:lnTo>
                  <a:lnTo>
                    <a:pt x="241335" y="35276"/>
                  </a:lnTo>
                  <a:lnTo>
                    <a:pt x="268480" y="36660"/>
                  </a:lnTo>
                  <a:lnTo>
                    <a:pt x="322206" y="34368"/>
                  </a:lnTo>
                  <a:lnTo>
                    <a:pt x="349297" y="34483"/>
                  </a:lnTo>
                  <a:lnTo>
                    <a:pt x="399642" y="36148"/>
                  </a:lnTo>
                  <a:lnTo>
                    <a:pt x="1246715" y="0"/>
                  </a:lnTo>
                  <a:lnTo>
                    <a:pt x="1253709" y="972"/>
                  </a:lnTo>
                  <a:lnTo>
                    <a:pt x="1260879" y="666"/>
                  </a:lnTo>
                  <a:lnTo>
                    <a:pt x="1269521" y="1569"/>
                  </a:lnTo>
                  <a:lnTo>
                    <a:pt x="1274699" y="7703"/>
                  </a:lnTo>
                  <a:lnTo>
                    <a:pt x="1272625" y="16690"/>
                  </a:lnTo>
                  <a:lnTo>
                    <a:pt x="1269012" y="34640"/>
                  </a:lnTo>
                  <a:lnTo>
                    <a:pt x="1268349" y="46109"/>
                  </a:lnTo>
                  <a:lnTo>
                    <a:pt x="1269364" y="53693"/>
                  </a:lnTo>
                  <a:lnTo>
                    <a:pt x="1270731" y="58719"/>
                  </a:lnTo>
                  <a:lnTo>
                    <a:pt x="1272375" y="67547"/>
                  </a:lnTo>
                  <a:lnTo>
                    <a:pt x="1274195" y="75096"/>
                  </a:lnTo>
                  <a:lnTo>
                    <a:pt x="1275407" y="82671"/>
                  </a:lnTo>
                  <a:lnTo>
                    <a:pt x="1275873" y="92821"/>
                  </a:lnTo>
                  <a:lnTo>
                    <a:pt x="1279514" y="129529"/>
                  </a:lnTo>
                  <a:lnTo>
                    <a:pt x="1283964" y="196710"/>
                  </a:lnTo>
                  <a:lnTo>
                    <a:pt x="1284647" y="213206"/>
                  </a:lnTo>
                  <a:lnTo>
                    <a:pt x="1286742" y="266505"/>
                  </a:lnTo>
                  <a:lnTo>
                    <a:pt x="1284862" y="303449"/>
                  </a:lnTo>
                  <a:lnTo>
                    <a:pt x="1283743" y="306039"/>
                  </a:lnTo>
                  <a:lnTo>
                    <a:pt x="1285133" y="309793"/>
                  </a:lnTo>
                  <a:lnTo>
                    <a:pt x="1280463" y="341771"/>
                  </a:lnTo>
                  <a:lnTo>
                    <a:pt x="1280514" y="345583"/>
                  </a:lnTo>
                  <a:lnTo>
                    <a:pt x="1279396" y="348173"/>
                  </a:lnTo>
                  <a:lnTo>
                    <a:pt x="1278223" y="349494"/>
                  </a:lnTo>
                  <a:lnTo>
                    <a:pt x="1263098" y="351411"/>
                  </a:lnTo>
                  <a:lnTo>
                    <a:pt x="1249034" y="354553"/>
                  </a:lnTo>
                  <a:lnTo>
                    <a:pt x="1236092" y="357648"/>
                  </a:lnTo>
                  <a:lnTo>
                    <a:pt x="1224336" y="359420"/>
                  </a:lnTo>
                  <a:lnTo>
                    <a:pt x="1167814" y="369459"/>
                  </a:lnTo>
                  <a:lnTo>
                    <a:pt x="1148512" y="371554"/>
                  </a:lnTo>
                  <a:lnTo>
                    <a:pt x="1135338" y="373388"/>
                  </a:lnTo>
                  <a:lnTo>
                    <a:pt x="1109393" y="378308"/>
                  </a:lnTo>
                  <a:lnTo>
                    <a:pt x="1084105" y="381930"/>
                  </a:lnTo>
                  <a:lnTo>
                    <a:pt x="1071348" y="385016"/>
                  </a:lnTo>
                  <a:lnTo>
                    <a:pt x="1003974" y="387892"/>
                  </a:lnTo>
                  <a:lnTo>
                    <a:pt x="990088" y="389755"/>
                  </a:lnTo>
                  <a:lnTo>
                    <a:pt x="863737" y="395147"/>
                  </a:lnTo>
                  <a:lnTo>
                    <a:pt x="793303" y="399424"/>
                  </a:lnTo>
                  <a:lnTo>
                    <a:pt x="649053" y="405580"/>
                  </a:lnTo>
                  <a:lnTo>
                    <a:pt x="588440" y="409438"/>
                  </a:lnTo>
                  <a:lnTo>
                    <a:pt x="544140" y="411328"/>
                  </a:lnTo>
                  <a:lnTo>
                    <a:pt x="522810" y="413510"/>
                  </a:lnTo>
                  <a:lnTo>
                    <a:pt x="506068" y="414224"/>
                  </a:lnTo>
                  <a:lnTo>
                    <a:pt x="489293" y="416211"/>
                  </a:lnTo>
                  <a:lnTo>
                    <a:pt x="472290" y="416937"/>
                  </a:lnTo>
                  <a:lnTo>
                    <a:pt x="455079" y="418942"/>
                  </a:lnTo>
                  <a:lnTo>
                    <a:pt x="293380" y="425843"/>
                  </a:lnTo>
                  <a:lnTo>
                    <a:pt x="161202" y="426399"/>
                  </a:lnTo>
                  <a:lnTo>
                    <a:pt x="143724" y="425873"/>
                  </a:lnTo>
                  <a:lnTo>
                    <a:pt x="91125" y="420491"/>
                  </a:lnTo>
                  <a:lnTo>
                    <a:pt x="75327" y="421165"/>
                  </a:lnTo>
                  <a:lnTo>
                    <a:pt x="46882" y="417294"/>
                  </a:lnTo>
                  <a:lnTo>
                    <a:pt x="46724" y="416030"/>
                  </a:lnTo>
                  <a:lnTo>
                    <a:pt x="460326" y="398380"/>
                  </a:lnTo>
                  <a:lnTo>
                    <a:pt x="482038" y="396182"/>
                  </a:lnTo>
                  <a:lnTo>
                    <a:pt x="504042" y="395243"/>
                  </a:lnTo>
                  <a:lnTo>
                    <a:pt x="548907" y="392057"/>
                  </a:lnTo>
                  <a:lnTo>
                    <a:pt x="610193" y="389442"/>
                  </a:lnTo>
                  <a:lnTo>
                    <a:pt x="681247" y="385139"/>
                  </a:lnTo>
                  <a:lnTo>
                    <a:pt x="755628" y="381965"/>
                  </a:lnTo>
                  <a:lnTo>
                    <a:pt x="826682" y="377661"/>
                  </a:lnTo>
                  <a:lnTo>
                    <a:pt x="1016226" y="369573"/>
                  </a:lnTo>
                  <a:lnTo>
                    <a:pt x="1046839" y="366995"/>
                  </a:lnTo>
                  <a:lnTo>
                    <a:pt x="1077343" y="361880"/>
                  </a:lnTo>
                  <a:lnTo>
                    <a:pt x="1108715" y="357999"/>
                  </a:lnTo>
                  <a:lnTo>
                    <a:pt x="1139444" y="355416"/>
                  </a:lnTo>
                  <a:lnTo>
                    <a:pt x="1165782" y="350479"/>
                  </a:lnTo>
                  <a:lnTo>
                    <a:pt x="1218917" y="343127"/>
                  </a:lnTo>
                  <a:lnTo>
                    <a:pt x="1245782" y="338167"/>
                  </a:lnTo>
                  <a:lnTo>
                    <a:pt x="1258051" y="337643"/>
                  </a:lnTo>
                  <a:lnTo>
                    <a:pt x="1260396" y="335001"/>
                  </a:lnTo>
                  <a:lnTo>
                    <a:pt x="1261136" y="323529"/>
                  </a:lnTo>
                  <a:lnTo>
                    <a:pt x="1262200" y="319670"/>
                  </a:lnTo>
                  <a:lnTo>
                    <a:pt x="1262038" y="315863"/>
                  </a:lnTo>
                  <a:lnTo>
                    <a:pt x="1263102" y="312005"/>
                  </a:lnTo>
                  <a:lnTo>
                    <a:pt x="1264004" y="304339"/>
                  </a:lnTo>
                  <a:lnTo>
                    <a:pt x="1266188" y="297890"/>
                  </a:lnTo>
                  <a:lnTo>
                    <a:pt x="1267144" y="291494"/>
                  </a:lnTo>
                  <a:lnTo>
                    <a:pt x="1267630" y="259694"/>
                  </a:lnTo>
                  <a:lnTo>
                    <a:pt x="1264057" y="197560"/>
                  </a:lnTo>
                  <a:lnTo>
                    <a:pt x="1259103" y="135485"/>
                  </a:lnTo>
                  <a:lnTo>
                    <a:pt x="1255653" y="106395"/>
                  </a:lnTo>
                  <a:lnTo>
                    <a:pt x="1254799" y="88635"/>
                  </a:lnTo>
                  <a:lnTo>
                    <a:pt x="1253302" y="82344"/>
                  </a:lnTo>
                  <a:lnTo>
                    <a:pt x="1253031" y="75999"/>
                  </a:lnTo>
                  <a:lnTo>
                    <a:pt x="1250361" y="71029"/>
                  </a:lnTo>
                  <a:lnTo>
                    <a:pt x="1249603" y="53265"/>
                  </a:lnTo>
                  <a:lnTo>
                    <a:pt x="1250505" y="45599"/>
                  </a:lnTo>
                  <a:lnTo>
                    <a:pt x="1249638" y="25298"/>
                  </a:lnTo>
                  <a:lnTo>
                    <a:pt x="1245795" y="21648"/>
                  </a:lnTo>
                  <a:lnTo>
                    <a:pt x="1144006" y="25992"/>
                  </a:lnTo>
                  <a:lnTo>
                    <a:pt x="1100577" y="22761"/>
                  </a:lnTo>
                  <a:lnTo>
                    <a:pt x="1078917" y="22414"/>
                  </a:lnTo>
                  <a:lnTo>
                    <a:pt x="240219" y="58205"/>
                  </a:lnTo>
                  <a:lnTo>
                    <a:pt x="183601" y="56807"/>
                  </a:lnTo>
                  <a:lnTo>
                    <a:pt x="127626" y="54112"/>
                  </a:lnTo>
                  <a:lnTo>
                    <a:pt x="71760" y="53953"/>
                  </a:lnTo>
                  <a:lnTo>
                    <a:pt x="649" y="56988"/>
                  </a:lnTo>
                  <a:lnTo>
                    <a:pt x="0" y="41762"/>
                  </a:lnTo>
                  <a:close/>
                </a:path>
                <a:path w="1287145" h="426720">
                  <a:moveTo>
                    <a:pt x="1003974" y="387892"/>
                  </a:moveTo>
                  <a:lnTo>
                    <a:pt x="1058483" y="385565"/>
                  </a:lnTo>
                  <a:lnTo>
                    <a:pt x="1045846" y="387376"/>
                  </a:lnTo>
                  <a:lnTo>
                    <a:pt x="1031907" y="387971"/>
                  </a:lnTo>
                  <a:lnTo>
                    <a:pt x="1003974" y="387892"/>
                  </a:lnTo>
                  <a:close/>
                </a:path>
                <a:path w="1287145" h="426720">
                  <a:moveTo>
                    <a:pt x="649" y="56988"/>
                  </a:moveTo>
                  <a:lnTo>
                    <a:pt x="48831" y="54932"/>
                  </a:lnTo>
                  <a:lnTo>
                    <a:pt x="35842" y="56757"/>
                  </a:lnTo>
                  <a:lnTo>
                    <a:pt x="21689" y="57361"/>
                  </a:lnTo>
                  <a:lnTo>
                    <a:pt x="20923" y="79004"/>
                  </a:lnTo>
                  <a:lnTo>
                    <a:pt x="20800" y="89178"/>
                  </a:lnTo>
                  <a:lnTo>
                    <a:pt x="21135" y="99333"/>
                  </a:lnTo>
                  <a:lnTo>
                    <a:pt x="22302" y="108181"/>
                  </a:lnTo>
                  <a:lnTo>
                    <a:pt x="23521" y="118298"/>
                  </a:lnTo>
                  <a:lnTo>
                    <a:pt x="24456" y="127157"/>
                  </a:lnTo>
                  <a:lnTo>
                    <a:pt x="24878" y="133494"/>
                  </a:lnTo>
                  <a:lnTo>
                    <a:pt x="25317" y="142374"/>
                  </a:lnTo>
                  <a:lnTo>
                    <a:pt x="23134" y="148823"/>
                  </a:lnTo>
                  <a:lnTo>
                    <a:pt x="24577" y="153846"/>
                  </a:lnTo>
                  <a:lnTo>
                    <a:pt x="24794" y="158921"/>
                  </a:lnTo>
                  <a:lnTo>
                    <a:pt x="26292" y="165213"/>
                  </a:lnTo>
                  <a:lnTo>
                    <a:pt x="27735" y="170236"/>
                  </a:lnTo>
                  <a:lnTo>
                    <a:pt x="33651" y="201762"/>
                  </a:lnTo>
                  <a:lnTo>
                    <a:pt x="41503" y="262443"/>
                  </a:lnTo>
                  <a:lnTo>
                    <a:pt x="48489" y="324431"/>
                  </a:lnTo>
                  <a:lnTo>
                    <a:pt x="51590" y="354807"/>
                  </a:lnTo>
                  <a:lnTo>
                    <a:pt x="54369" y="362315"/>
                  </a:lnTo>
                  <a:lnTo>
                    <a:pt x="57094" y="368555"/>
                  </a:lnTo>
                  <a:lnTo>
                    <a:pt x="59872" y="376063"/>
                  </a:lnTo>
                  <a:lnTo>
                    <a:pt x="61477" y="387435"/>
                  </a:lnTo>
                  <a:lnTo>
                    <a:pt x="64047" y="393681"/>
                  </a:lnTo>
                  <a:lnTo>
                    <a:pt x="68820" y="396020"/>
                  </a:lnTo>
                  <a:lnTo>
                    <a:pt x="77086" y="396938"/>
                  </a:lnTo>
                  <a:lnTo>
                    <a:pt x="81733" y="396740"/>
                  </a:lnTo>
                  <a:lnTo>
                    <a:pt x="84575" y="397890"/>
                  </a:lnTo>
                  <a:lnTo>
                    <a:pt x="137957" y="403239"/>
                  </a:lnTo>
                  <a:lnTo>
                    <a:pt x="155581" y="403758"/>
                  </a:lnTo>
                  <a:lnTo>
                    <a:pt x="241294" y="405185"/>
                  </a:lnTo>
                  <a:lnTo>
                    <a:pt x="326898" y="404074"/>
                  </a:lnTo>
                  <a:lnTo>
                    <a:pt x="46724" y="416030"/>
                  </a:lnTo>
                  <a:lnTo>
                    <a:pt x="45775" y="408444"/>
                  </a:lnTo>
                  <a:lnTo>
                    <a:pt x="44128" y="393260"/>
                  </a:lnTo>
                  <a:lnTo>
                    <a:pt x="43075" y="385678"/>
                  </a:lnTo>
                  <a:lnTo>
                    <a:pt x="41047" y="376866"/>
                  </a:lnTo>
                  <a:lnTo>
                    <a:pt x="37668" y="364299"/>
                  </a:lnTo>
                  <a:lnTo>
                    <a:pt x="35857" y="360563"/>
                  </a:lnTo>
                  <a:lnTo>
                    <a:pt x="32491" y="328928"/>
                  </a:lnTo>
                  <a:lnTo>
                    <a:pt x="24949" y="266963"/>
                  </a:lnTo>
                  <a:lnTo>
                    <a:pt x="16257" y="205047"/>
                  </a:lnTo>
                  <a:lnTo>
                    <a:pt x="9440" y="173559"/>
                  </a:lnTo>
                  <a:lnTo>
                    <a:pt x="6035" y="163535"/>
                  </a:lnTo>
                  <a:lnTo>
                    <a:pt x="5046" y="153408"/>
                  </a:lnTo>
                  <a:lnTo>
                    <a:pt x="5261" y="144501"/>
                  </a:lnTo>
                  <a:lnTo>
                    <a:pt x="5302" y="135601"/>
                  </a:lnTo>
                  <a:lnTo>
                    <a:pt x="4886" y="127992"/>
                  </a:lnTo>
                  <a:lnTo>
                    <a:pt x="4718" y="125457"/>
                  </a:lnTo>
                  <a:lnTo>
                    <a:pt x="3837" y="117867"/>
                  </a:lnTo>
                  <a:lnTo>
                    <a:pt x="3149" y="112812"/>
                  </a:lnTo>
                  <a:lnTo>
                    <a:pt x="649" y="56988"/>
                  </a:lnTo>
                  <a:close/>
                </a:path>
                <a:path w="1287145" h="426720">
                  <a:moveTo>
                    <a:pt x="932834" y="371860"/>
                  </a:moveTo>
                  <a:lnTo>
                    <a:pt x="954838" y="370921"/>
                  </a:lnTo>
                  <a:lnTo>
                    <a:pt x="985559" y="370881"/>
                  </a:lnTo>
                  <a:lnTo>
                    <a:pt x="887969" y="375046"/>
                  </a:lnTo>
                  <a:lnTo>
                    <a:pt x="932834" y="371860"/>
                  </a:lnTo>
                  <a:close/>
                </a:path>
                <a:path w="1287145" h="426720">
                  <a:moveTo>
                    <a:pt x="240219" y="58205"/>
                  </a:moveTo>
                  <a:lnTo>
                    <a:pt x="856186" y="31919"/>
                  </a:lnTo>
                  <a:lnTo>
                    <a:pt x="799584" y="35606"/>
                  </a:lnTo>
                  <a:lnTo>
                    <a:pt x="662348" y="42733"/>
                  </a:lnTo>
                  <a:lnTo>
                    <a:pt x="468312" y="54827"/>
                  </a:lnTo>
                  <a:lnTo>
                    <a:pt x="402421" y="57639"/>
                  </a:lnTo>
                  <a:lnTo>
                    <a:pt x="375944" y="56226"/>
                  </a:lnTo>
                  <a:lnTo>
                    <a:pt x="350272" y="57322"/>
                  </a:lnTo>
                  <a:lnTo>
                    <a:pt x="327362" y="57028"/>
                  </a:lnTo>
                  <a:lnTo>
                    <a:pt x="282001" y="58964"/>
                  </a:lnTo>
                  <a:lnTo>
                    <a:pt x="259091" y="58671"/>
                  </a:lnTo>
                  <a:lnTo>
                    <a:pt x="240219" y="58205"/>
                  </a:lnTo>
                  <a:close/>
                </a:path>
                <a:path w="1287145" h="426720">
                  <a:moveTo>
                    <a:pt x="1016276" y="25087"/>
                  </a:moveTo>
                  <a:lnTo>
                    <a:pt x="1078917" y="22414"/>
                  </a:lnTo>
                  <a:lnTo>
                    <a:pt x="1057364" y="24605"/>
                  </a:lnTo>
                  <a:lnTo>
                    <a:pt x="1029950" y="25775"/>
                  </a:lnTo>
                  <a:lnTo>
                    <a:pt x="1016276" y="25087"/>
                  </a:lnTo>
                  <a:close/>
                </a:path>
                <a:path w="1287145" h="426720">
                  <a:moveTo>
                    <a:pt x="939457" y="6756"/>
                  </a:moveTo>
                  <a:lnTo>
                    <a:pt x="1091703" y="259"/>
                  </a:lnTo>
                  <a:lnTo>
                    <a:pt x="1129056" y="1207"/>
                  </a:lnTo>
                  <a:lnTo>
                    <a:pt x="1141119" y="1963"/>
                  </a:lnTo>
                  <a:lnTo>
                    <a:pt x="1186105" y="2586"/>
                  </a:lnTo>
                  <a:lnTo>
                    <a:pt x="622094" y="26655"/>
                  </a:lnTo>
                  <a:lnTo>
                    <a:pt x="939457" y="6756"/>
                  </a:lnTo>
                  <a:close/>
                </a:path>
                <a:path w="1287145" h="426720">
                  <a:moveTo>
                    <a:pt x="421804" y="33931"/>
                  </a:moveTo>
                  <a:lnTo>
                    <a:pt x="429326" y="33610"/>
                  </a:lnTo>
                  <a:lnTo>
                    <a:pt x="456010" y="33742"/>
                  </a:lnTo>
                  <a:lnTo>
                    <a:pt x="407164" y="35827"/>
                  </a:lnTo>
                  <a:lnTo>
                    <a:pt x="421804" y="33931"/>
                  </a:lnTo>
                  <a:close/>
                </a:path>
                <a:path w="1287145" h="426720">
                  <a:moveTo>
                    <a:pt x="971769" y="4106"/>
                  </a:moveTo>
                  <a:lnTo>
                    <a:pt x="1050295" y="755"/>
                  </a:lnTo>
                  <a:lnTo>
                    <a:pt x="1070939" y="1145"/>
                  </a:lnTo>
                  <a:lnTo>
                    <a:pt x="966247" y="5612"/>
                  </a:lnTo>
                  <a:lnTo>
                    <a:pt x="971769" y="4106"/>
                  </a:lnTo>
                  <a:close/>
                </a:path>
                <a:path w="1287145" h="426720">
                  <a:moveTo>
                    <a:pt x="1008887" y="1251"/>
                  </a:moveTo>
                  <a:lnTo>
                    <a:pt x="1029705" y="1633"/>
                  </a:lnTo>
                  <a:lnTo>
                    <a:pt x="1000723" y="2870"/>
                  </a:lnTo>
                  <a:lnTo>
                    <a:pt x="1008887" y="1251"/>
                  </a:lnTo>
                  <a:close/>
                </a:path>
              </a:pathLst>
            </a:custGeom>
            <a:solidFill>
              <a:srgbClr val="1C1C1B"/>
            </a:solidFill>
          </p:spPr>
          <p:txBody>
            <a:bodyPr wrap="square" lIns="0" tIns="0" rIns="0" bIns="0" rtlCol="0"/>
            <a:lstStyle/>
            <a:p>
              <a:endParaRPr/>
            </a:p>
          </p:txBody>
        </p:sp>
      </p:grpSp>
      <p:grpSp>
        <p:nvGrpSpPr>
          <p:cNvPr id="42" name="object 42"/>
          <p:cNvGrpSpPr/>
          <p:nvPr/>
        </p:nvGrpSpPr>
        <p:grpSpPr>
          <a:xfrm>
            <a:off x="16590999" y="4727969"/>
            <a:ext cx="1333500" cy="1330325"/>
            <a:chOff x="16590999" y="4727969"/>
            <a:chExt cx="1333500" cy="1330325"/>
          </a:xfrm>
        </p:grpSpPr>
        <p:sp>
          <p:nvSpPr>
            <p:cNvPr id="43" name="object 43"/>
            <p:cNvSpPr/>
            <p:nvPr/>
          </p:nvSpPr>
          <p:spPr>
            <a:xfrm>
              <a:off x="16590999" y="4746841"/>
              <a:ext cx="1313815" cy="1311275"/>
            </a:xfrm>
            <a:custGeom>
              <a:avLst/>
              <a:gdLst/>
              <a:ahLst/>
              <a:cxnLst/>
              <a:rect l="l" t="t" r="r" b="b"/>
              <a:pathLst>
                <a:path w="1313815" h="1311275">
                  <a:moveTo>
                    <a:pt x="1261773" y="1310885"/>
                  </a:moveTo>
                  <a:lnTo>
                    <a:pt x="0" y="1310885"/>
                  </a:lnTo>
                  <a:lnTo>
                    <a:pt x="0" y="0"/>
                  </a:lnTo>
                  <a:lnTo>
                    <a:pt x="1313309" y="0"/>
                  </a:lnTo>
                  <a:lnTo>
                    <a:pt x="507527" y="677095"/>
                  </a:lnTo>
                  <a:lnTo>
                    <a:pt x="1261773" y="1310885"/>
                  </a:lnTo>
                  <a:close/>
                </a:path>
              </a:pathLst>
            </a:custGeom>
            <a:solidFill>
              <a:srgbClr val="FD6120"/>
            </a:solidFill>
          </p:spPr>
          <p:txBody>
            <a:bodyPr wrap="square" lIns="0" tIns="0" rIns="0" bIns="0" rtlCol="0"/>
            <a:lstStyle/>
            <a:p>
              <a:endParaRPr/>
            </a:p>
          </p:txBody>
        </p:sp>
        <p:sp>
          <p:nvSpPr>
            <p:cNvPr id="44" name="object 44"/>
            <p:cNvSpPr/>
            <p:nvPr/>
          </p:nvSpPr>
          <p:spPr>
            <a:xfrm>
              <a:off x="16590999" y="4746841"/>
              <a:ext cx="1313815" cy="1311275"/>
            </a:xfrm>
            <a:custGeom>
              <a:avLst/>
              <a:gdLst/>
              <a:ahLst/>
              <a:cxnLst/>
              <a:rect l="l" t="t" r="r" b="b"/>
              <a:pathLst>
                <a:path w="1313815" h="1311275">
                  <a:moveTo>
                    <a:pt x="1092683" y="185370"/>
                  </a:moveTo>
                  <a:lnTo>
                    <a:pt x="38455" y="185370"/>
                  </a:lnTo>
                  <a:lnTo>
                    <a:pt x="87782" y="178749"/>
                  </a:lnTo>
                  <a:lnTo>
                    <a:pt x="132107" y="160061"/>
                  </a:lnTo>
                  <a:lnTo>
                    <a:pt x="169661" y="131076"/>
                  </a:lnTo>
                  <a:lnTo>
                    <a:pt x="198676" y="93559"/>
                  </a:lnTo>
                  <a:lnTo>
                    <a:pt x="217381" y="49278"/>
                  </a:lnTo>
                  <a:lnTo>
                    <a:pt x="224010" y="0"/>
                  </a:lnTo>
                  <a:lnTo>
                    <a:pt x="1313309" y="0"/>
                  </a:lnTo>
                  <a:lnTo>
                    <a:pt x="1092683" y="185370"/>
                  </a:lnTo>
                  <a:close/>
                </a:path>
                <a:path w="1313815" h="1311275">
                  <a:moveTo>
                    <a:pt x="531766" y="656726"/>
                  </a:moveTo>
                  <a:lnTo>
                    <a:pt x="0" y="180208"/>
                  </a:lnTo>
                  <a:lnTo>
                    <a:pt x="38455" y="185370"/>
                  </a:lnTo>
                  <a:lnTo>
                    <a:pt x="1092683" y="185370"/>
                  </a:lnTo>
                  <a:lnTo>
                    <a:pt x="1078736" y="197089"/>
                  </a:lnTo>
                  <a:lnTo>
                    <a:pt x="925898" y="197089"/>
                  </a:lnTo>
                  <a:lnTo>
                    <a:pt x="888662" y="204602"/>
                  </a:lnTo>
                  <a:lnTo>
                    <a:pt x="858256" y="225087"/>
                  </a:lnTo>
                  <a:lnTo>
                    <a:pt x="837757" y="255469"/>
                  </a:lnTo>
                  <a:lnTo>
                    <a:pt x="830240" y="292672"/>
                  </a:lnTo>
                  <a:lnTo>
                    <a:pt x="833191" y="316256"/>
                  </a:lnTo>
                  <a:lnTo>
                    <a:pt x="841553" y="337679"/>
                  </a:lnTo>
                  <a:lnTo>
                    <a:pt x="854586" y="356229"/>
                  </a:lnTo>
                  <a:lnTo>
                    <a:pt x="871552" y="371194"/>
                  </a:lnTo>
                  <a:lnTo>
                    <a:pt x="531766" y="656726"/>
                  </a:lnTo>
                  <a:close/>
                </a:path>
                <a:path w="1313815" h="1311275">
                  <a:moveTo>
                    <a:pt x="1012546" y="252703"/>
                  </a:moveTo>
                  <a:lnTo>
                    <a:pt x="998024" y="230192"/>
                  </a:lnTo>
                  <a:lnTo>
                    <a:pt x="977977" y="212611"/>
                  </a:lnTo>
                  <a:lnTo>
                    <a:pt x="953553" y="201172"/>
                  </a:lnTo>
                  <a:lnTo>
                    <a:pt x="925898" y="197089"/>
                  </a:lnTo>
                  <a:lnTo>
                    <a:pt x="1078736" y="197089"/>
                  </a:lnTo>
                  <a:lnTo>
                    <a:pt x="1012546" y="252703"/>
                  </a:lnTo>
                  <a:close/>
                </a:path>
                <a:path w="1313815" h="1311275">
                  <a:moveTo>
                    <a:pt x="958332" y="1235340"/>
                  </a:moveTo>
                  <a:lnTo>
                    <a:pt x="909005" y="1228718"/>
                  </a:lnTo>
                  <a:lnTo>
                    <a:pt x="864680" y="1210031"/>
                  </a:lnTo>
                  <a:lnTo>
                    <a:pt x="827126" y="1181045"/>
                  </a:lnTo>
                  <a:lnTo>
                    <a:pt x="798112" y="1143529"/>
                  </a:lnTo>
                  <a:lnTo>
                    <a:pt x="779406" y="1099247"/>
                  </a:lnTo>
                  <a:lnTo>
                    <a:pt x="772779" y="1049950"/>
                  </a:lnTo>
                  <a:lnTo>
                    <a:pt x="775566" y="1017860"/>
                  </a:lnTo>
                  <a:lnTo>
                    <a:pt x="783608" y="987565"/>
                  </a:lnTo>
                  <a:lnTo>
                    <a:pt x="796422" y="959537"/>
                  </a:lnTo>
                  <a:lnTo>
                    <a:pt x="813523" y="934233"/>
                  </a:lnTo>
                  <a:lnTo>
                    <a:pt x="507527" y="677095"/>
                  </a:lnTo>
                  <a:lnTo>
                    <a:pt x="531766" y="656726"/>
                  </a:lnTo>
                  <a:lnTo>
                    <a:pt x="1107466" y="1172612"/>
                  </a:lnTo>
                  <a:lnTo>
                    <a:pt x="1097210" y="1172612"/>
                  </a:lnTo>
                  <a:lnTo>
                    <a:pt x="1068949" y="1198607"/>
                  </a:lnTo>
                  <a:lnTo>
                    <a:pt x="1035775" y="1218370"/>
                  </a:lnTo>
                  <a:lnTo>
                    <a:pt x="998600" y="1230937"/>
                  </a:lnTo>
                  <a:lnTo>
                    <a:pt x="958332" y="1235340"/>
                  </a:lnTo>
                  <a:close/>
                </a:path>
                <a:path w="1313815" h="1311275">
                  <a:moveTo>
                    <a:pt x="153022" y="1049950"/>
                  </a:moveTo>
                  <a:lnTo>
                    <a:pt x="125394" y="1044379"/>
                  </a:lnTo>
                  <a:lnTo>
                    <a:pt x="102829" y="1029183"/>
                  </a:lnTo>
                  <a:lnTo>
                    <a:pt x="87614" y="1006641"/>
                  </a:lnTo>
                  <a:lnTo>
                    <a:pt x="82034" y="979033"/>
                  </a:lnTo>
                  <a:lnTo>
                    <a:pt x="87614" y="951424"/>
                  </a:lnTo>
                  <a:lnTo>
                    <a:pt x="102829" y="928883"/>
                  </a:lnTo>
                  <a:lnTo>
                    <a:pt x="125394" y="913687"/>
                  </a:lnTo>
                  <a:lnTo>
                    <a:pt x="153022" y="908115"/>
                  </a:lnTo>
                  <a:lnTo>
                    <a:pt x="180657" y="913687"/>
                  </a:lnTo>
                  <a:lnTo>
                    <a:pt x="203221" y="928883"/>
                  </a:lnTo>
                  <a:lnTo>
                    <a:pt x="218432" y="951424"/>
                  </a:lnTo>
                  <a:lnTo>
                    <a:pt x="224009" y="979033"/>
                  </a:lnTo>
                  <a:lnTo>
                    <a:pt x="218432" y="1006641"/>
                  </a:lnTo>
                  <a:lnTo>
                    <a:pt x="203221" y="1029183"/>
                  </a:lnTo>
                  <a:lnTo>
                    <a:pt x="180657" y="1044379"/>
                  </a:lnTo>
                  <a:lnTo>
                    <a:pt x="153022" y="1049950"/>
                  </a:lnTo>
                  <a:close/>
                </a:path>
                <a:path w="1313815" h="1311275">
                  <a:moveTo>
                    <a:pt x="1261771" y="1310885"/>
                  </a:moveTo>
                  <a:lnTo>
                    <a:pt x="1097210" y="1172612"/>
                  </a:lnTo>
                  <a:lnTo>
                    <a:pt x="1107466" y="1172612"/>
                  </a:lnTo>
                  <a:lnTo>
                    <a:pt x="1261771" y="1310885"/>
                  </a:lnTo>
                  <a:close/>
                </a:path>
              </a:pathLst>
            </a:custGeom>
            <a:solidFill>
              <a:srgbClr val="FEC300"/>
            </a:solidFill>
          </p:spPr>
          <p:txBody>
            <a:bodyPr wrap="square" lIns="0" tIns="0" rIns="0" bIns="0" rtlCol="0"/>
            <a:lstStyle/>
            <a:p>
              <a:endParaRPr/>
            </a:p>
          </p:txBody>
        </p:sp>
        <p:sp>
          <p:nvSpPr>
            <p:cNvPr id="45" name="object 45"/>
            <p:cNvSpPr/>
            <p:nvPr/>
          </p:nvSpPr>
          <p:spPr>
            <a:xfrm>
              <a:off x="16590999" y="4727969"/>
              <a:ext cx="1333500" cy="1330325"/>
            </a:xfrm>
            <a:custGeom>
              <a:avLst/>
              <a:gdLst/>
              <a:ahLst/>
              <a:cxnLst/>
              <a:rect l="l" t="t" r="r" b="b"/>
              <a:pathLst>
                <a:path w="1333500" h="1330325">
                  <a:moveTo>
                    <a:pt x="1291140" y="1329756"/>
                  </a:moveTo>
                  <a:lnTo>
                    <a:pt x="1232434" y="1329756"/>
                  </a:lnTo>
                  <a:lnTo>
                    <a:pt x="491093" y="706836"/>
                  </a:lnTo>
                  <a:lnTo>
                    <a:pt x="488637" y="701533"/>
                  </a:lnTo>
                  <a:lnTo>
                    <a:pt x="488637" y="690399"/>
                  </a:lnTo>
                  <a:lnTo>
                    <a:pt x="491111" y="685115"/>
                  </a:lnTo>
                  <a:lnTo>
                    <a:pt x="1261513" y="37742"/>
                  </a:lnTo>
                  <a:lnTo>
                    <a:pt x="0" y="37742"/>
                  </a:lnTo>
                  <a:lnTo>
                    <a:pt x="0" y="0"/>
                  </a:lnTo>
                  <a:lnTo>
                    <a:pt x="1321262" y="0"/>
                  </a:lnTo>
                  <a:lnTo>
                    <a:pt x="1328364" y="4963"/>
                  </a:lnTo>
                  <a:lnTo>
                    <a:pt x="1333499" y="19067"/>
                  </a:lnTo>
                  <a:lnTo>
                    <a:pt x="1333499" y="20915"/>
                  </a:lnTo>
                  <a:lnTo>
                    <a:pt x="1331538" y="28193"/>
                  </a:lnTo>
                  <a:lnTo>
                    <a:pt x="536881" y="695966"/>
                  </a:lnTo>
                  <a:lnTo>
                    <a:pt x="1291140" y="1329756"/>
                  </a:lnTo>
                  <a:close/>
                </a:path>
              </a:pathLst>
            </a:custGeom>
            <a:solidFill>
              <a:srgbClr val="1C1C1B"/>
            </a:solidFill>
          </p:spPr>
          <p:txBody>
            <a:bodyPr wrap="square" lIns="0" tIns="0" rIns="0" bIns="0" rtlCol="0"/>
            <a:lstStyle/>
            <a:p>
              <a:endParaRPr/>
            </a:p>
          </p:txBody>
        </p:sp>
      </p:grpSp>
      <p:pic>
        <p:nvPicPr>
          <p:cNvPr id="46" name="object 46"/>
          <p:cNvPicPr/>
          <p:nvPr/>
        </p:nvPicPr>
        <p:blipFill>
          <a:blip r:embed="rId7" cstate="print"/>
          <a:stretch>
            <a:fillRect/>
          </a:stretch>
        </p:blipFill>
        <p:spPr>
          <a:xfrm>
            <a:off x="2576042" y="5312737"/>
            <a:ext cx="882562" cy="1990783"/>
          </a:xfrm>
          <a:prstGeom prst="rect">
            <a:avLst/>
          </a:prstGeom>
        </p:spPr>
      </p:pic>
      <p:pic>
        <p:nvPicPr>
          <p:cNvPr id="47" name="object 47"/>
          <p:cNvPicPr/>
          <p:nvPr/>
        </p:nvPicPr>
        <p:blipFill>
          <a:blip r:embed="rId8" cstate="print"/>
          <a:stretch>
            <a:fillRect/>
          </a:stretch>
        </p:blipFill>
        <p:spPr>
          <a:xfrm>
            <a:off x="14519262" y="3278381"/>
            <a:ext cx="522459" cy="1524520"/>
          </a:xfrm>
          <a:prstGeom prst="rect">
            <a:avLst/>
          </a:prstGeom>
        </p:spPr>
      </p:pic>
      <p:grpSp>
        <p:nvGrpSpPr>
          <p:cNvPr id="48" name="object 48"/>
          <p:cNvGrpSpPr/>
          <p:nvPr/>
        </p:nvGrpSpPr>
        <p:grpSpPr>
          <a:xfrm>
            <a:off x="10606220" y="3684582"/>
            <a:ext cx="3782060" cy="1951355"/>
            <a:chOff x="10606220" y="3684582"/>
            <a:chExt cx="3782060" cy="1951355"/>
          </a:xfrm>
        </p:grpSpPr>
        <p:pic>
          <p:nvPicPr>
            <p:cNvPr id="49" name="object 49"/>
            <p:cNvPicPr/>
            <p:nvPr/>
          </p:nvPicPr>
          <p:blipFill>
            <a:blip r:embed="rId9" cstate="print"/>
            <a:stretch>
              <a:fillRect/>
            </a:stretch>
          </p:blipFill>
          <p:spPr>
            <a:xfrm>
              <a:off x="10606220" y="3684582"/>
              <a:ext cx="3781733" cy="1951238"/>
            </a:xfrm>
            <a:prstGeom prst="rect">
              <a:avLst/>
            </a:prstGeom>
          </p:spPr>
        </p:pic>
        <p:pic>
          <p:nvPicPr>
            <p:cNvPr id="50" name="object 50"/>
            <p:cNvPicPr/>
            <p:nvPr/>
          </p:nvPicPr>
          <p:blipFill>
            <a:blip r:embed="rId10" cstate="print"/>
            <a:stretch>
              <a:fillRect/>
            </a:stretch>
          </p:blipFill>
          <p:spPr>
            <a:xfrm>
              <a:off x="10839074" y="3994592"/>
              <a:ext cx="1422865" cy="1392950"/>
            </a:xfrm>
            <a:prstGeom prst="rect">
              <a:avLst/>
            </a:prstGeom>
          </p:spPr>
        </p:pic>
        <p:pic>
          <p:nvPicPr>
            <p:cNvPr id="51" name="object 51"/>
            <p:cNvPicPr/>
            <p:nvPr/>
          </p:nvPicPr>
          <p:blipFill>
            <a:blip r:embed="rId11" cstate="print"/>
            <a:stretch>
              <a:fillRect/>
            </a:stretch>
          </p:blipFill>
          <p:spPr>
            <a:xfrm>
              <a:off x="12719850" y="3994592"/>
              <a:ext cx="1422869" cy="1392950"/>
            </a:xfrm>
            <a:prstGeom prst="rect">
              <a:avLst/>
            </a:prstGeom>
          </p:spPr>
        </p:pic>
      </p:grpSp>
      <p:sp>
        <p:nvSpPr>
          <p:cNvPr id="52" name="object 52"/>
          <p:cNvSpPr txBox="1"/>
          <p:nvPr/>
        </p:nvSpPr>
        <p:spPr>
          <a:xfrm>
            <a:off x="3896767" y="3763406"/>
            <a:ext cx="4438084" cy="4292600"/>
          </a:xfrm>
          <a:prstGeom prst="rect">
            <a:avLst/>
          </a:prstGeom>
        </p:spPr>
        <p:txBody>
          <a:bodyPr vert="horz" wrap="square" lIns="0" tIns="101600" rIns="0" bIns="0" rtlCol="0">
            <a:spAutoFit/>
          </a:bodyPr>
          <a:lstStyle/>
          <a:p>
            <a:pPr marL="12700" marR="5080">
              <a:lnSpc>
                <a:spcPts val="6600"/>
              </a:lnSpc>
              <a:spcBef>
                <a:spcPts val="800"/>
              </a:spcBef>
            </a:pPr>
            <a:r>
              <a:rPr sz="6000" spc="-1610" dirty="0">
                <a:solidFill>
                  <a:srgbClr val="1C1C1B"/>
                </a:solidFill>
                <a:latin typeface="Tahoma"/>
                <a:cs typeface="Tahoma"/>
              </a:rPr>
              <a:t>T</a:t>
            </a:r>
            <a:r>
              <a:rPr sz="6000" spc="-685" dirty="0">
                <a:solidFill>
                  <a:srgbClr val="1C1C1B"/>
                </a:solidFill>
                <a:latin typeface="Tahoma"/>
                <a:cs typeface="Tahoma"/>
              </a:rPr>
              <a:t>o</a:t>
            </a:r>
            <a:r>
              <a:rPr sz="6000" spc="-865" dirty="0">
                <a:solidFill>
                  <a:srgbClr val="1C1C1B"/>
                </a:solidFill>
                <a:latin typeface="Tahoma"/>
                <a:cs typeface="Tahoma"/>
              </a:rPr>
              <a:t>d</a:t>
            </a:r>
            <a:r>
              <a:rPr sz="6000" spc="-685" dirty="0">
                <a:solidFill>
                  <a:srgbClr val="1C1C1B"/>
                </a:solidFill>
                <a:latin typeface="Tahoma"/>
                <a:cs typeface="Tahoma"/>
              </a:rPr>
              <a:t>o</a:t>
            </a:r>
            <a:r>
              <a:rPr sz="6000" spc="-640" dirty="0">
                <a:solidFill>
                  <a:srgbClr val="1C1C1B"/>
                </a:solidFill>
                <a:latin typeface="Tahoma"/>
                <a:cs typeface="Tahoma"/>
              </a:rPr>
              <a:t>s</a:t>
            </a:r>
            <a:r>
              <a:rPr sz="6000" spc="-750" dirty="0">
                <a:solidFill>
                  <a:srgbClr val="1C1C1B"/>
                </a:solidFill>
                <a:latin typeface="Tahoma"/>
                <a:cs typeface="Tahoma"/>
              </a:rPr>
              <a:t> </a:t>
            </a:r>
            <a:r>
              <a:rPr sz="6000" spc="-300" dirty="0">
                <a:solidFill>
                  <a:srgbClr val="1C1C1B"/>
                </a:solidFill>
                <a:latin typeface="Tahoma"/>
                <a:cs typeface="Tahoma"/>
              </a:rPr>
              <a:t>l</a:t>
            </a:r>
            <a:r>
              <a:rPr sz="6000" spc="-685" dirty="0">
                <a:solidFill>
                  <a:srgbClr val="1C1C1B"/>
                </a:solidFill>
                <a:latin typeface="Tahoma"/>
                <a:cs typeface="Tahoma"/>
              </a:rPr>
              <a:t>o</a:t>
            </a:r>
            <a:r>
              <a:rPr sz="6000" spc="-545" dirty="0">
                <a:solidFill>
                  <a:srgbClr val="1C1C1B"/>
                </a:solidFill>
                <a:latin typeface="Tahoma"/>
                <a:cs typeface="Tahoma"/>
              </a:rPr>
              <a:t>s  s</a:t>
            </a:r>
            <a:r>
              <a:rPr sz="6000" spc="-785" dirty="0">
                <a:solidFill>
                  <a:srgbClr val="1C1C1B"/>
                </a:solidFill>
                <a:latin typeface="Tahoma"/>
                <a:cs typeface="Tahoma"/>
              </a:rPr>
              <a:t>e</a:t>
            </a:r>
            <a:r>
              <a:rPr sz="6000" spc="-245" dirty="0">
                <a:solidFill>
                  <a:srgbClr val="1C1C1B"/>
                </a:solidFill>
                <a:latin typeface="Tahoma"/>
                <a:cs typeface="Tahoma"/>
              </a:rPr>
              <a:t>r</a:t>
            </a:r>
            <a:r>
              <a:rPr sz="6000" spc="-785" dirty="0">
                <a:solidFill>
                  <a:srgbClr val="1C1C1B"/>
                </a:solidFill>
                <a:latin typeface="Tahoma"/>
                <a:cs typeface="Tahoma"/>
              </a:rPr>
              <a:t>e</a:t>
            </a:r>
            <a:r>
              <a:rPr sz="6000" spc="-640" dirty="0">
                <a:solidFill>
                  <a:srgbClr val="1C1C1B"/>
                </a:solidFill>
                <a:latin typeface="Tahoma"/>
                <a:cs typeface="Tahoma"/>
              </a:rPr>
              <a:t>s</a:t>
            </a:r>
            <a:r>
              <a:rPr sz="6000" spc="-750" dirty="0">
                <a:solidFill>
                  <a:srgbClr val="1C1C1B"/>
                </a:solidFill>
                <a:latin typeface="Tahoma"/>
                <a:cs typeface="Tahoma"/>
              </a:rPr>
              <a:t> </a:t>
            </a:r>
            <a:r>
              <a:rPr sz="6000" spc="-1000" dirty="0">
                <a:solidFill>
                  <a:srgbClr val="1C1C1B"/>
                </a:solidFill>
                <a:latin typeface="Tahoma"/>
                <a:cs typeface="Tahoma"/>
              </a:rPr>
              <a:t>h</a:t>
            </a:r>
            <a:r>
              <a:rPr sz="6000" spc="-1025" dirty="0">
                <a:solidFill>
                  <a:srgbClr val="1C1C1B"/>
                </a:solidFill>
                <a:latin typeface="Tahoma"/>
                <a:cs typeface="Tahoma"/>
              </a:rPr>
              <a:t>u</a:t>
            </a:r>
            <a:r>
              <a:rPr sz="6000" spc="-1814" dirty="0">
                <a:solidFill>
                  <a:srgbClr val="1C1C1B"/>
                </a:solidFill>
                <a:latin typeface="Tahoma"/>
                <a:cs typeface="Tahoma"/>
              </a:rPr>
              <a:t>m</a:t>
            </a:r>
            <a:r>
              <a:rPr sz="6000" spc="-1190" dirty="0">
                <a:solidFill>
                  <a:srgbClr val="1C1C1B"/>
                </a:solidFill>
                <a:latin typeface="Tahoma"/>
                <a:cs typeface="Tahoma"/>
              </a:rPr>
              <a:t>a</a:t>
            </a:r>
            <a:r>
              <a:rPr sz="6000" spc="-1015" dirty="0">
                <a:solidFill>
                  <a:srgbClr val="1C1C1B"/>
                </a:solidFill>
                <a:latin typeface="Tahoma"/>
                <a:cs typeface="Tahoma"/>
              </a:rPr>
              <a:t>n</a:t>
            </a:r>
            <a:r>
              <a:rPr sz="6000" spc="-685" dirty="0">
                <a:solidFill>
                  <a:srgbClr val="1C1C1B"/>
                </a:solidFill>
                <a:latin typeface="Tahoma"/>
                <a:cs typeface="Tahoma"/>
              </a:rPr>
              <a:t>o</a:t>
            </a:r>
            <a:r>
              <a:rPr sz="6000" spc="-515" dirty="0">
                <a:solidFill>
                  <a:srgbClr val="1C1C1B"/>
                </a:solidFill>
                <a:latin typeface="Tahoma"/>
                <a:cs typeface="Tahoma"/>
              </a:rPr>
              <a:t>s  </a:t>
            </a:r>
            <a:r>
              <a:rPr sz="6000" spc="-880" dirty="0">
                <a:solidFill>
                  <a:srgbClr val="1C1C1B"/>
                </a:solidFill>
                <a:latin typeface="Tahoma"/>
                <a:cs typeface="Tahoma"/>
              </a:rPr>
              <a:t>poseemos </a:t>
            </a:r>
            <a:r>
              <a:rPr sz="6000" spc="-875" dirty="0">
                <a:solidFill>
                  <a:srgbClr val="1C1C1B"/>
                </a:solidFill>
                <a:latin typeface="Tahoma"/>
                <a:cs typeface="Tahoma"/>
              </a:rPr>
              <a:t> </a:t>
            </a:r>
            <a:r>
              <a:rPr sz="6000" spc="-375" dirty="0">
                <a:solidFill>
                  <a:srgbClr val="1C1C1B"/>
                </a:solidFill>
                <a:latin typeface="Tahoma"/>
                <a:cs typeface="Tahoma"/>
              </a:rPr>
              <a:t>c</a:t>
            </a:r>
            <a:r>
              <a:rPr sz="6000" spc="-1190" dirty="0">
                <a:solidFill>
                  <a:srgbClr val="1C1C1B"/>
                </a:solidFill>
                <a:latin typeface="Tahoma"/>
                <a:cs typeface="Tahoma"/>
              </a:rPr>
              <a:t>a</a:t>
            </a:r>
            <a:r>
              <a:rPr sz="6000" spc="-990" dirty="0">
                <a:solidFill>
                  <a:srgbClr val="1C1C1B"/>
                </a:solidFill>
                <a:latin typeface="Tahoma"/>
                <a:cs typeface="Tahoma"/>
              </a:rPr>
              <a:t>p</a:t>
            </a:r>
            <a:r>
              <a:rPr sz="6000" spc="-1190" dirty="0">
                <a:solidFill>
                  <a:srgbClr val="1C1C1B"/>
                </a:solidFill>
                <a:latin typeface="Tahoma"/>
                <a:cs typeface="Tahoma"/>
              </a:rPr>
              <a:t>a</a:t>
            </a:r>
            <a:r>
              <a:rPr sz="6000" spc="-375" dirty="0">
                <a:solidFill>
                  <a:srgbClr val="1C1C1B"/>
                </a:solidFill>
                <a:latin typeface="Tahoma"/>
                <a:cs typeface="Tahoma"/>
              </a:rPr>
              <a:t>c</a:t>
            </a:r>
            <a:r>
              <a:rPr sz="6000" spc="-200" dirty="0">
                <a:solidFill>
                  <a:srgbClr val="1C1C1B"/>
                </a:solidFill>
                <a:latin typeface="Tahoma"/>
                <a:cs typeface="Tahoma"/>
              </a:rPr>
              <a:t>i</a:t>
            </a:r>
            <a:r>
              <a:rPr sz="6000" spc="-865" dirty="0">
                <a:solidFill>
                  <a:srgbClr val="1C1C1B"/>
                </a:solidFill>
                <a:latin typeface="Tahoma"/>
                <a:cs typeface="Tahoma"/>
              </a:rPr>
              <a:t>d</a:t>
            </a:r>
            <a:r>
              <a:rPr sz="6000" spc="-1190" dirty="0">
                <a:solidFill>
                  <a:srgbClr val="1C1C1B"/>
                </a:solidFill>
                <a:latin typeface="Tahoma"/>
                <a:cs typeface="Tahoma"/>
              </a:rPr>
              <a:t>a</a:t>
            </a:r>
            <a:r>
              <a:rPr sz="6000" spc="-865" dirty="0">
                <a:solidFill>
                  <a:srgbClr val="1C1C1B"/>
                </a:solidFill>
                <a:latin typeface="Tahoma"/>
                <a:cs typeface="Tahoma"/>
              </a:rPr>
              <a:t>d</a:t>
            </a:r>
            <a:r>
              <a:rPr sz="6000" spc="-750" dirty="0">
                <a:solidFill>
                  <a:srgbClr val="1C1C1B"/>
                </a:solidFill>
                <a:latin typeface="Tahoma"/>
                <a:cs typeface="Tahoma"/>
              </a:rPr>
              <a:t> </a:t>
            </a:r>
            <a:r>
              <a:rPr sz="6000" spc="-990" dirty="0">
                <a:solidFill>
                  <a:srgbClr val="1C1C1B"/>
                </a:solidFill>
                <a:latin typeface="Tahoma"/>
                <a:cs typeface="Tahoma"/>
              </a:rPr>
              <a:t>p</a:t>
            </a:r>
            <a:r>
              <a:rPr sz="6000" spc="-1190" dirty="0">
                <a:solidFill>
                  <a:srgbClr val="1C1C1B"/>
                </a:solidFill>
                <a:latin typeface="Tahoma"/>
                <a:cs typeface="Tahoma"/>
              </a:rPr>
              <a:t>a</a:t>
            </a:r>
            <a:r>
              <a:rPr sz="6000" spc="-245" dirty="0">
                <a:solidFill>
                  <a:srgbClr val="1C1C1B"/>
                </a:solidFill>
                <a:latin typeface="Tahoma"/>
                <a:cs typeface="Tahoma"/>
              </a:rPr>
              <a:t>r</a:t>
            </a:r>
            <a:r>
              <a:rPr sz="6000" spc="-869" dirty="0">
                <a:solidFill>
                  <a:srgbClr val="1C1C1B"/>
                </a:solidFill>
                <a:latin typeface="Tahoma"/>
                <a:cs typeface="Tahoma"/>
              </a:rPr>
              <a:t>a  </a:t>
            </a:r>
            <a:r>
              <a:rPr sz="6000" spc="-300" dirty="0">
                <a:solidFill>
                  <a:srgbClr val="1C1C1B"/>
                </a:solidFill>
                <a:latin typeface="Tahoma"/>
                <a:cs typeface="Tahoma"/>
              </a:rPr>
              <a:t>l</a:t>
            </a:r>
            <a:r>
              <a:rPr sz="6000" spc="-1190" dirty="0">
                <a:solidFill>
                  <a:srgbClr val="1C1C1B"/>
                </a:solidFill>
                <a:latin typeface="Tahoma"/>
                <a:cs typeface="Tahoma"/>
              </a:rPr>
              <a:t>a</a:t>
            </a:r>
            <a:r>
              <a:rPr sz="6000" spc="-750" dirty="0">
                <a:solidFill>
                  <a:srgbClr val="1C1C1B"/>
                </a:solidFill>
                <a:latin typeface="Tahoma"/>
                <a:cs typeface="Tahoma"/>
              </a:rPr>
              <a:t> </a:t>
            </a:r>
            <a:r>
              <a:rPr sz="6000" spc="-375" dirty="0">
                <a:solidFill>
                  <a:srgbClr val="1C1C1B"/>
                </a:solidFill>
                <a:latin typeface="Tahoma"/>
                <a:cs typeface="Tahoma"/>
              </a:rPr>
              <a:t>c</a:t>
            </a:r>
            <a:r>
              <a:rPr sz="6000" spc="-245" dirty="0">
                <a:solidFill>
                  <a:srgbClr val="1C1C1B"/>
                </a:solidFill>
                <a:latin typeface="Tahoma"/>
                <a:cs typeface="Tahoma"/>
              </a:rPr>
              <a:t>r</a:t>
            </a:r>
            <a:r>
              <a:rPr sz="6000" spc="-785" dirty="0">
                <a:solidFill>
                  <a:srgbClr val="1C1C1B"/>
                </a:solidFill>
                <a:latin typeface="Tahoma"/>
                <a:cs typeface="Tahoma"/>
              </a:rPr>
              <a:t>e</a:t>
            </a:r>
            <a:r>
              <a:rPr sz="6000" spc="-1190" dirty="0">
                <a:solidFill>
                  <a:srgbClr val="1C1C1B"/>
                </a:solidFill>
                <a:latin typeface="Tahoma"/>
                <a:cs typeface="Tahoma"/>
              </a:rPr>
              <a:t>a</a:t>
            </a:r>
            <a:r>
              <a:rPr sz="6000" spc="-375" dirty="0">
                <a:solidFill>
                  <a:srgbClr val="1C1C1B"/>
                </a:solidFill>
                <a:latin typeface="Tahoma"/>
                <a:cs typeface="Tahoma"/>
              </a:rPr>
              <a:t>c</a:t>
            </a:r>
            <a:r>
              <a:rPr sz="6000" spc="-200" dirty="0">
                <a:solidFill>
                  <a:srgbClr val="1C1C1B"/>
                </a:solidFill>
                <a:latin typeface="Tahoma"/>
                <a:cs typeface="Tahoma"/>
              </a:rPr>
              <a:t>i</a:t>
            </a:r>
            <a:r>
              <a:rPr sz="6000" spc="-530" dirty="0">
                <a:solidFill>
                  <a:srgbClr val="1C1C1B"/>
                </a:solidFill>
                <a:latin typeface="Tahoma"/>
                <a:cs typeface="Tahoma"/>
              </a:rPr>
              <a:t>ó</a:t>
            </a:r>
            <a:r>
              <a:rPr sz="6000" spc="-1015" dirty="0">
                <a:solidFill>
                  <a:srgbClr val="1C1C1B"/>
                </a:solidFill>
                <a:latin typeface="Tahoma"/>
                <a:cs typeface="Tahoma"/>
              </a:rPr>
              <a:t>n</a:t>
            </a:r>
            <a:r>
              <a:rPr sz="6000" spc="-705" dirty="0">
                <a:solidFill>
                  <a:srgbClr val="1C1C1B"/>
                </a:solidFill>
                <a:latin typeface="Tahoma"/>
                <a:cs typeface="Tahoma"/>
              </a:rPr>
              <a:t>.</a:t>
            </a:r>
            <a:endParaRPr sz="6000" dirty="0">
              <a:latin typeface="Tahoma"/>
              <a:cs typeface="Tahoma"/>
            </a:endParaRPr>
          </a:p>
        </p:txBody>
      </p:sp>
      <p:sp>
        <p:nvSpPr>
          <p:cNvPr id="53" name="object 53"/>
          <p:cNvSpPr txBox="1"/>
          <p:nvPr/>
        </p:nvSpPr>
        <p:spPr>
          <a:xfrm>
            <a:off x="273149" y="6660950"/>
            <a:ext cx="465455" cy="2082800"/>
          </a:xfrm>
          <a:prstGeom prst="rect">
            <a:avLst/>
          </a:prstGeom>
        </p:spPr>
        <p:txBody>
          <a:bodyPr vert="vert270" wrap="square" lIns="0" tIns="0" rIns="0" bIns="0" rtlCol="0">
            <a:spAutoFit/>
          </a:bodyPr>
          <a:lstStyle/>
          <a:p>
            <a:pPr marL="12700">
              <a:lnSpc>
                <a:spcPts val="3525"/>
              </a:lnSpc>
            </a:pPr>
            <a:r>
              <a:rPr sz="3100" spc="-5" dirty="0">
                <a:solidFill>
                  <a:srgbClr val="1C1C1B"/>
                </a:solidFill>
                <a:latin typeface="Arial MT"/>
                <a:cs typeface="Arial MT"/>
              </a:rPr>
              <a:t>Rocio</a:t>
            </a:r>
            <a:r>
              <a:rPr sz="3100" spc="-75" dirty="0">
                <a:solidFill>
                  <a:srgbClr val="1C1C1B"/>
                </a:solidFill>
                <a:latin typeface="Arial MT"/>
                <a:cs typeface="Arial MT"/>
              </a:rPr>
              <a:t> </a:t>
            </a:r>
            <a:r>
              <a:rPr sz="3100" spc="-5" dirty="0">
                <a:solidFill>
                  <a:srgbClr val="1C1C1B"/>
                </a:solidFill>
                <a:latin typeface="Arial MT"/>
                <a:cs typeface="Arial MT"/>
              </a:rPr>
              <a:t>Lucio</a:t>
            </a:r>
            <a:endParaRPr sz="3100">
              <a:latin typeface="Arial MT"/>
              <a:cs typeface="Arial M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
            <a:ext cx="18288000" cy="10286999"/>
          </a:xfrm>
          <a:prstGeom prst="rect">
            <a:avLst/>
          </a:prstGeom>
        </p:spPr>
      </p:pic>
      <p:grpSp>
        <p:nvGrpSpPr>
          <p:cNvPr id="3" name="object 3"/>
          <p:cNvGrpSpPr/>
          <p:nvPr/>
        </p:nvGrpSpPr>
        <p:grpSpPr>
          <a:xfrm>
            <a:off x="1549276" y="0"/>
            <a:ext cx="15290165" cy="9816465"/>
            <a:chOff x="1549276" y="0"/>
            <a:chExt cx="15290165" cy="9816465"/>
          </a:xfrm>
        </p:grpSpPr>
        <p:sp>
          <p:nvSpPr>
            <p:cNvPr id="4" name="object 4"/>
            <p:cNvSpPr/>
            <p:nvPr/>
          </p:nvSpPr>
          <p:spPr>
            <a:xfrm>
              <a:off x="1705200" y="1718232"/>
              <a:ext cx="15095219" cy="8090534"/>
            </a:xfrm>
            <a:custGeom>
              <a:avLst/>
              <a:gdLst/>
              <a:ahLst/>
              <a:cxnLst/>
              <a:rect l="l" t="t" r="r" b="b"/>
              <a:pathLst>
                <a:path w="15095219" h="8090534">
                  <a:moveTo>
                    <a:pt x="15094618" y="7821091"/>
                  </a:moveTo>
                  <a:lnTo>
                    <a:pt x="98496" y="8089924"/>
                  </a:lnTo>
                  <a:lnTo>
                    <a:pt x="0" y="3034301"/>
                  </a:lnTo>
                  <a:lnTo>
                    <a:pt x="1798" y="332719"/>
                  </a:lnTo>
                  <a:lnTo>
                    <a:pt x="7417832" y="129904"/>
                  </a:lnTo>
                  <a:lnTo>
                    <a:pt x="14883922" y="0"/>
                  </a:lnTo>
                  <a:lnTo>
                    <a:pt x="15094618" y="7821091"/>
                  </a:lnTo>
                  <a:close/>
                </a:path>
              </a:pathLst>
            </a:custGeom>
            <a:solidFill>
              <a:srgbClr val="FFFFFF"/>
            </a:solidFill>
          </p:spPr>
          <p:txBody>
            <a:bodyPr wrap="square" lIns="0" tIns="0" rIns="0" bIns="0" rtlCol="0"/>
            <a:lstStyle/>
            <a:p>
              <a:endParaRPr/>
            </a:p>
          </p:txBody>
        </p:sp>
        <p:sp>
          <p:nvSpPr>
            <p:cNvPr id="5" name="object 5"/>
            <p:cNvSpPr/>
            <p:nvPr/>
          </p:nvSpPr>
          <p:spPr>
            <a:xfrm>
              <a:off x="1643965" y="1686228"/>
              <a:ext cx="15195550" cy="8129270"/>
            </a:xfrm>
            <a:custGeom>
              <a:avLst/>
              <a:gdLst/>
              <a:ahLst/>
              <a:cxnLst/>
              <a:rect l="l" t="t" r="r" b="b"/>
              <a:pathLst>
                <a:path w="15195550" h="8129270">
                  <a:moveTo>
                    <a:pt x="12837936" y="19653"/>
                  </a:moveTo>
                  <a:lnTo>
                    <a:pt x="9345172" y="87701"/>
                  </a:lnTo>
                  <a:lnTo>
                    <a:pt x="9444170" y="73070"/>
                  </a:lnTo>
                  <a:lnTo>
                    <a:pt x="12686322" y="9904"/>
                  </a:lnTo>
                  <a:lnTo>
                    <a:pt x="12837936" y="19653"/>
                  </a:lnTo>
                  <a:close/>
                </a:path>
                <a:path w="15195550" h="8129270">
                  <a:moveTo>
                    <a:pt x="13898507" y="11692"/>
                  </a:moveTo>
                  <a:lnTo>
                    <a:pt x="3317346" y="217842"/>
                  </a:lnTo>
                  <a:lnTo>
                    <a:pt x="5127114" y="169880"/>
                  </a:lnTo>
                  <a:lnTo>
                    <a:pt x="13846691" y="0"/>
                  </a:lnTo>
                  <a:lnTo>
                    <a:pt x="13898507" y="11692"/>
                  </a:lnTo>
                  <a:close/>
                </a:path>
                <a:path w="15195550" h="8129270">
                  <a:moveTo>
                    <a:pt x="14311302" y="16352"/>
                  </a:moveTo>
                  <a:lnTo>
                    <a:pt x="2071228" y="254822"/>
                  </a:lnTo>
                  <a:lnTo>
                    <a:pt x="2120369" y="241162"/>
                  </a:lnTo>
                  <a:lnTo>
                    <a:pt x="14259486" y="4660"/>
                  </a:lnTo>
                  <a:lnTo>
                    <a:pt x="14311302" y="16352"/>
                  </a:lnTo>
                  <a:close/>
                </a:path>
                <a:path w="15195550" h="8129270">
                  <a:moveTo>
                    <a:pt x="14863078" y="18305"/>
                  </a:moveTo>
                  <a:lnTo>
                    <a:pt x="1574638" y="277199"/>
                  </a:lnTo>
                  <a:lnTo>
                    <a:pt x="1726085" y="261546"/>
                  </a:lnTo>
                  <a:lnTo>
                    <a:pt x="14819424" y="6453"/>
                  </a:lnTo>
                  <a:lnTo>
                    <a:pt x="14863078" y="18305"/>
                  </a:lnTo>
                  <a:close/>
                </a:path>
                <a:path w="15195550" h="8129270">
                  <a:moveTo>
                    <a:pt x="15195186" y="7874626"/>
                  </a:moveTo>
                  <a:lnTo>
                    <a:pt x="14668323" y="7884891"/>
                  </a:lnTo>
                  <a:lnTo>
                    <a:pt x="14617232" y="7873184"/>
                  </a:lnTo>
                  <a:lnTo>
                    <a:pt x="12328927" y="7917766"/>
                  </a:lnTo>
                  <a:lnTo>
                    <a:pt x="12278548" y="7906045"/>
                  </a:lnTo>
                  <a:lnTo>
                    <a:pt x="11325384" y="7924616"/>
                  </a:lnTo>
                  <a:lnTo>
                    <a:pt x="10693939" y="7924215"/>
                  </a:lnTo>
                  <a:lnTo>
                    <a:pt x="175424" y="8129144"/>
                  </a:lnTo>
                  <a:lnTo>
                    <a:pt x="157141" y="8116798"/>
                  </a:lnTo>
                  <a:lnTo>
                    <a:pt x="15128091" y="7825124"/>
                  </a:lnTo>
                  <a:lnTo>
                    <a:pt x="15130204" y="7786976"/>
                  </a:lnTo>
                  <a:lnTo>
                    <a:pt x="15132199" y="7761532"/>
                  </a:lnTo>
                  <a:lnTo>
                    <a:pt x="15133218" y="7723405"/>
                  </a:lnTo>
                  <a:lnTo>
                    <a:pt x="15133391" y="7697997"/>
                  </a:lnTo>
                  <a:lnTo>
                    <a:pt x="15127132" y="7494880"/>
                  </a:lnTo>
                  <a:lnTo>
                    <a:pt x="15124061" y="7393320"/>
                  </a:lnTo>
                  <a:lnTo>
                    <a:pt x="15120693" y="7279064"/>
                  </a:lnTo>
                  <a:lnTo>
                    <a:pt x="15118152" y="7190197"/>
                  </a:lnTo>
                  <a:lnTo>
                    <a:pt x="15116987" y="7152113"/>
                  </a:lnTo>
                  <a:lnTo>
                    <a:pt x="15113936" y="7037850"/>
                  </a:lnTo>
                  <a:lnTo>
                    <a:pt x="15111690" y="6948977"/>
                  </a:lnTo>
                  <a:lnTo>
                    <a:pt x="15110468" y="6898191"/>
                  </a:lnTo>
                  <a:lnTo>
                    <a:pt x="15109292" y="6847405"/>
                  </a:lnTo>
                  <a:lnTo>
                    <a:pt x="15108448" y="6809314"/>
                  </a:lnTo>
                  <a:lnTo>
                    <a:pt x="15105892" y="6682339"/>
                  </a:lnTo>
                  <a:lnTo>
                    <a:pt x="15105346" y="6644243"/>
                  </a:lnTo>
                  <a:lnTo>
                    <a:pt x="15105034" y="6593439"/>
                  </a:lnTo>
                  <a:lnTo>
                    <a:pt x="15104730" y="6529933"/>
                  </a:lnTo>
                  <a:lnTo>
                    <a:pt x="15104769" y="6479123"/>
                  </a:lnTo>
                  <a:lnTo>
                    <a:pt x="15104745" y="6428314"/>
                  </a:lnTo>
                  <a:lnTo>
                    <a:pt x="15104496" y="6377509"/>
                  </a:lnTo>
                  <a:lnTo>
                    <a:pt x="15103864" y="6326712"/>
                  </a:lnTo>
                  <a:lnTo>
                    <a:pt x="15102688" y="6275925"/>
                  </a:lnTo>
                  <a:lnTo>
                    <a:pt x="15100808" y="6225152"/>
                  </a:lnTo>
                  <a:lnTo>
                    <a:pt x="15099680" y="6174364"/>
                  </a:lnTo>
                  <a:lnTo>
                    <a:pt x="15098296" y="6123581"/>
                  </a:lnTo>
                  <a:lnTo>
                    <a:pt x="15096688" y="6072803"/>
                  </a:lnTo>
                  <a:lnTo>
                    <a:pt x="15094888" y="6022029"/>
                  </a:lnTo>
                  <a:lnTo>
                    <a:pt x="15093176" y="5983955"/>
                  </a:lnTo>
                  <a:lnTo>
                    <a:pt x="15091088" y="5933186"/>
                  </a:lnTo>
                  <a:lnTo>
                    <a:pt x="15088904" y="5882419"/>
                  </a:lnTo>
                  <a:lnTo>
                    <a:pt x="15086657" y="5831653"/>
                  </a:lnTo>
                  <a:lnTo>
                    <a:pt x="15084377" y="5780888"/>
                  </a:lnTo>
                  <a:lnTo>
                    <a:pt x="15083905" y="5780897"/>
                  </a:lnTo>
                  <a:lnTo>
                    <a:pt x="15082432" y="5755521"/>
                  </a:lnTo>
                  <a:lnTo>
                    <a:pt x="15081432" y="5730135"/>
                  </a:lnTo>
                  <a:lnTo>
                    <a:pt x="15080669" y="5717448"/>
                  </a:lnTo>
                  <a:lnTo>
                    <a:pt x="15079649" y="5692063"/>
                  </a:lnTo>
                  <a:lnTo>
                    <a:pt x="15078866" y="5679376"/>
                  </a:lnTo>
                  <a:lnTo>
                    <a:pt x="15077827" y="5653991"/>
                  </a:lnTo>
                  <a:lnTo>
                    <a:pt x="15076531" y="5615909"/>
                  </a:lnTo>
                  <a:lnTo>
                    <a:pt x="15074408" y="5565141"/>
                  </a:lnTo>
                  <a:lnTo>
                    <a:pt x="15070422" y="5450897"/>
                  </a:lnTo>
                  <a:lnTo>
                    <a:pt x="15067729" y="5374735"/>
                  </a:lnTo>
                  <a:lnTo>
                    <a:pt x="15061773" y="5197017"/>
                  </a:lnTo>
                  <a:lnTo>
                    <a:pt x="15058515" y="5095461"/>
                  </a:lnTo>
                  <a:lnTo>
                    <a:pt x="15054992" y="4981208"/>
                  </a:lnTo>
                  <a:lnTo>
                    <a:pt x="15049804" y="4816178"/>
                  </a:lnTo>
                  <a:lnTo>
                    <a:pt x="15044343" y="4638451"/>
                  </a:lnTo>
                  <a:lnTo>
                    <a:pt x="15038617" y="4448026"/>
                  </a:lnTo>
                  <a:lnTo>
                    <a:pt x="15030725" y="4181429"/>
                  </a:lnTo>
                  <a:lnTo>
                    <a:pt x="15022592" y="3902135"/>
                  </a:lnTo>
                  <a:lnTo>
                    <a:pt x="15012344" y="3546667"/>
                  </a:lnTo>
                  <a:lnTo>
                    <a:pt x="14999813" y="3102327"/>
                  </a:lnTo>
                  <a:lnTo>
                    <a:pt x="14985895" y="2607204"/>
                  </a:lnTo>
                  <a:lnTo>
                    <a:pt x="14970840" y="2061293"/>
                  </a:lnTo>
                  <a:lnTo>
                    <a:pt x="14956023" y="1515378"/>
                  </a:lnTo>
                  <a:lnTo>
                    <a:pt x="14943167" y="1032937"/>
                  </a:lnTo>
                  <a:lnTo>
                    <a:pt x="14938510" y="855194"/>
                  </a:lnTo>
                  <a:lnTo>
                    <a:pt x="14936299" y="766320"/>
                  </a:lnTo>
                  <a:lnTo>
                    <a:pt x="14935145" y="715533"/>
                  </a:lnTo>
                  <a:lnTo>
                    <a:pt x="14900941" y="157294"/>
                  </a:lnTo>
                  <a:lnTo>
                    <a:pt x="14895691" y="119289"/>
                  </a:lnTo>
                  <a:lnTo>
                    <a:pt x="14881378" y="106865"/>
                  </a:lnTo>
                  <a:lnTo>
                    <a:pt x="14847947" y="94814"/>
                  </a:lnTo>
                  <a:lnTo>
                    <a:pt x="14739333" y="96930"/>
                  </a:lnTo>
                  <a:lnTo>
                    <a:pt x="14716804" y="84667"/>
                  </a:lnTo>
                  <a:lnTo>
                    <a:pt x="14594523" y="87049"/>
                  </a:lnTo>
                  <a:lnTo>
                    <a:pt x="14396831" y="78198"/>
                  </a:lnTo>
                  <a:lnTo>
                    <a:pt x="14148583" y="83035"/>
                  </a:lnTo>
                  <a:lnTo>
                    <a:pt x="14098735" y="71303"/>
                  </a:lnTo>
                  <a:lnTo>
                    <a:pt x="13548375" y="82026"/>
                  </a:lnTo>
                  <a:lnTo>
                    <a:pt x="13445859" y="71321"/>
                  </a:lnTo>
                  <a:lnTo>
                    <a:pt x="12676514" y="86310"/>
                  </a:lnTo>
                  <a:lnTo>
                    <a:pt x="12060790" y="85603"/>
                  </a:lnTo>
                  <a:lnTo>
                    <a:pt x="1165092" y="297880"/>
                  </a:lnTo>
                  <a:lnTo>
                    <a:pt x="1319047" y="282179"/>
                  </a:lnTo>
                  <a:lnTo>
                    <a:pt x="14921588" y="17165"/>
                  </a:lnTo>
                  <a:lnTo>
                    <a:pt x="14945106" y="29409"/>
                  </a:lnTo>
                  <a:lnTo>
                    <a:pt x="14947909" y="54759"/>
                  </a:lnTo>
                  <a:lnTo>
                    <a:pt x="14952056" y="105488"/>
                  </a:lnTo>
                  <a:lnTo>
                    <a:pt x="14954859" y="130838"/>
                  </a:lnTo>
                  <a:lnTo>
                    <a:pt x="14958306" y="181581"/>
                  </a:lnTo>
                  <a:lnTo>
                    <a:pt x="14961529" y="232328"/>
                  </a:lnTo>
                  <a:lnTo>
                    <a:pt x="14964593" y="283078"/>
                  </a:lnTo>
                  <a:lnTo>
                    <a:pt x="14973463" y="435334"/>
                  </a:lnTo>
                  <a:lnTo>
                    <a:pt x="14976774" y="498781"/>
                  </a:lnTo>
                  <a:lnTo>
                    <a:pt x="14979998" y="549528"/>
                  </a:lnTo>
                  <a:lnTo>
                    <a:pt x="14983445" y="600271"/>
                  </a:lnTo>
                  <a:lnTo>
                    <a:pt x="14983985" y="625665"/>
                  </a:lnTo>
                  <a:lnTo>
                    <a:pt x="14985208" y="676451"/>
                  </a:lnTo>
                  <a:lnTo>
                    <a:pt x="14995376" y="1057325"/>
                  </a:lnTo>
                  <a:lnTo>
                    <a:pt x="15006279" y="1450887"/>
                  </a:lnTo>
                  <a:lnTo>
                    <a:pt x="15018034" y="1869838"/>
                  </a:lnTo>
                  <a:lnTo>
                    <a:pt x="15031365" y="2339567"/>
                  </a:lnTo>
                  <a:lnTo>
                    <a:pt x="15043490" y="2758511"/>
                  </a:lnTo>
                  <a:lnTo>
                    <a:pt x="15054176" y="3126672"/>
                  </a:lnTo>
                  <a:lnTo>
                    <a:pt x="15064762" y="3482133"/>
                  </a:lnTo>
                  <a:lnTo>
                    <a:pt x="15073210" y="3761422"/>
                  </a:lnTo>
                  <a:lnTo>
                    <a:pt x="15081703" y="4040709"/>
                  </a:lnTo>
                  <a:lnTo>
                    <a:pt x="15094232" y="4446942"/>
                  </a:lnTo>
                  <a:lnTo>
                    <a:pt x="15099999" y="4624664"/>
                  </a:lnTo>
                  <a:lnTo>
                    <a:pt x="15104001" y="4751610"/>
                  </a:lnTo>
                  <a:lnTo>
                    <a:pt x="15107746" y="4865859"/>
                  </a:lnTo>
                  <a:lnTo>
                    <a:pt x="15114705" y="5068962"/>
                  </a:lnTo>
                  <a:lnTo>
                    <a:pt x="15118159" y="5170514"/>
                  </a:lnTo>
                  <a:lnTo>
                    <a:pt x="15124512" y="5348224"/>
                  </a:lnTo>
                  <a:lnTo>
                    <a:pt x="15127404" y="5424382"/>
                  </a:lnTo>
                  <a:lnTo>
                    <a:pt x="15128592" y="5449763"/>
                  </a:lnTo>
                  <a:lnTo>
                    <a:pt x="15130020" y="5487843"/>
                  </a:lnTo>
                  <a:lnTo>
                    <a:pt x="15131194" y="5513225"/>
                  </a:lnTo>
                  <a:lnTo>
                    <a:pt x="15132606" y="5551305"/>
                  </a:lnTo>
                  <a:lnTo>
                    <a:pt x="15136050" y="5627452"/>
                  </a:lnTo>
                  <a:lnTo>
                    <a:pt x="15136933" y="5640137"/>
                  </a:lnTo>
                  <a:lnTo>
                    <a:pt x="15138053" y="5665520"/>
                  </a:lnTo>
                  <a:lnTo>
                    <a:pt x="15140609" y="5703578"/>
                  </a:lnTo>
                  <a:lnTo>
                    <a:pt x="15144750" y="5754306"/>
                  </a:lnTo>
                  <a:lnTo>
                    <a:pt x="15147914" y="5805055"/>
                  </a:lnTo>
                  <a:lnTo>
                    <a:pt x="15150709" y="5855810"/>
                  </a:lnTo>
                  <a:lnTo>
                    <a:pt x="15153165" y="5906571"/>
                  </a:lnTo>
                  <a:lnTo>
                    <a:pt x="15155556" y="5970037"/>
                  </a:lnTo>
                  <a:lnTo>
                    <a:pt x="15157415" y="6020810"/>
                  </a:lnTo>
                  <a:lnTo>
                    <a:pt x="15159017" y="6071589"/>
                  </a:lnTo>
                  <a:lnTo>
                    <a:pt x="15160391" y="6122372"/>
                  </a:lnTo>
                  <a:lnTo>
                    <a:pt x="15161562" y="6173158"/>
                  </a:lnTo>
                  <a:lnTo>
                    <a:pt x="15162773" y="6236647"/>
                  </a:lnTo>
                  <a:lnTo>
                    <a:pt x="15163412" y="6274742"/>
                  </a:lnTo>
                  <a:lnTo>
                    <a:pt x="15164145" y="6325537"/>
                  </a:lnTo>
                  <a:lnTo>
                    <a:pt x="15164788" y="6376334"/>
                  </a:lnTo>
                  <a:lnTo>
                    <a:pt x="15165368" y="6427133"/>
                  </a:lnTo>
                  <a:lnTo>
                    <a:pt x="15167007" y="6579530"/>
                  </a:lnTo>
                  <a:lnTo>
                    <a:pt x="15167612" y="6630327"/>
                  </a:lnTo>
                  <a:lnTo>
                    <a:pt x="15168293" y="6681124"/>
                  </a:lnTo>
                  <a:lnTo>
                    <a:pt x="15169305" y="6744616"/>
                  </a:lnTo>
                  <a:lnTo>
                    <a:pt x="15172398" y="6896985"/>
                  </a:lnTo>
                  <a:lnTo>
                    <a:pt x="15173266" y="6935075"/>
                  </a:lnTo>
                  <a:lnTo>
                    <a:pt x="15175119" y="7011253"/>
                  </a:lnTo>
                  <a:lnTo>
                    <a:pt x="15177080" y="7087430"/>
                  </a:lnTo>
                  <a:lnTo>
                    <a:pt x="15179870" y="7188995"/>
                  </a:lnTo>
                  <a:lnTo>
                    <a:pt x="15181326" y="7239776"/>
                  </a:lnTo>
                  <a:lnTo>
                    <a:pt x="15182819" y="7290556"/>
                  </a:lnTo>
                  <a:lnTo>
                    <a:pt x="15185538" y="7379420"/>
                  </a:lnTo>
                  <a:lnTo>
                    <a:pt x="15195186" y="7874626"/>
                  </a:lnTo>
                  <a:close/>
                </a:path>
                <a:path w="15195550" h="8129270">
                  <a:moveTo>
                    <a:pt x="8961075" y="158696"/>
                  </a:moveTo>
                  <a:lnTo>
                    <a:pt x="760580" y="318464"/>
                  </a:lnTo>
                  <a:lnTo>
                    <a:pt x="810534" y="304788"/>
                  </a:lnTo>
                  <a:lnTo>
                    <a:pt x="9353214" y="138354"/>
                  </a:lnTo>
                  <a:lnTo>
                    <a:pt x="8961075" y="158696"/>
                  </a:lnTo>
                  <a:close/>
                </a:path>
                <a:path w="15195550" h="8129270">
                  <a:moveTo>
                    <a:pt x="2773883" y="291942"/>
                  </a:moveTo>
                  <a:lnTo>
                    <a:pt x="361304" y="338945"/>
                  </a:lnTo>
                  <a:lnTo>
                    <a:pt x="410889" y="325277"/>
                  </a:lnTo>
                  <a:lnTo>
                    <a:pt x="2825066" y="278242"/>
                  </a:lnTo>
                  <a:lnTo>
                    <a:pt x="2773883" y="291942"/>
                  </a:lnTo>
                  <a:close/>
                </a:path>
                <a:path w="15195550" h="8129270">
                  <a:moveTo>
                    <a:pt x="3859297" y="270795"/>
                  </a:moveTo>
                  <a:lnTo>
                    <a:pt x="3493916" y="277914"/>
                  </a:lnTo>
                  <a:lnTo>
                    <a:pt x="3287945" y="269224"/>
                  </a:lnTo>
                  <a:lnTo>
                    <a:pt x="5904479" y="218247"/>
                  </a:lnTo>
                  <a:lnTo>
                    <a:pt x="3859297" y="270795"/>
                  </a:lnTo>
                  <a:close/>
                </a:path>
                <a:path w="15195550" h="8129270">
                  <a:moveTo>
                    <a:pt x="2154773" y="316706"/>
                  </a:moveTo>
                  <a:lnTo>
                    <a:pt x="121008" y="356329"/>
                  </a:lnTo>
                  <a:lnTo>
                    <a:pt x="167687" y="342717"/>
                  </a:lnTo>
                  <a:lnTo>
                    <a:pt x="2208142" y="302964"/>
                  </a:lnTo>
                  <a:lnTo>
                    <a:pt x="2154773" y="316706"/>
                  </a:lnTo>
                  <a:close/>
                </a:path>
                <a:path w="15195550" h="8129270">
                  <a:moveTo>
                    <a:pt x="1528374" y="341612"/>
                  </a:moveTo>
                  <a:lnTo>
                    <a:pt x="16500" y="371068"/>
                  </a:lnTo>
                  <a:lnTo>
                    <a:pt x="46369" y="357783"/>
                  </a:lnTo>
                  <a:lnTo>
                    <a:pt x="1682824" y="325901"/>
                  </a:lnTo>
                  <a:lnTo>
                    <a:pt x="1528374" y="341612"/>
                  </a:lnTo>
                  <a:close/>
                </a:path>
                <a:path w="15195550" h="8129270">
                  <a:moveTo>
                    <a:pt x="14118525" y="7844793"/>
                  </a:moveTo>
                  <a:lnTo>
                    <a:pt x="144570" y="8117043"/>
                  </a:lnTo>
                  <a:lnTo>
                    <a:pt x="138063" y="8091765"/>
                  </a:lnTo>
                  <a:lnTo>
                    <a:pt x="139455" y="8079035"/>
                  </a:lnTo>
                  <a:lnTo>
                    <a:pt x="147185" y="8040777"/>
                  </a:lnTo>
                  <a:lnTo>
                    <a:pt x="151570" y="7989882"/>
                  </a:lnTo>
                  <a:lnTo>
                    <a:pt x="153651" y="7951734"/>
                  </a:lnTo>
                  <a:lnTo>
                    <a:pt x="153482" y="7900928"/>
                  </a:lnTo>
                  <a:lnTo>
                    <a:pt x="151607" y="7837453"/>
                  </a:lnTo>
                  <a:lnTo>
                    <a:pt x="149069" y="7786692"/>
                  </a:lnTo>
                  <a:lnTo>
                    <a:pt x="146167" y="7735939"/>
                  </a:lnTo>
                  <a:lnTo>
                    <a:pt x="143199" y="7672485"/>
                  </a:lnTo>
                  <a:lnTo>
                    <a:pt x="141535" y="7621708"/>
                  </a:lnTo>
                  <a:lnTo>
                    <a:pt x="139761" y="7570933"/>
                  </a:lnTo>
                  <a:lnTo>
                    <a:pt x="137900" y="7520159"/>
                  </a:lnTo>
                  <a:lnTo>
                    <a:pt x="135970" y="7469387"/>
                  </a:lnTo>
                  <a:lnTo>
                    <a:pt x="133993" y="7418616"/>
                  </a:lnTo>
                  <a:lnTo>
                    <a:pt x="127980" y="7266304"/>
                  </a:lnTo>
                  <a:lnTo>
                    <a:pt x="126016" y="7215533"/>
                  </a:lnTo>
                  <a:lnTo>
                    <a:pt x="124107" y="7164761"/>
                  </a:lnTo>
                  <a:lnTo>
                    <a:pt x="122520" y="7126684"/>
                  </a:lnTo>
                  <a:lnTo>
                    <a:pt x="120781" y="7075909"/>
                  </a:lnTo>
                  <a:lnTo>
                    <a:pt x="119157" y="7025131"/>
                  </a:lnTo>
                  <a:lnTo>
                    <a:pt x="117670" y="6974350"/>
                  </a:lnTo>
                  <a:lnTo>
                    <a:pt x="116338" y="6923566"/>
                  </a:lnTo>
                  <a:lnTo>
                    <a:pt x="114227" y="6821988"/>
                  </a:lnTo>
                  <a:lnTo>
                    <a:pt x="113487" y="6771193"/>
                  </a:lnTo>
                  <a:lnTo>
                    <a:pt x="112986" y="6720393"/>
                  </a:lnTo>
                  <a:lnTo>
                    <a:pt x="112071" y="6695006"/>
                  </a:lnTo>
                  <a:lnTo>
                    <a:pt x="109709" y="6618838"/>
                  </a:lnTo>
                  <a:lnTo>
                    <a:pt x="108266" y="6568056"/>
                  </a:lnTo>
                  <a:lnTo>
                    <a:pt x="105501" y="6466491"/>
                  </a:lnTo>
                  <a:lnTo>
                    <a:pt x="102821" y="6364924"/>
                  </a:lnTo>
                  <a:lnTo>
                    <a:pt x="100203" y="6263355"/>
                  </a:lnTo>
                  <a:lnTo>
                    <a:pt x="95466" y="6072911"/>
                  </a:lnTo>
                  <a:lnTo>
                    <a:pt x="91110" y="5895163"/>
                  </a:lnTo>
                  <a:lnTo>
                    <a:pt x="85128" y="5641231"/>
                  </a:lnTo>
                  <a:lnTo>
                    <a:pt x="78906" y="5374601"/>
                  </a:lnTo>
                  <a:lnTo>
                    <a:pt x="71386" y="5044485"/>
                  </a:lnTo>
                  <a:lnTo>
                    <a:pt x="64284" y="4727063"/>
                  </a:lnTo>
                  <a:lnTo>
                    <a:pt x="56773" y="4384245"/>
                  </a:lnTo>
                  <a:lnTo>
                    <a:pt x="50769" y="4104909"/>
                  </a:lnTo>
                  <a:lnTo>
                    <a:pt x="45137" y="3838268"/>
                  </a:lnTo>
                  <a:lnTo>
                    <a:pt x="15204" y="2301859"/>
                  </a:lnTo>
                  <a:lnTo>
                    <a:pt x="12795" y="2162180"/>
                  </a:lnTo>
                  <a:lnTo>
                    <a:pt x="10886" y="2047895"/>
                  </a:lnTo>
                  <a:lnTo>
                    <a:pt x="9027" y="1933610"/>
                  </a:lnTo>
                  <a:lnTo>
                    <a:pt x="5962" y="1730431"/>
                  </a:lnTo>
                  <a:lnTo>
                    <a:pt x="4511" y="1628840"/>
                  </a:lnTo>
                  <a:lnTo>
                    <a:pt x="3365" y="1539945"/>
                  </a:lnTo>
                  <a:lnTo>
                    <a:pt x="2690" y="1489149"/>
                  </a:lnTo>
                  <a:lnTo>
                    <a:pt x="1879" y="1412950"/>
                  </a:lnTo>
                  <a:lnTo>
                    <a:pt x="1129" y="1336750"/>
                  </a:lnTo>
                  <a:lnTo>
                    <a:pt x="441" y="1260549"/>
                  </a:lnTo>
                  <a:lnTo>
                    <a:pt x="368" y="1235146"/>
                  </a:lnTo>
                  <a:lnTo>
                    <a:pt x="64" y="1197045"/>
                  </a:lnTo>
                  <a:lnTo>
                    <a:pt x="0" y="1146236"/>
                  </a:lnTo>
                  <a:lnTo>
                    <a:pt x="2" y="1095426"/>
                  </a:lnTo>
                  <a:lnTo>
                    <a:pt x="29" y="1070021"/>
                  </a:lnTo>
                  <a:lnTo>
                    <a:pt x="320" y="1057313"/>
                  </a:lnTo>
                  <a:lnTo>
                    <a:pt x="382" y="1031907"/>
                  </a:lnTo>
                  <a:lnTo>
                    <a:pt x="1053" y="1006489"/>
                  </a:lnTo>
                  <a:lnTo>
                    <a:pt x="1416" y="993780"/>
                  </a:lnTo>
                  <a:lnTo>
                    <a:pt x="1950" y="942960"/>
                  </a:lnTo>
                  <a:lnTo>
                    <a:pt x="1365" y="892161"/>
                  </a:lnTo>
                  <a:lnTo>
                    <a:pt x="406" y="841370"/>
                  </a:lnTo>
                  <a:lnTo>
                    <a:pt x="68" y="803270"/>
                  </a:lnTo>
                  <a:lnTo>
                    <a:pt x="602" y="752450"/>
                  </a:lnTo>
                  <a:lnTo>
                    <a:pt x="1494" y="701623"/>
                  </a:lnTo>
                  <a:lnTo>
                    <a:pt x="2478" y="638091"/>
                  </a:lnTo>
                  <a:lnTo>
                    <a:pt x="3913" y="587254"/>
                  </a:lnTo>
                  <a:lnTo>
                    <a:pt x="5416" y="536415"/>
                  </a:lnTo>
                  <a:lnTo>
                    <a:pt x="6851" y="485577"/>
                  </a:lnTo>
                  <a:lnTo>
                    <a:pt x="8083" y="434744"/>
                  </a:lnTo>
                  <a:lnTo>
                    <a:pt x="8974" y="383917"/>
                  </a:lnTo>
                  <a:lnTo>
                    <a:pt x="12613" y="371143"/>
                  </a:lnTo>
                  <a:lnTo>
                    <a:pt x="1169403" y="348606"/>
                  </a:lnTo>
                  <a:lnTo>
                    <a:pt x="1016439" y="364289"/>
                  </a:lnTo>
                  <a:lnTo>
                    <a:pt x="611445" y="372179"/>
                  </a:lnTo>
                  <a:lnTo>
                    <a:pt x="561585" y="385853"/>
                  </a:lnTo>
                  <a:lnTo>
                    <a:pt x="215297" y="392599"/>
                  </a:lnTo>
                  <a:lnTo>
                    <a:pt x="166814" y="406246"/>
                  </a:lnTo>
                  <a:lnTo>
                    <a:pt x="94548" y="407654"/>
                  </a:lnTo>
                  <a:lnTo>
                    <a:pt x="69004" y="471664"/>
                  </a:lnTo>
                  <a:lnTo>
                    <a:pt x="68339" y="522487"/>
                  </a:lnTo>
                  <a:lnTo>
                    <a:pt x="68105" y="573301"/>
                  </a:lnTo>
                  <a:lnTo>
                    <a:pt x="68316" y="687618"/>
                  </a:lnTo>
                  <a:lnTo>
                    <a:pt x="68082" y="738433"/>
                  </a:lnTo>
                  <a:lnTo>
                    <a:pt x="67416" y="789255"/>
                  </a:lnTo>
                  <a:lnTo>
                    <a:pt x="67255" y="840068"/>
                  </a:lnTo>
                  <a:lnTo>
                    <a:pt x="66936" y="890884"/>
                  </a:lnTo>
                  <a:lnTo>
                    <a:pt x="66495" y="941702"/>
                  </a:lnTo>
                  <a:lnTo>
                    <a:pt x="65966" y="992522"/>
                  </a:lnTo>
                  <a:lnTo>
                    <a:pt x="63957" y="1132288"/>
                  </a:lnTo>
                  <a:lnTo>
                    <a:pt x="63428" y="1183108"/>
                  </a:lnTo>
                  <a:lnTo>
                    <a:pt x="62987" y="1233926"/>
                  </a:lnTo>
                  <a:lnTo>
                    <a:pt x="62668" y="1284742"/>
                  </a:lnTo>
                  <a:lnTo>
                    <a:pt x="62260" y="1322857"/>
                  </a:lnTo>
                  <a:lnTo>
                    <a:pt x="61863" y="1348269"/>
                  </a:lnTo>
                  <a:lnTo>
                    <a:pt x="61549" y="1373680"/>
                  </a:lnTo>
                  <a:lnTo>
                    <a:pt x="61421" y="1386385"/>
                  </a:lnTo>
                  <a:lnTo>
                    <a:pt x="61720" y="1437189"/>
                  </a:lnTo>
                  <a:lnTo>
                    <a:pt x="62094" y="1487991"/>
                  </a:lnTo>
                  <a:lnTo>
                    <a:pt x="62543" y="1538792"/>
                  </a:lnTo>
                  <a:lnTo>
                    <a:pt x="63738" y="1627686"/>
                  </a:lnTo>
                  <a:lnTo>
                    <a:pt x="64642" y="1691180"/>
                  </a:lnTo>
                  <a:lnTo>
                    <a:pt x="66040" y="1780070"/>
                  </a:lnTo>
                  <a:lnTo>
                    <a:pt x="67504" y="1868958"/>
                  </a:lnTo>
                  <a:lnTo>
                    <a:pt x="69278" y="1970543"/>
                  </a:lnTo>
                  <a:lnTo>
                    <a:pt x="70654" y="2046731"/>
                  </a:lnTo>
                  <a:lnTo>
                    <a:pt x="73252" y="2186407"/>
                  </a:lnTo>
                  <a:lnTo>
                    <a:pt x="78965" y="2478451"/>
                  </a:lnTo>
                  <a:lnTo>
                    <a:pt x="82843" y="2668911"/>
                  </a:lnTo>
                  <a:lnTo>
                    <a:pt x="87613" y="2897462"/>
                  </a:lnTo>
                  <a:lnTo>
                    <a:pt x="91651" y="3087919"/>
                  </a:lnTo>
                  <a:lnTo>
                    <a:pt x="98853" y="3418042"/>
                  </a:lnTo>
                  <a:lnTo>
                    <a:pt x="104196" y="3659283"/>
                  </a:lnTo>
                  <a:lnTo>
                    <a:pt x="110790" y="3951310"/>
                  </a:lnTo>
                  <a:lnTo>
                    <a:pt x="117490" y="4243335"/>
                  </a:lnTo>
                  <a:lnTo>
                    <a:pt x="124281" y="4535358"/>
                  </a:lnTo>
                  <a:lnTo>
                    <a:pt x="130895" y="4814683"/>
                  </a:lnTo>
                  <a:lnTo>
                    <a:pt x="137937" y="5106701"/>
                  </a:lnTo>
                  <a:lnTo>
                    <a:pt x="144784" y="5386020"/>
                  </a:lnTo>
                  <a:lnTo>
                    <a:pt x="149505" y="5576465"/>
                  </a:lnTo>
                  <a:lnTo>
                    <a:pt x="155323" y="5804995"/>
                  </a:lnTo>
                  <a:lnTo>
                    <a:pt x="162313" y="6071609"/>
                  </a:lnTo>
                  <a:lnTo>
                    <a:pt x="164405" y="6147783"/>
                  </a:lnTo>
                  <a:lnTo>
                    <a:pt x="168051" y="6274736"/>
                  </a:lnTo>
                  <a:lnTo>
                    <a:pt x="169600" y="6325515"/>
                  </a:lnTo>
                  <a:lnTo>
                    <a:pt x="170883" y="6363597"/>
                  </a:lnTo>
                  <a:lnTo>
                    <a:pt x="171639" y="6388988"/>
                  </a:lnTo>
                  <a:lnTo>
                    <a:pt x="173131" y="6427066"/>
                  </a:lnTo>
                  <a:lnTo>
                    <a:pt x="173367" y="6427061"/>
                  </a:lnTo>
                  <a:lnTo>
                    <a:pt x="177201" y="6617523"/>
                  </a:lnTo>
                  <a:lnTo>
                    <a:pt x="178843" y="6693705"/>
                  </a:lnTo>
                  <a:lnTo>
                    <a:pt x="180038" y="6744491"/>
                  </a:lnTo>
                  <a:lnTo>
                    <a:pt x="181313" y="6795276"/>
                  </a:lnTo>
                  <a:lnTo>
                    <a:pt x="182683" y="6846059"/>
                  </a:lnTo>
                  <a:lnTo>
                    <a:pt x="184160" y="6896840"/>
                  </a:lnTo>
                  <a:lnTo>
                    <a:pt x="185759" y="6947619"/>
                  </a:lnTo>
                  <a:lnTo>
                    <a:pt x="187493" y="6998394"/>
                  </a:lnTo>
                  <a:lnTo>
                    <a:pt x="189376" y="7049167"/>
                  </a:lnTo>
                  <a:lnTo>
                    <a:pt x="190632" y="7099953"/>
                  </a:lnTo>
                  <a:lnTo>
                    <a:pt x="192336" y="7150729"/>
                  </a:lnTo>
                  <a:lnTo>
                    <a:pt x="194359" y="7201499"/>
                  </a:lnTo>
                  <a:lnTo>
                    <a:pt x="196575" y="7252266"/>
                  </a:lnTo>
                  <a:lnTo>
                    <a:pt x="198855" y="7303031"/>
                  </a:lnTo>
                  <a:lnTo>
                    <a:pt x="201071" y="7353797"/>
                  </a:lnTo>
                  <a:lnTo>
                    <a:pt x="203094" y="7404568"/>
                  </a:lnTo>
                  <a:lnTo>
                    <a:pt x="204798" y="7455344"/>
                  </a:lnTo>
                  <a:lnTo>
                    <a:pt x="206055" y="7506129"/>
                  </a:lnTo>
                  <a:lnTo>
                    <a:pt x="208671" y="7645805"/>
                  </a:lnTo>
                  <a:lnTo>
                    <a:pt x="209517" y="7696598"/>
                  </a:lnTo>
                  <a:lnTo>
                    <a:pt x="210269" y="7747393"/>
                  </a:lnTo>
                  <a:lnTo>
                    <a:pt x="210905" y="7798190"/>
                  </a:lnTo>
                  <a:lnTo>
                    <a:pt x="211486" y="7887096"/>
                  </a:lnTo>
                  <a:lnTo>
                    <a:pt x="211632" y="7937902"/>
                  </a:lnTo>
                  <a:lnTo>
                    <a:pt x="211569" y="7988713"/>
                  </a:lnTo>
                  <a:lnTo>
                    <a:pt x="212063" y="8014109"/>
                  </a:lnTo>
                  <a:lnTo>
                    <a:pt x="214805" y="8039460"/>
                  </a:lnTo>
                  <a:lnTo>
                    <a:pt x="222036" y="8052021"/>
                  </a:lnTo>
                  <a:lnTo>
                    <a:pt x="234121" y="8051786"/>
                  </a:lnTo>
                  <a:lnTo>
                    <a:pt x="251918" y="8064142"/>
                  </a:lnTo>
                  <a:lnTo>
                    <a:pt x="1548680" y="8038877"/>
                  </a:lnTo>
                  <a:lnTo>
                    <a:pt x="1600693" y="8050566"/>
                  </a:lnTo>
                  <a:lnTo>
                    <a:pt x="12668980" y="7834927"/>
                  </a:lnTo>
                  <a:lnTo>
                    <a:pt x="12719059" y="7846653"/>
                  </a:lnTo>
                  <a:lnTo>
                    <a:pt x="13466794" y="7832086"/>
                  </a:lnTo>
                  <a:lnTo>
                    <a:pt x="13517137" y="7843807"/>
                  </a:lnTo>
                  <a:lnTo>
                    <a:pt x="14068183" y="7833071"/>
                  </a:lnTo>
                  <a:lnTo>
                    <a:pt x="14118525" y="7844793"/>
                  </a:lnTo>
                  <a:close/>
                </a:path>
                <a:path w="15195550" h="8129270">
                  <a:moveTo>
                    <a:pt x="11226253" y="7863035"/>
                  </a:moveTo>
                  <a:lnTo>
                    <a:pt x="5812766" y="7968504"/>
                  </a:lnTo>
                  <a:lnTo>
                    <a:pt x="8264772" y="7908030"/>
                  </a:lnTo>
                  <a:lnTo>
                    <a:pt x="11176515" y="7851301"/>
                  </a:lnTo>
                  <a:lnTo>
                    <a:pt x="11226253" y="7863035"/>
                  </a:lnTo>
                  <a:close/>
                </a:path>
                <a:path w="15195550" h="8129270">
                  <a:moveTo>
                    <a:pt x="4422551" y="8071804"/>
                  </a:moveTo>
                  <a:lnTo>
                    <a:pt x="1986239" y="8119269"/>
                  </a:lnTo>
                  <a:lnTo>
                    <a:pt x="1620113" y="8113700"/>
                  </a:lnTo>
                  <a:lnTo>
                    <a:pt x="1111696" y="8123605"/>
                  </a:lnTo>
                  <a:lnTo>
                    <a:pt x="1009861" y="8112887"/>
                  </a:lnTo>
                  <a:lnTo>
                    <a:pt x="7736008" y="7981844"/>
                  </a:lnTo>
                  <a:lnTo>
                    <a:pt x="4899724" y="8049805"/>
                  </a:lnTo>
                  <a:lnTo>
                    <a:pt x="4422551" y="8071804"/>
                  </a:lnTo>
                  <a:close/>
                </a:path>
              </a:pathLst>
            </a:custGeom>
            <a:solidFill>
              <a:srgbClr val="373734"/>
            </a:solidFill>
          </p:spPr>
          <p:txBody>
            <a:bodyPr wrap="square" lIns="0" tIns="0" rIns="0" bIns="0" rtlCol="0"/>
            <a:lstStyle/>
            <a:p>
              <a:endParaRPr/>
            </a:p>
          </p:txBody>
        </p:sp>
        <p:sp>
          <p:nvSpPr>
            <p:cNvPr id="6" name="object 6"/>
            <p:cNvSpPr/>
            <p:nvPr/>
          </p:nvSpPr>
          <p:spPr>
            <a:xfrm>
              <a:off x="1580407" y="1672311"/>
              <a:ext cx="14998700" cy="7839709"/>
            </a:xfrm>
            <a:custGeom>
              <a:avLst/>
              <a:gdLst/>
              <a:ahLst/>
              <a:cxnLst/>
              <a:rect l="l" t="t" r="r" b="b"/>
              <a:pathLst>
                <a:path w="14998700" h="7839709">
                  <a:moveTo>
                    <a:pt x="14998512" y="7839263"/>
                  </a:moveTo>
                  <a:lnTo>
                    <a:pt x="0" y="7815936"/>
                  </a:lnTo>
                  <a:lnTo>
                    <a:pt x="0" y="2759354"/>
                  </a:lnTo>
                  <a:lnTo>
                    <a:pt x="54422" y="58319"/>
                  </a:lnTo>
                  <a:lnTo>
                    <a:pt x="7472999" y="0"/>
                  </a:lnTo>
                  <a:lnTo>
                    <a:pt x="14940203" y="15551"/>
                  </a:lnTo>
                  <a:lnTo>
                    <a:pt x="14998512" y="7839263"/>
                  </a:lnTo>
                  <a:close/>
                </a:path>
              </a:pathLst>
            </a:custGeom>
            <a:solidFill>
              <a:srgbClr val="FFFFFF"/>
            </a:solidFill>
          </p:spPr>
          <p:txBody>
            <a:bodyPr wrap="square" lIns="0" tIns="0" rIns="0" bIns="0" rtlCol="0"/>
            <a:lstStyle/>
            <a:p>
              <a:endParaRPr/>
            </a:p>
          </p:txBody>
        </p:sp>
        <p:sp>
          <p:nvSpPr>
            <p:cNvPr id="7" name="object 7"/>
            <p:cNvSpPr/>
            <p:nvPr/>
          </p:nvSpPr>
          <p:spPr>
            <a:xfrm>
              <a:off x="1549276" y="1621768"/>
              <a:ext cx="15068550" cy="7912100"/>
            </a:xfrm>
            <a:custGeom>
              <a:avLst/>
              <a:gdLst/>
              <a:ahLst/>
              <a:cxnLst/>
              <a:rect l="l" t="t" r="r" b="b"/>
              <a:pathLst>
                <a:path w="15068550" h="7912100">
                  <a:moveTo>
                    <a:pt x="12864754" y="12699"/>
                  </a:moveTo>
                  <a:lnTo>
                    <a:pt x="9371327" y="12699"/>
                  </a:lnTo>
                  <a:lnTo>
                    <a:pt x="9470591" y="0"/>
                  </a:lnTo>
                  <a:lnTo>
                    <a:pt x="12713359" y="0"/>
                  </a:lnTo>
                  <a:lnTo>
                    <a:pt x="12864754" y="12699"/>
                  </a:lnTo>
                  <a:close/>
                </a:path>
                <a:path w="15068550" h="7912100">
                  <a:moveTo>
                    <a:pt x="13925279" y="25399"/>
                  </a:moveTo>
                  <a:lnTo>
                    <a:pt x="3342110" y="25399"/>
                  </a:lnTo>
                  <a:lnTo>
                    <a:pt x="5152468" y="12699"/>
                  </a:lnTo>
                  <a:lnTo>
                    <a:pt x="13873700" y="12699"/>
                  </a:lnTo>
                  <a:lnTo>
                    <a:pt x="13925279" y="25399"/>
                  </a:lnTo>
                  <a:close/>
                </a:path>
                <a:path w="15068550" h="7912100">
                  <a:moveTo>
                    <a:pt x="14337904" y="38099"/>
                  </a:moveTo>
                  <a:lnTo>
                    <a:pt x="2095507" y="38099"/>
                  </a:lnTo>
                  <a:lnTo>
                    <a:pt x="2144906" y="25399"/>
                  </a:lnTo>
                  <a:lnTo>
                    <a:pt x="14286326" y="25399"/>
                  </a:lnTo>
                  <a:lnTo>
                    <a:pt x="14337904" y="38099"/>
                  </a:lnTo>
                  <a:close/>
                </a:path>
                <a:path w="15068550" h="7912100">
                  <a:moveTo>
                    <a:pt x="14889538" y="50799"/>
                  </a:moveTo>
                  <a:lnTo>
                    <a:pt x="1598576" y="50799"/>
                  </a:lnTo>
                  <a:lnTo>
                    <a:pt x="1750299" y="38099"/>
                  </a:lnTo>
                  <a:lnTo>
                    <a:pt x="14846123" y="38099"/>
                  </a:lnTo>
                  <a:lnTo>
                    <a:pt x="14889538" y="50799"/>
                  </a:lnTo>
                  <a:close/>
                </a:path>
                <a:path w="15068550" h="7912100">
                  <a:moveTo>
                    <a:pt x="15068548" y="7912099"/>
                  </a:moveTo>
                  <a:lnTo>
                    <a:pt x="14541587" y="7912099"/>
                  </a:lnTo>
                  <a:lnTo>
                    <a:pt x="14490733" y="7899399"/>
                  </a:lnTo>
                  <a:lnTo>
                    <a:pt x="12201994" y="7899399"/>
                  </a:lnTo>
                  <a:lnTo>
                    <a:pt x="12151853" y="7886699"/>
                  </a:lnTo>
                  <a:lnTo>
                    <a:pt x="11198509" y="7886699"/>
                  </a:lnTo>
                  <a:lnTo>
                    <a:pt x="10567191" y="7873999"/>
                  </a:lnTo>
                  <a:lnTo>
                    <a:pt x="46680" y="7873999"/>
                  </a:lnTo>
                  <a:lnTo>
                    <a:pt x="28640" y="7861299"/>
                  </a:lnTo>
                  <a:lnTo>
                    <a:pt x="15002432" y="7861299"/>
                  </a:lnTo>
                  <a:lnTo>
                    <a:pt x="15005287" y="7823199"/>
                  </a:lnTo>
                  <a:lnTo>
                    <a:pt x="15007778" y="7797799"/>
                  </a:lnTo>
                  <a:lnTo>
                    <a:pt x="15009539" y="7759699"/>
                  </a:lnTo>
                  <a:lnTo>
                    <a:pt x="15010207" y="7734299"/>
                  </a:lnTo>
                  <a:lnTo>
                    <a:pt x="15007906" y="7531099"/>
                  </a:lnTo>
                  <a:lnTo>
                    <a:pt x="15006813" y="7429499"/>
                  </a:lnTo>
                  <a:lnTo>
                    <a:pt x="15005672" y="7315199"/>
                  </a:lnTo>
                  <a:lnTo>
                    <a:pt x="15004862" y="7226299"/>
                  </a:lnTo>
                  <a:lnTo>
                    <a:pt x="15004440" y="7188199"/>
                  </a:lnTo>
                  <a:lnTo>
                    <a:pt x="15003615" y="7073899"/>
                  </a:lnTo>
                  <a:lnTo>
                    <a:pt x="15003100" y="6984999"/>
                  </a:lnTo>
                  <a:lnTo>
                    <a:pt x="15002868" y="6934199"/>
                  </a:lnTo>
                  <a:lnTo>
                    <a:pt x="15002681" y="6883399"/>
                  </a:lnTo>
                  <a:lnTo>
                    <a:pt x="15002579" y="6845299"/>
                  </a:lnTo>
                  <a:lnTo>
                    <a:pt x="15002497" y="6718299"/>
                  </a:lnTo>
                  <a:lnTo>
                    <a:pt x="15002693" y="6680199"/>
                  </a:lnTo>
                  <a:lnTo>
                    <a:pt x="15003371" y="6629399"/>
                  </a:lnTo>
                  <a:lnTo>
                    <a:pt x="15004304" y="6565899"/>
                  </a:lnTo>
                  <a:lnTo>
                    <a:pt x="15005333" y="6515099"/>
                  </a:lnTo>
                  <a:lnTo>
                    <a:pt x="15006298" y="6464299"/>
                  </a:lnTo>
                  <a:lnTo>
                    <a:pt x="15007040" y="6413499"/>
                  </a:lnTo>
                  <a:lnTo>
                    <a:pt x="15007397" y="6362699"/>
                  </a:lnTo>
                  <a:lnTo>
                    <a:pt x="15007210" y="6311899"/>
                  </a:lnTo>
                  <a:lnTo>
                    <a:pt x="15006320" y="6261099"/>
                  </a:lnTo>
                  <a:lnTo>
                    <a:pt x="15006181" y="6210299"/>
                  </a:lnTo>
                  <a:lnTo>
                    <a:pt x="15005787" y="6159499"/>
                  </a:lnTo>
                  <a:lnTo>
                    <a:pt x="15005168" y="6108699"/>
                  </a:lnTo>
                  <a:lnTo>
                    <a:pt x="15004357" y="6057899"/>
                  </a:lnTo>
                  <a:lnTo>
                    <a:pt x="15003387" y="6019799"/>
                  </a:lnTo>
                  <a:lnTo>
                    <a:pt x="15002289" y="5968999"/>
                  </a:lnTo>
                  <a:lnTo>
                    <a:pt x="15001094" y="5918199"/>
                  </a:lnTo>
                  <a:lnTo>
                    <a:pt x="14999836" y="5867399"/>
                  </a:lnTo>
                  <a:lnTo>
                    <a:pt x="14998546" y="5816599"/>
                  </a:lnTo>
                  <a:lnTo>
                    <a:pt x="14998074" y="5816599"/>
                  </a:lnTo>
                  <a:lnTo>
                    <a:pt x="14997095" y="5791199"/>
                  </a:lnTo>
                  <a:lnTo>
                    <a:pt x="14996590" y="5765799"/>
                  </a:lnTo>
                  <a:lnTo>
                    <a:pt x="14996074" y="5753099"/>
                  </a:lnTo>
                  <a:lnTo>
                    <a:pt x="14995549" y="5727699"/>
                  </a:lnTo>
                  <a:lnTo>
                    <a:pt x="14995013" y="5714999"/>
                  </a:lnTo>
                  <a:lnTo>
                    <a:pt x="14994469" y="5689599"/>
                  </a:lnTo>
                  <a:lnTo>
                    <a:pt x="14993915" y="5651499"/>
                  </a:lnTo>
                  <a:lnTo>
                    <a:pt x="14992781" y="5600699"/>
                  </a:lnTo>
                  <a:lnTo>
                    <a:pt x="14991021" y="5486399"/>
                  </a:lnTo>
                  <a:lnTo>
                    <a:pt x="14989812" y="5410199"/>
                  </a:lnTo>
                  <a:lnTo>
                    <a:pt x="14987319" y="5232399"/>
                  </a:lnTo>
                  <a:lnTo>
                    <a:pt x="14986040" y="5130799"/>
                  </a:lnTo>
                  <a:lnTo>
                    <a:pt x="14984744" y="5016499"/>
                  </a:lnTo>
                  <a:lnTo>
                    <a:pt x="14982771" y="4851399"/>
                  </a:lnTo>
                  <a:lnTo>
                    <a:pt x="14980773" y="4673599"/>
                  </a:lnTo>
                  <a:lnTo>
                    <a:pt x="14978757" y="4483099"/>
                  </a:lnTo>
                  <a:lnTo>
                    <a:pt x="14976060" y="4216399"/>
                  </a:lnTo>
                  <a:lnTo>
                    <a:pt x="14973369" y="3936999"/>
                  </a:lnTo>
                  <a:lnTo>
                    <a:pt x="14970046" y="3581399"/>
                  </a:lnTo>
                  <a:lnTo>
                    <a:pt x="14966174" y="3136899"/>
                  </a:lnTo>
                  <a:lnTo>
                    <a:pt x="14961903" y="2641599"/>
                  </a:lnTo>
                  <a:lnTo>
                    <a:pt x="14957484" y="2095499"/>
                  </a:lnTo>
                  <a:lnTo>
                    <a:pt x="14953303" y="1549399"/>
                  </a:lnTo>
                  <a:lnTo>
                    <a:pt x="14949847" y="1066799"/>
                  </a:lnTo>
                  <a:lnTo>
                    <a:pt x="14948654" y="888999"/>
                  </a:lnTo>
                  <a:lnTo>
                    <a:pt x="14948175" y="800099"/>
                  </a:lnTo>
                  <a:lnTo>
                    <a:pt x="14948010" y="749299"/>
                  </a:lnTo>
                  <a:lnTo>
                    <a:pt x="14924686" y="190499"/>
                  </a:lnTo>
                  <a:lnTo>
                    <a:pt x="14920178" y="152399"/>
                  </a:lnTo>
                  <a:lnTo>
                    <a:pt x="14906109" y="139699"/>
                  </a:lnTo>
                  <a:lnTo>
                    <a:pt x="14872920" y="126999"/>
                  </a:lnTo>
                  <a:lnTo>
                    <a:pt x="14764285" y="126999"/>
                  </a:lnTo>
                  <a:lnTo>
                    <a:pt x="14741999" y="114299"/>
                  </a:lnTo>
                  <a:lnTo>
                    <a:pt x="14619694" y="114299"/>
                  </a:lnTo>
                  <a:lnTo>
                    <a:pt x="14422213" y="101599"/>
                  </a:lnTo>
                  <a:lnTo>
                    <a:pt x="14173918" y="101599"/>
                  </a:lnTo>
                  <a:lnTo>
                    <a:pt x="14124307" y="88899"/>
                  </a:lnTo>
                  <a:lnTo>
                    <a:pt x="13573843" y="88899"/>
                  </a:lnTo>
                  <a:lnTo>
                    <a:pt x="13471555" y="76199"/>
                  </a:lnTo>
                  <a:lnTo>
                    <a:pt x="12702064" y="76199"/>
                  </a:lnTo>
                  <a:lnTo>
                    <a:pt x="12086470" y="63499"/>
                  </a:lnTo>
                  <a:lnTo>
                    <a:pt x="1188705" y="63499"/>
                  </a:lnTo>
                  <a:lnTo>
                    <a:pt x="1342937" y="50799"/>
                  </a:lnTo>
                  <a:lnTo>
                    <a:pt x="14948059" y="50799"/>
                  </a:lnTo>
                  <a:lnTo>
                    <a:pt x="14971334" y="63499"/>
                  </a:lnTo>
                  <a:lnTo>
                    <a:pt x="14973642" y="88899"/>
                  </a:lnTo>
                  <a:lnTo>
                    <a:pt x="14976801" y="139699"/>
                  </a:lnTo>
                  <a:lnTo>
                    <a:pt x="14979110" y="165099"/>
                  </a:lnTo>
                  <a:lnTo>
                    <a:pt x="14981567" y="215899"/>
                  </a:lnTo>
                  <a:lnTo>
                    <a:pt x="14983802" y="266699"/>
                  </a:lnTo>
                  <a:lnTo>
                    <a:pt x="14985876" y="317499"/>
                  </a:lnTo>
                  <a:lnTo>
                    <a:pt x="14991779" y="469899"/>
                  </a:lnTo>
                  <a:lnTo>
                    <a:pt x="14993853" y="533399"/>
                  </a:lnTo>
                  <a:lnTo>
                    <a:pt x="14996088" y="584199"/>
                  </a:lnTo>
                  <a:lnTo>
                    <a:pt x="14998546" y="634999"/>
                  </a:lnTo>
                  <a:lnTo>
                    <a:pt x="14998591" y="660399"/>
                  </a:lnTo>
                  <a:lnTo>
                    <a:pt x="14998825" y="711199"/>
                  </a:lnTo>
                  <a:lnTo>
                    <a:pt x="15001572" y="1092199"/>
                  </a:lnTo>
                  <a:lnTo>
                    <a:pt x="15004807" y="1485899"/>
                  </a:lnTo>
                  <a:lnTo>
                    <a:pt x="15008398" y="1904999"/>
                  </a:lnTo>
                  <a:lnTo>
                    <a:pt x="15012577" y="2374899"/>
                  </a:lnTo>
                  <a:lnTo>
                    <a:pt x="15016539" y="2793999"/>
                  </a:lnTo>
                  <a:lnTo>
                    <a:pt x="15020052" y="3162299"/>
                  </a:lnTo>
                  <a:lnTo>
                    <a:pt x="15023712" y="3517899"/>
                  </a:lnTo>
                  <a:lnTo>
                    <a:pt x="15026718" y="3797299"/>
                  </a:lnTo>
                  <a:lnTo>
                    <a:pt x="15029769" y="4076699"/>
                  </a:lnTo>
                  <a:lnTo>
                    <a:pt x="15034382" y="4483099"/>
                  </a:lnTo>
                  <a:lnTo>
                    <a:pt x="15036686" y="4660899"/>
                  </a:lnTo>
                  <a:lnTo>
                    <a:pt x="15038215" y="4787899"/>
                  </a:lnTo>
                  <a:lnTo>
                    <a:pt x="15039734" y="4902199"/>
                  </a:lnTo>
                  <a:lnTo>
                    <a:pt x="15042735" y="5105399"/>
                  </a:lnTo>
                  <a:lnTo>
                    <a:pt x="15044211" y="5206999"/>
                  </a:lnTo>
                  <a:lnTo>
                    <a:pt x="15047101" y="5384799"/>
                  </a:lnTo>
                  <a:lnTo>
                    <a:pt x="15048509" y="5460999"/>
                  </a:lnTo>
                  <a:lnTo>
                    <a:pt x="15049202" y="5486399"/>
                  </a:lnTo>
                  <a:lnTo>
                    <a:pt x="15049889" y="5524499"/>
                  </a:lnTo>
                  <a:lnTo>
                    <a:pt x="15050567" y="5549899"/>
                  </a:lnTo>
                  <a:lnTo>
                    <a:pt x="15051238" y="5587999"/>
                  </a:lnTo>
                  <a:lnTo>
                    <a:pt x="15053198" y="5664199"/>
                  </a:lnTo>
                  <a:lnTo>
                    <a:pt x="15053833" y="5676899"/>
                  </a:lnTo>
                  <a:lnTo>
                    <a:pt x="15054458" y="5702299"/>
                  </a:lnTo>
                  <a:lnTo>
                    <a:pt x="15056273" y="5740399"/>
                  </a:lnTo>
                  <a:lnTo>
                    <a:pt x="15056856" y="5740399"/>
                  </a:lnTo>
                  <a:lnTo>
                    <a:pt x="15059425" y="5791199"/>
                  </a:lnTo>
                  <a:lnTo>
                    <a:pt x="15061600" y="5841999"/>
                  </a:lnTo>
                  <a:lnTo>
                    <a:pt x="15063406" y="5892799"/>
                  </a:lnTo>
                  <a:lnTo>
                    <a:pt x="15064873" y="5943599"/>
                  </a:lnTo>
                  <a:lnTo>
                    <a:pt x="15066027" y="6007099"/>
                  </a:lnTo>
                  <a:lnTo>
                    <a:pt x="15066897" y="6057899"/>
                  </a:lnTo>
                  <a:lnTo>
                    <a:pt x="15067509" y="6108699"/>
                  </a:lnTo>
                  <a:lnTo>
                    <a:pt x="15067893" y="6159499"/>
                  </a:lnTo>
                  <a:lnTo>
                    <a:pt x="15068075" y="6210299"/>
                  </a:lnTo>
                  <a:lnTo>
                    <a:pt x="15068049" y="6273799"/>
                  </a:lnTo>
                  <a:lnTo>
                    <a:pt x="15067946" y="6311899"/>
                  </a:lnTo>
                  <a:lnTo>
                    <a:pt x="15067690" y="6362699"/>
                  </a:lnTo>
                  <a:lnTo>
                    <a:pt x="15067343" y="6413499"/>
                  </a:lnTo>
                  <a:lnTo>
                    <a:pt x="15066933" y="6464299"/>
                  </a:lnTo>
                  <a:lnTo>
                    <a:pt x="15065603" y="6616699"/>
                  </a:lnTo>
                  <a:lnTo>
                    <a:pt x="15065219" y="6667499"/>
                  </a:lnTo>
                  <a:lnTo>
                    <a:pt x="15064910" y="6718299"/>
                  </a:lnTo>
                  <a:lnTo>
                    <a:pt x="15064807" y="6743699"/>
                  </a:lnTo>
                  <a:lnTo>
                    <a:pt x="15064685" y="6781799"/>
                  </a:lnTo>
                  <a:lnTo>
                    <a:pt x="15064810" y="6934199"/>
                  </a:lnTo>
                  <a:lnTo>
                    <a:pt x="15064935" y="6972299"/>
                  </a:lnTo>
                  <a:lnTo>
                    <a:pt x="15065304" y="7048499"/>
                  </a:lnTo>
                  <a:lnTo>
                    <a:pt x="15065781" y="7124699"/>
                  </a:lnTo>
                  <a:lnTo>
                    <a:pt x="15066592" y="7226299"/>
                  </a:lnTo>
                  <a:lnTo>
                    <a:pt x="15067059" y="7277099"/>
                  </a:lnTo>
                  <a:lnTo>
                    <a:pt x="15067562" y="7327899"/>
                  </a:lnTo>
                  <a:lnTo>
                    <a:pt x="15068548" y="7416799"/>
                  </a:lnTo>
                  <a:lnTo>
                    <a:pt x="15068548" y="7912099"/>
                  </a:lnTo>
                  <a:close/>
                </a:path>
                <a:path w="15068550" h="7912100">
                  <a:moveTo>
                    <a:pt x="8985920" y="76199"/>
                  </a:moveTo>
                  <a:lnTo>
                    <a:pt x="783869" y="76199"/>
                  </a:lnTo>
                  <a:lnTo>
                    <a:pt x="834079" y="63499"/>
                  </a:lnTo>
                  <a:lnTo>
                    <a:pt x="9378380" y="63499"/>
                  </a:lnTo>
                  <a:lnTo>
                    <a:pt x="8985920" y="76199"/>
                  </a:lnTo>
                  <a:close/>
                </a:path>
                <a:path w="15068550" h="7912100">
                  <a:moveTo>
                    <a:pt x="2797306" y="88899"/>
                  </a:moveTo>
                  <a:lnTo>
                    <a:pt x="384269" y="88899"/>
                  </a:lnTo>
                  <a:lnTo>
                    <a:pt x="434112" y="76199"/>
                  </a:lnTo>
                  <a:lnTo>
                    <a:pt x="2848747" y="76199"/>
                  </a:lnTo>
                  <a:lnTo>
                    <a:pt x="2797306" y="88899"/>
                  </a:lnTo>
                  <a:close/>
                </a:path>
                <a:path w="15068550" h="7912100">
                  <a:moveTo>
                    <a:pt x="3882926" y="88899"/>
                  </a:moveTo>
                  <a:lnTo>
                    <a:pt x="3517476" y="88899"/>
                  </a:lnTo>
                  <a:lnTo>
                    <a:pt x="3311713" y="76199"/>
                  </a:lnTo>
                  <a:lnTo>
                    <a:pt x="5928744" y="76199"/>
                  </a:lnTo>
                  <a:lnTo>
                    <a:pt x="3882926" y="88899"/>
                  </a:lnTo>
                  <a:close/>
                </a:path>
                <a:path w="15068550" h="7912100">
                  <a:moveTo>
                    <a:pt x="2177832" y="101599"/>
                  </a:moveTo>
                  <a:lnTo>
                    <a:pt x="143681" y="101599"/>
                  </a:lnTo>
                  <a:lnTo>
                    <a:pt x="190615" y="88899"/>
                  </a:lnTo>
                  <a:lnTo>
                    <a:pt x="2231458" y="88899"/>
                  </a:lnTo>
                  <a:lnTo>
                    <a:pt x="2177832" y="101599"/>
                  </a:lnTo>
                  <a:close/>
                </a:path>
                <a:path w="15068550" h="7912100">
                  <a:moveTo>
                    <a:pt x="1551065" y="114299"/>
                  </a:moveTo>
                  <a:lnTo>
                    <a:pt x="38905" y="114299"/>
                  </a:lnTo>
                  <a:lnTo>
                    <a:pt x="69027" y="101599"/>
                  </a:lnTo>
                  <a:lnTo>
                    <a:pt x="1705793" y="101599"/>
                  </a:lnTo>
                  <a:lnTo>
                    <a:pt x="1551065" y="114299"/>
                  </a:lnTo>
                  <a:close/>
                </a:path>
                <a:path w="15068550" h="7912100">
                  <a:moveTo>
                    <a:pt x="13992675" y="7861299"/>
                  </a:moveTo>
                  <a:lnTo>
                    <a:pt x="16067" y="7861299"/>
                  </a:lnTo>
                  <a:lnTo>
                    <a:pt x="10054" y="7835899"/>
                  </a:lnTo>
                  <a:lnTo>
                    <a:pt x="11694" y="7823199"/>
                  </a:lnTo>
                  <a:lnTo>
                    <a:pt x="20167" y="7785099"/>
                  </a:lnTo>
                  <a:lnTo>
                    <a:pt x="25542" y="7734299"/>
                  </a:lnTo>
                  <a:lnTo>
                    <a:pt x="28367" y="7696199"/>
                  </a:lnTo>
                  <a:lnTo>
                    <a:pt x="29187" y="7645399"/>
                  </a:lnTo>
                  <a:lnTo>
                    <a:pt x="28549" y="7581899"/>
                  </a:lnTo>
                  <a:lnTo>
                    <a:pt x="27000" y="7531099"/>
                  </a:lnTo>
                  <a:lnTo>
                    <a:pt x="25087" y="7480299"/>
                  </a:lnTo>
                  <a:lnTo>
                    <a:pt x="23356" y="7416799"/>
                  </a:lnTo>
                  <a:lnTo>
                    <a:pt x="22681" y="7365999"/>
                  </a:lnTo>
                  <a:lnTo>
                    <a:pt x="21897" y="7315199"/>
                  </a:lnTo>
                  <a:lnTo>
                    <a:pt x="21025" y="7264399"/>
                  </a:lnTo>
                  <a:lnTo>
                    <a:pt x="20085" y="7213599"/>
                  </a:lnTo>
                  <a:lnTo>
                    <a:pt x="19097" y="7162799"/>
                  </a:lnTo>
                  <a:lnTo>
                    <a:pt x="16052" y="7010399"/>
                  </a:lnTo>
                  <a:lnTo>
                    <a:pt x="15077" y="6959599"/>
                  </a:lnTo>
                  <a:lnTo>
                    <a:pt x="14158" y="6908799"/>
                  </a:lnTo>
                  <a:lnTo>
                    <a:pt x="13313" y="6870699"/>
                  </a:lnTo>
                  <a:lnTo>
                    <a:pt x="12563" y="6819899"/>
                  </a:lnTo>
                  <a:lnTo>
                    <a:pt x="11929" y="6769099"/>
                  </a:lnTo>
                  <a:lnTo>
                    <a:pt x="11430" y="6718299"/>
                  </a:lnTo>
                  <a:lnTo>
                    <a:pt x="11089" y="6667499"/>
                  </a:lnTo>
                  <a:lnTo>
                    <a:pt x="10956" y="6565899"/>
                  </a:lnTo>
                  <a:lnTo>
                    <a:pt x="11206" y="6515099"/>
                  </a:lnTo>
                  <a:lnTo>
                    <a:pt x="11694" y="6464299"/>
                  </a:lnTo>
                  <a:lnTo>
                    <a:pt x="11274" y="6438899"/>
                  </a:lnTo>
                  <a:lnTo>
                    <a:pt x="10397" y="6362699"/>
                  </a:lnTo>
                  <a:lnTo>
                    <a:pt x="9942" y="6311899"/>
                  </a:lnTo>
                  <a:lnTo>
                    <a:pt x="9157" y="6210299"/>
                  </a:lnTo>
                  <a:lnTo>
                    <a:pt x="8455" y="6108699"/>
                  </a:lnTo>
                  <a:lnTo>
                    <a:pt x="7816" y="6007099"/>
                  </a:lnTo>
                  <a:lnTo>
                    <a:pt x="6790" y="5816599"/>
                  </a:lnTo>
                  <a:lnTo>
                    <a:pt x="5897" y="5638799"/>
                  </a:lnTo>
                  <a:lnTo>
                    <a:pt x="4863" y="5384799"/>
                  </a:lnTo>
                  <a:lnTo>
                    <a:pt x="3835" y="5118099"/>
                  </a:lnTo>
                  <a:lnTo>
                    <a:pt x="2747" y="4787899"/>
                  </a:lnTo>
                  <a:lnTo>
                    <a:pt x="1830" y="4470399"/>
                  </a:lnTo>
                  <a:lnTo>
                    <a:pt x="998" y="4127499"/>
                  </a:lnTo>
                  <a:lnTo>
                    <a:pt x="437" y="3848099"/>
                  </a:lnTo>
                  <a:lnTo>
                    <a:pt x="0" y="3581399"/>
                  </a:lnTo>
                  <a:lnTo>
                    <a:pt x="0" y="2044699"/>
                  </a:lnTo>
                  <a:lnTo>
                    <a:pt x="312" y="1904999"/>
                  </a:lnTo>
                  <a:lnTo>
                    <a:pt x="629" y="1790699"/>
                  </a:lnTo>
                  <a:lnTo>
                    <a:pt x="997" y="1676399"/>
                  </a:lnTo>
                  <a:lnTo>
                    <a:pt x="1890" y="1473199"/>
                  </a:lnTo>
                  <a:lnTo>
                    <a:pt x="2419" y="1371599"/>
                  </a:lnTo>
                  <a:lnTo>
                    <a:pt x="3004" y="1282699"/>
                  </a:lnTo>
                  <a:lnTo>
                    <a:pt x="3319" y="1231899"/>
                  </a:lnTo>
                  <a:lnTo>
                    <a:pt x="3992" y="1155699"/>
                  </a:lnTo>
                  <a:lnTo>
                    <a:pt x="4726" y="1079499"/>
                  </a:lnTo>
                  <a:lnTo>
                    <a:pt x="5523" y="1003299"/>
                  </a:lnTo>
                  <a:lnTo>
                    <a:pt x="5945" y="977899"/>
                  </a:lnTo>
                  <a:lnTo>
                    <a:pt x="6383" y="939799"/>
                  </a:lnTo>
                  <a:lnTo>
                    <a:pt x="7308" y="888999"/>
                  </a:lnTo>
                  <a:lnTo>
                    <a:pt x="8300" y="838199"/>
                  </a:lnTo>
                  <a:lnTo>
                    <a:pt x="8822" y="812799"/>
                  </a:lnTo>
                  <a:lnTo>
                    <a:pt x="9361" y="800099"/>
                  </a:lnTo>
                  <a:lnTo>
                    <a:pt x="9918" y="774699"/>
                  </a:lnTo>
                  <a:lnTo>
                    <a:pt x="11084" y="749299"/>
                  </a:lnTo>
                  <a:lnTo>
                    <a:pt x="11694" y="736599"/>
                  </a:lnTo>
                  <a:lnTo>
                    <a:pt x="13218" y="685799"/>
                  </a:lnTo>
                  <a:lnTo>
                    <a:pt x="13622" y="634999"/>
                  </a:lnTo>
                  <a:lnTo>
                    <a:pt x="13653" y="584199"/>
                  </a:lnTo>
                  <a:lnTo>
                    <a:pt x="14057" y="546099"/>
                  </a:lnTo>
                  <a:lnTo>
                    <a:pt x="15581" y="495299"/>
                  </a:lnTo>
                  <a:lnTo>
                    <a:pt x="17463" y="444499"/>
                  </a:lnTo>
                  <a:lnTo>
                    <a:pt x="19684" y="380999"/>
                  </a:lnTo>
                  <a:lnTo>
                    <a:pt x="22109" y="330199"/>
                  </a:lnTo>
                  <a:lnTo>
                    <a:pt x="24603" y="279399"/>
                  </a:lnTo>
                  <a:lnTo>
                    <a:pt x="27028" y="228599"/>
                  </a:lnTo>
                  <a:lnTo>
                    <a:pt x="29249" y="177799"/>
                  </a:lnTo>
                  <a:lnTo>
                    <a:pt x="31130" y="126999"/>
                  </a:lnTo>
                  <a:lnTo>
                    <a:pt x="35018" y="114299"/>
                  </a:lnTo>
                  <a:lnTo>
                    <a:pt x="1192027" y="114299"/>
                  </a:lnTo>
                  <a:lnTo>
                    <a:pt x="1038786" y="126999"/>
                  </a:lnTo>
                  <a:lnTo>
                    <a:pt x="633716" y="126999"/>
                  </a:lnTo>
                  <a:lnTo>
                    <a:pt x="583599" y="139699"/>
                  </a:lnTo>
                  <a:lnTo>
                    <a:pt x="237245" y="139699"/>
                  </a:lnTo>
                  <a:lnTo>
                    <a:pt x="188505" y="152399"/>
                  </a:lnTo>
                  <a:lnTo>
                    <a:pt x="116226" y="152399"/>
                  </a:lnTo>
                  <a:lnTo>
                    <a:pt x="89440" y="215899"/>
                  </a:lnTo>
                  <a:lnTo>
                    <a:pt x="87784" y="266699"/>
                  </a:lnTo>
                  <a:lnTo>
                    <a:pt x="86561" y="317499"/>
                  </a:lnTo>
                  <a:lnTo>
                    <a:pt x="84545" y="431799"/>
                  </a:lnTo>
                  <a:lnTo>
                    <a:pt x="83321" y="482599"/>
                  </a:lnTo>
                  <a:lnTo>
                    <a:pt x="81665" y="533399"/>
                  </a:lnTo>
                  <a:lnTo>
                    <a:pt x="80515" y="584199"/>
                  </a:lnTo>
                  <a:lnTo>
                    <a:pt x="79206" y="634999"/>
                  </a:lnTo>
                  <a:lnTo>
                    <a:pt x="77775" y="685799"/>
                  </a:lnTo>
                  <a:lnTo>
                    <a:pt x="76256" y="736599"/>
                  </a:lnTo>
                  <a:lnTo>
                    <a:pt x="71525" y="876299"/>
                  </a:lnTo>
                  <a:lnTo>
                    <a:pt x="70006" y="927099"/>
                  </a:lnTo>
                  <a:lnTo>
                    <a:pt x="68575" y="977899"/>
                  </a:lnTo>
                  <a:lnTo>
                    <a:pt x="67267" y="1028699"/>
                  </a:lnTo>
                  <a:lnTo>
                    <a:pt x="66116" y="1066799"/>
                  </a:lnTo>
                  <a:lnTo>
                    <a:pt x="64415" y="1117599"/>
                  </a:lnTo>
                  <a:lnTo>
                    <a:pt x="63349" y="1181099"/>
                  </a:lnTo>
                  <a:lnTo>
                    <a:pt x="62734" y="1231899"/>
                  </a:lnTo>
                  <a:lnTo>
                    <a:pt x="62193" y="1282699"/>
                  </a:lnTo>
                  <a:lnTo>
                    <a:pt x="61657" y="1371599"/>
                  </a:lnTo>
                  <a:lnTo>
                    <a:pt x="61323" y="1435099"/>
                  </a:lnTo>
                  <a:lnTo>
                    <a:pt x="60990" y="1523999"/>
                  </a:lnTo>
                  <a:lnTo>
                    <a:pt x="60722" y="1612899"/>
                  </a:lnTo>
                  <a:lnTo>
                    <a:pt x="60517" y="1714499"/>
                  </a:lnTo>
                  <a:lnTo>
                    <a:pt x="60408" y="1790699"/>
                  </a:lnTo>
                  <a:lnTo>
                    <a:pt x="60285" y="1930399"/>
                  </a:lnTo>
                  <a:lnTo>
                    <a:pt x="60309" y="2222499"/>
                  </a:lnTo>
                  <a:lnTo>
                    <a:pt x="60476" y="2412999"/>
                  </a:lnTo>
                  <a:lnTo>
                    <a:pt x="60793" y="2641599"/>
                  </a:lnTo>
                  <a:lnTo>
                    <a:pt x="61121" y="2832099"/>
                  </a:lnTo>
                  <a:lnTo>
                    <a:pt x="61891" y="3162299"/>
                  </a:lnTo>
                  <a:lnTo>
                    <a:pt x="62534" y="3403599"/>
                  </a:lnTo>
                  <a:lnTo>
                    <a:pt x="63437" y="3695699"/>
                  </a:lnTo>
                  <a:lnTo>
                    <a:pt x="64449" y="3987799"/>
                  </a:lnTo>
                  <a:lnTo>
                    <a:pt x="65549" y="4279899"/>
                  </a:lnTo>
                  <a:lnTo>
                    <a:pt x="66722" y="4559299"/>
                  </a:lnTo>
                  <a:lnTo>
                    <a:pt x="68074" y="4851399"/>
                  </a:lnTo>
                  <a:lnTo>
                    <a:pt x="69479" y="5130799"/>
                  </a:lnTo>
                  <a:lnTo>
                    <a:pt x="70489" y="5321299"/>
                  </a:lnTo>
                  <a:lnTo>
                    <a:pt x="71855" y="5549899"/>
                  </a:lnTo>
                  <a:lnTo>
                    <a:pt x="73650" y="5816599"/>
                  </a:lnTo>
                  <a:lnTo>
                    <a:pt x="74257" y="5892799"/>
                  </a:lnTo>
                  <a:lnTo>
                    <a:pt x="75430" y="6019799"/>
                  </a:lnTo>
                  <a:lnTo>
                    <a:pt x="75990" y="6070599"/>
                  </a:lnTo>
                  <a:lnTo>
                    <a:pt x="76530" y="6108699"/>
                  </a:lnTo>
                  <a:lnTo>
                    <a:pt x="76792" y="6134099"/>
                  </a:lnTo>
                  <a:lnTo>
                    <a:pt x="77541" y="6172199"/>
                  </a:lnTo>
                  <a:lnTo>
                    <a:pt x="77778" y="6172199"/>
                  </a:lnTo>
                  <a:lnTo>
                    <a:pt x="77901" y="6362699"/>
                  </a:lnTo>
                  <a:lnTo>
                    <a:pt x="78059" y="6438899"/>
                  </a:lnTo>
                  <a:lnTo>
                    <a:pt x="78264" y="6489699"/>
                  </a:lnTo>
                  <a:lnTo>
                    <a:pt x="78550" y="6540499"/>
                  </a:lnTo>
                  <a:lnTo>
                    <a:pt x="78930" y="6591299"/>
                  </a:lnTo>
                  <a:lnTo>
                    <a:pt x="79418" y="6642099"/>
                  </a:lnTo>
                  <a:lnTo>
                    <a:pt x="80028" y="6692899"/>
                  </a:lnTo>
                  <a:lnTo>
                    <a:pt x="80772" y="6743699"/>
                  </a:lnTo>
                  <a:lnTo>
                    <a:pt x="81665" y="6794499"/>
                  </a:lnTo>
                  <a:lnTo>
                    <a:pt x="81932" y="6845299"/>
                  </a:lnTo>
                  <a:lnTo>
                    <a:pt x="82647" y="6896099"/>
                  </a:lnTo>
                  <a:lnTo>
                    <a:pt x="83681" y="6946899"/>
                  </a:lnTo>
                  <a:lnTo>
                    <a:pt x="84907" y="6997699"/>
                  </a:lnTo>
                  <a:lnTo>
                    <a:pt x="86198" y="7048499"/>
                  </a:lnTo>
                  <a:lnTo>
                    <a:pt x="87424" y="7099299"/>
                  </a:lnTo>
                  <a:lnTo>
                    <a:pt x="88459" y="7150099"/>
                  </a:lnTo>
                  <a:lnTo>
                    <a:pt x="89173" y="7200899"/>
                  </a:lnTo>
                  <a:lnTo>
                    <a:pt x="89440" y="7251699"/>
                  </a:lnTo>
                  <a:lnTo>
                    <a:pt x="89335" y="7391399"/>
                  </a:lnTo>
                  <a:lnTo>
                    <a:pt x="89191" y="7442199"/>
                  </a:lnTo>
                  <a:lnTo>
                    <a:pt x="88954" y="7492999"/>
                  </a:lnTo>
                  <a:lnTo>
                    <a:pt x="88600" y="7543799"/>
                  </a:lnTo>
                  <a:lnTo>
                    <a:pt x="87450" y="7632699"/>
                  </a:lnTo>
                  <a:lnTo>
                    <a:pt x="86606" y="7683499"/>
                  </a:lnTo>
                  <a:lnTo>
                    <a:pt x="85553" y="7734299"/>
                  </a:lnTo>
                  <a:lnTo>
                    <a:pt x="85553" y="7759699"/>
                  </a:lnTo>
                  <a:lnTo>
                    <a:pt x="87800" y="7785099"/>
                  </a:lnTo>
                  <a:lnTo>
                    <a:pt x="94785" y="7797799"/>
                  </a:lnTo>
                  <a:lnTo>
                    <a:pt x="106872" y="7797799"/>
                  </a:lnTo>
                  <a:lnTo>
                    <a:pt x="124426" y="7810499"/>
                  </a:lnTo>
                  <a:lnTo>
                    <a:pt x="1421434" y="7810499"/>
                  </a:lnTo>
                  <a:lnTo>
                    <a:pt x="1473209" y="7823199"/>
                  </a:lnTo>
                  <a:lnTo>
                    <a:pt x="12543597" y="7823199"/>
                  </a:lnTo>
                  <a:lnTo>
                    <a:pt x="12593438" y="7835899"/>
                  </a:lnTo>
                  <a:lnTo>
                    <a:pt x="13341315" y="7835899"/>
                  </a:lnTo>
                  <a:lnTo>
                    <a:pt x="13391419" y="7848599"/>
                  </a:lnTo>
                  <a:lnTo>
                    <a:pt x="13942570" y="7848599"/>
                  </a:lnTo>
                  <a:lnTo>
                    <a:pt x="13992675" y="7861299"/>
                  </a:lnTo>
                  <a:close/>
                </a:path>
                <a:path w="15068550" h="7912100">
                  <a:moveTo>
                    <a:pt x="11100595" y="7823199"/>
                  </a:moveTo>
                  <a:lnTo>
                    <a:pt x="5686081" y="7823199"/>
                  </a:lnTo>
                  <a:lnTo>
                    <a:pt x="8138800" y="7810499"/>
                  </a:lnTo>
                  <a:lnTo>
                    <a:pt x="11051096" y="7810499"/>
                  </a:lnTo>
                  <a:lnTo>
                    <a:pt x="11100595" y="7823199"/>
                  </a:lnTo>
                  <a:close/>
                </a:path>
                <a:path w="15068550" h="7912100">
                  <a:moveTo>
                    <a:pt x="4294117" y="7899399"/>
                  </a:moveTo>
                  <a:lnTo>
                    <a:pt x="1857344" y="7899399"/>
                  </a:lnTo>
                  <a:lnTo>
                    <a:pt x="1491396" y="7886699"/>
                  </a:lnTo>
                  <a:lnTo>
                    <a:pt x="982882" y="7886699"/>
                  </a:lnTo>
                  <a:lnTo>
                    <a:pt x="881275" y="7873999"/>
                  </a:lnTo>
                  <a:lnTo>
                    <a:pt x="7608699" y="7873999"/>
                  </a:lnTo>
                  <a:lnTo>
                    <a:pt x="4771629" y="7886699"/>
                  </a:lnTo>
                  <a:lnTo>
                    <a:pt x="4294117" y="7899399"/>
                  </a:lnTo>
                  <a:close/>
                </a:path>
              </a:pathLst>
            </a:custGeom>
            <a:solidFill>
              <a:srgbClr val="373734"/>
            </a:solidFill>
          </p:spPr>
          <p:txBody>
            <a:bodyPr wrap="square" lIns="0" tIns="0" rIns="0" bIns="0" rtlCol="0"/>
            <a:lstStyle/>
            <a:p>
              <a:endParaRPr/>
            </a:p>
          </p:txBody>
        </p:sp>
        <p:sp>
          <p:nvSpPr>
            <p:cNvPr id="8" name="object 8"/>
            <p:cNvSpPr/>
            <p:nvPr/>
          </p:nvSpPr>
          <p:spPr>
            <a:xfrm>
              <a:off x="1816177" y="1"/>
              <a:ext cx="14986635" cy="1653539"/>
            </a:xfrm>
            <a:custGeom>
              <a:avLst/>
              <a:gdLst/>
              <a:ahLst/>
              <a:cxnLst/>
              <a:rect l="l" t="t" r="r" b="b"/>
              <a:pathLst>
                <a:path w="14986635" h="1653539">
                  <a:moveTo>
                    <a:pt x="14986465" y="0"/>
                  </a:moveTo>
                  <a:lnTo>
                    <a:pt x="14984904" y="921796"/>
                  </a:lnTo>
                  <a:lnTo>
                    <a:pt x="14929323" y="1607710"/>
                  </a:lnTo>
                  <a:lnTo>
                    <a:pt x="7511062" y="1653324"/>
                  </a:lnTo>
                  <a:lnTo>
                    <a:pt x="44302" y="1625169"/>
                  </a:lnTo>
                  <a:lnTo>
                    <a:pt x="0" y="0"/>
                  </a:lnTo>
                  <a:lnTo>
                    <a:pt x="14986465" y="0"/>
                  </a:lnTo>
                  <a:close/>
                </a:path>
              </a:pathLst>
            </a:custGeom>
            <a:solidFill>
              <a:srgbClr val="FFFFFF"/>
            </a:solidFill>
          </p:spPr>
          <p:txBody>
            <a:bodyPr wrap="square" lIns="0" tIns="0" rIns="0" bIns="0" rtlCol="0"/>
            <a:lstStyle/>
            <a:p>
              <a:endParaRPr/>
            </a:p>
          </p:txBody>
        </p:sp>
        <p:sp>
          <p:nvSpPr>
            <p:cNvPr id="9" name="object 9"/>
            <p:cNvSpPr/>
            <p:nvPr/>
          </p:nvSpPr>
          <p:spPr>
            <a:xfrm>
              <a:off x="1766364" y="1812"/>
              <a:ext cx="15066644" cy="1698625"/>
            </a:xfrm>
            <a:custGeom>
              <a:avLst/>
              <a:gdLst/>
              <a:ahLst/>
              <a:cxnLst/>
              <a:rect l="l" t="t" r="r" b="b"/>
              <a:pathLst>
                <a:path w="15066644" h="1698625">
                  <a:moveTo>
                    <a:pt x="2200487" y="1680156"/>
                  </a:moveTo>
                  <a:lnTo>
                    <a:pt x="5693719" y="1686070"/>
                  </a:lnTo>
                  <a:lnTo>
                    <a:pt x="5594439" y="1698602"/>
                  </a:lnTo>
                  <a:lnTo>
                    <a:pt x="2351853" y="1693112"/>
                  </a:lnTo>
                  <a:lnTo>
                    <a:pt x="2200487" y="1680156"/>
                  </a:lnTo>
                  <a:close/>
                </a:path>
                <a:path w="15066644" h="1698625">
                  <a:moveTo>
                    <a:pt x="1140044" y="1665660"/>
                  </a:moveTo>
                  <a:lnTo>
                    <a:pt x="11722621" y="1683578"/>
                  </a:lnTo>
                  <a:lnTo>
                    <a:pt x="9912342" y="1693213"/>
                  </a:lnTo>
                  <a:lnTo>
                    <a:pt x="1191597" y="1678447"/>
                  </a:lnTo>
                  <a:lnTo>
                    <a:pt x="1140044" y="1665660"/>
                  </a:lnTo>
                  <a:close/>
                </a:path>
                <a:path w="15066644" h="1698625">
                  <a:moveTo>
                    <a:pt x="727462" y="1652261"/>
                  </a:moveTo>
                  <a:lnTo>
                    <a:pt x="12969175" y="1672988"/>
                  </a:lnTo>
                  <a:lnTo>
                    <a:pt x="12919758" y="1685605"/>
                  </a:lnTo>
                  <a:lnTo>
                    <a:pt x="779016" y="1665049"/>
                  </a:lnTo>
                  <a:lnTo>
                    <a:pt x="727462" y="1652261"/>
                  </a:lnTo>
                  <a:close/>
                </a:path>
                <a:path w="15066644" h="1698625">
                  <a:moveTo>
                    <a:pt x="175881" y="1638628"/>
                  </a:moveTo>
                  <a:lnTo>
                    <a:pt x="13466100" y="1661130"/>
                  </a:lnTo>
                  <a:lnTo>
                    <a:pt x="13314364" y="1673573"/>
                  </a:lnTo>
                  <a:lnTo>
                    <a:pt x="219272" y="1651401"/>
                  </a:lnTo>
                  <a:lnTo>
                    <a:pt x="175881" y="1638628"/>
                  </a:lnTo>
                  <a:close/>
                </a:path>
                <a:path w="15066644" h="1698625">
                  <a:moveTo>
                    <a:pt x="7166120" y="72"/>
                  </a:moveTo>
                  <a:lnTo>
                    <a:pt x="65678" y="139"/>
                  </a:lnTo>
                  <a:lnTo>
                    <a:pt x="64570" y="25537"/>
                  </a:lnTo>
                  <a:lnTo>
                    <a:pt x="62280" y="50933"/>
                  </a:lnTo>
                  <a:lnTo>
                    <a:pt x="60697" y="89030"/>
                  </a:lnTo>
                  <a:lnTo>
                    <a:pt x="61686" y="114432"/>
                  </a:lnTo>
                  <a:lnTo>
                    <a:pt x="62311" y="139833"/>
                  </a:lnTo>
                  <a:lnTo>
                    <a:pt x="66477" y="190640"/>
                  </a:lnTo>
                  <a:lnTo>
                    <a:pt x="71400" y="228749"/>
                  </a:lnTo>
                  <a:lnTo>
                    <a:pt x="73706" y="241452"/>
                  </a:lnTo>
                  <a:lnTo>
                    <a:pt x="76136" y="279557"/>
                  </a:lnTo>
                  <a:lnTo>
                    <a:pt x="78705" y="317661"/>
                  </a:lnTo>
                  <a:lnTo>
                    <a:pt x="81367" y="368466"/>
                  </a:lnTo>
                  <a:lnTo>
                    <a:pt x="84114" y="419270"/>
                  </a:lnTo>
                  <a:lnTo>
                    <a:pt x="86900" y="482775"/>
                  </a:lnTo>
                  <a:lnTo>
                    <a:pt x="92541" y="609785"/>
                  </a:lnTo>
                  <a:lnTo>
                    <a:pt x="95323" y="685990"/>
                  </a:lnTo>
                  <a:lnTo>
                    <a:pt x="98077" y="749494"/>
                  </a:lnTo>
                  <a:lnTo>
                    <a:pt x="100736" y="825699"/>
                  </a:lnTo>
                  <a:lnTo>
                    <a:pt x="103293" y="901904"/>
                  </a:lnTo>
                  <a:lnTo>
                    <a:pt x="105742" y="965408"/>
                  </a:lnTo>
                  <a:lnTo>
                    <a:pt x="108016" y="1041612"/>
                  </a:lnTo>
                  <a:lnTo>
                    <a:pt x="110128" y="1105115"/>
                  </a:lnTo>
                  <a:lnTo>
                    <a:pt x="112053" y="1155919"/>
                  </a:lnTo>
                  <a:lnTo>
                    <a:pt x="113721" y="1219422"/>
                  </a:lnTo>
                  <a:lnTo>
                    <a:pt x="115169" y="1257524"/>
                  </a:lnTo>
                  <a:lnTo>
                    <a:pt x="116306" y="1308326"/>
                  </a:lnTo>
                  <a:lnTo>
                    <a:pt x="117170" y="1333728"/>
                  </a:lnTo>
                  <a:lnTo>
                    <a:pt x="117691" y="1359129"/>
                  </a:lnTo>
                  <a:lnTo>
                    <a:pt x="117864" y="1371829"/>
                  </a:lnTo>
                  <a:lnTo>
                    <a:pt x="123651" y="1397239"/>
                  </a:lnTo>
                  <a:lnTo>
                    <a:pt x="135184" y="1473458"/>
                  </a:lnTo>
                  <a:lnTo>
                    <a:pt x="140972" y="1498868"/>
                  </a:lnTo>
                  <a:lnTo>
                    <a:pt x="145415" y="1536976"/>
                  </a:lnTo>
                  <a:lnTo>
                    <a:pt x="159462" y="1549700"/>
                  </a:lnTo>
                  <a:lnTo>
                    <a:pt x="192628" y="1562456"/>
                  </a:lnTo>
                  <a:lnTo>
                    <a:pt x="301256" y="1562640"/>
                  </a:lnTo>
                  <a:lnTo>
                    <a:pt x="323519" y="1575377"/>
                  </a:lnTo>
                  <a:lnTo>
                    <a:pt x="445817" y="1575585"/>
                  </a:lnTo>
                  <a:lnTo>
                    <a:pt x="643266" y="1588619"/>
                  </a:lnTo>
                  <a:lnTo>
                    <a:pt x="891547" y="1589039"/>
                  </a:lnTo>
                  <a:lnTo>
                    <a:pt x="941134" y="1601823"/>
                  </a:lnTo>
                  <a:lnTo>
                    <a:pt x="1491567" y="1602755"/>
                  </a:lnTo>
                  <a:lnTo>
                    <a:pt x="1593827" y="1615628"/>
                  </a:lnTo>
                  <a:lnTo>
                    <a:pt x="2517319" y="1617192"/>
                  </a:lnTo>
                  <a:lnTo>
                    <a:pt x="2978814" y="1630673"/>
                  </a:lnTo>
                  <a:lnTo>
                    <a:pt x="13875970" y="1649124"/>
                  </a:lnTo>
                  <a:lnTo>
                    <a:pt x="13721725" y="1661562"/>
                  </a:lnTo>
                  <a:lnTo>
                    <a:pt x="117364" y="1638528"/>
                  </a:lnTo>
                  <a:lnTo>
                    <a:pt x="91846" y="1600385"/>
                  </a:lnTo>
                  <a:lnTo>
                    <a:pt x="88773" y="1549580"/>
                  </a:lnTo>
                  <a:lnTo>
                    <a:pt x="86508" y="1524176"/>
                  </a:lnTo>
                  <a:lnTo>
                    <a:pt x="81350" y="1486067"/>
                  </a:lnTo>
                  <a:lnTo>
                    <a:pt x="76899" y="1460660"/>
                  </a:lnTo>
                  <a:lnTo>
                    <a:pt x="72469" y="1422552"/>
                  </a:lnTo>
                  <a:lnTo>
                    <a:pt x="67288" y="1397143"/>
                  </a:lnTo>
                  <a:lnTo>
                    <a:pt x="67094" y="1384443"/>
                  </a:lnTo>
                  <a:lnTo>
                    <a:pt x="66509" y="1359042"/>
                  </a:lnTo>
                  <a:lnTo>
                    <a:pt x="65541" y="1333640"/>
                  </a:lnTo>
                  <a:lnTo>
                    <a:pt x="64261" y="1282838"/>
                  </a:lnTo>
                  <a:lnTo>
                    <a:pt x="62634" y="1244735"/>
                  </a:lnTo>
                  <a:lnTo>
                    <a:pt x="60753" y="1181232"/>
                  </a:lnTo>
                  <a:lnTo>
                    <a:pt x="58582" y="1130428"/>
                  </a:lnTo>
                  <a:lnTo>
                    <a:pt x="56214" y="1054224"/>
                  </a:lnTo>
                  <a:lnTo>
                    <a:pt x="53614" y="990720"/>
                  </a:lnTo>
                  <a:lnTo>
                    <a:pt x="50853" y="914515"/>
                  </a:lnTo>
                  <a:lnTo>
                    <a:pt x="47918" y="851010"/>
                  </a:lnTo>
                  <a:lnTo>
                    <a:pt x="44879" y="774804"/>
                  </a:lnTo>
                  <a:lnTo>
                    <a:pt x="41745" y="698599"/>
                  </a:lnTo>
                  <a:lnTo>
                    <a:pt x="38522" y="635093"/>
                  </a:lnTo>
                  <a:lnTo>
                    <a:pt x="35282" y="558888"/>
                  </a:lnTo>
                  <a:lnTo>
                    <a:pt x="32011" y="495382"/>
                  </a:lnTo>
                  <a:lnTo>
                    <a:pt x="28737" y="444577"/>
                  </a:lnTo>
                  <a:lnTo>
                    <a:pt x="25534" y="381071"/>
                  </a:lnTo>
                  <a:lnTo>
                    <a:pt x="22385" y="330266"/>
                  </a:lnTo>
                  <a:lnTo>
                    <a:pt x="19320" y="292160"/>
                  </a:lnTo>
                  <a:lnTo>
                    <a:pt x="16368" y="266755"/>
                  </a:lnTo>
                  <a:lnTo>
                    <a:pt x="13579" y="241351"/>
                  </a:lnTo>
                  <a:lnTo>
                    <a:pt x="10960" y="228646"/>
                  </a:lnTo>
                  <a:lnTo>
                    <a:pt x="2774" y="177832"/>
                  </a:lnTo>
                  <a:lnTo>
                    <a:pt x="0" y="127028"/>
                  </a:lnTo>
                  <a:lnTo>
                    <a:pt x="583" y="76228"/>
                  </a:lnTo>
                  <a:lnTo>
                    <a:pt x="2473" y="25432"/>
                  </a:lnTo>
                  <a:lnTo>
                    <a:pt x="3080" y="33"/>
                  </a:lnTo>
                  <a:lnTo>
                    <a:pt x="7166120" y="72"/>
                  </a:lnTo>
                  <a:close/>
                </a:path>
                <a:path w="15066644" h="1698625">
                  <a:moveTo>
                    <a:pt x="6079212" y="1623223"/>
                  </a:moveTo>
                  <a:lnTo>
                    <a:pt x="14280805" y="1637109"/>
                  </a:lnTo>
                  <a:lnTo>
                    <a:pt x="14230576" y="1649724"/>
                  </a:lnTo>
                  <a:lnTo>
                    <a:pt x="5686752" y="1635258"/>
                  </a:lnTo>
                  <a:lnTo>
                    <a:pt x="6079212" y="1623223"/>
                  </a:lnTo>
                  <a:close/>
                </a:path>
                <a:path w="15066644" h="1698625">
                  <a:moveTo>
                    <a:pt x="12318940" y="1621087"/>
                  </a:moveTo>
                  <a:lnTo>
                    <a:pt x="14680404" y="1625086"/>
                  </a:lnTo>
                  <a:lnTo>
                    <a:pt x="14630543" y="1637701"/>
                  </a:lnTo>
                  <a:lnTo>
                    <a:pt x="12267480" y="1633700"/>
                  </a:lnTo>
                  <a:lnTo>
                    <a:pt x="12318940" y="1621087"/>
                  </a:lnTo>
                  <a:close/>
                </a:path>
                <a:path w="15066644" h="1698625">
                  <a:moveTo>
                    <a:pt x="11181942" y="1619162"/>
                  </a:moveTo>
                  <a:lnTo>
                    <a:pt x="11444497" y="1619607"/>
                  </a:lnTo>
                  <a:lnTo>
                    <a:pt x="11547351" y="1632481"/>
                  </a:lnTo>
                  <a:lnTo>
                    <a:pt x="9136217" y="1628399"/>
                  </a:lnTo>
                  <a:lnTo>
                    <a:pt x="11181942" y="1619162"/>
                  </a:lnTo>
                  <a:close/>
                </a:path>
                <a:path w="15066644" h="1698625">
                  <a:moveTo>
                    <a:pt x="12886963" y="1609349"/>
                  </a:moveTo>
                  <a:lnTo>
                    <a:pt x="14921000" y="1612793"/>
                  </a:lnTo>
                  <a:lnTo>
                    <a:pt x="14874047" y="1625413"/>
                  </a:lnTo>
                  <a:lnTo>
                    <a:pt x="12833318" y="1621958"/>
                  </a:lnTo>
                  <a:lnTo>
                    <a:pt x="12886963" y="1609349"/>
                  </a:lnTo>
                  <a:close/>
                </a:path>
                <a:path w="15066644" h="1698625">
                  <a:moveTo>
                    <a:pt x="13513716" y="1597710"/>
                  </a:moveTo>
                  <a:lnTo>
                    <a:pt x="15025791" y="1600270"/>
                  </a:lnTo>
                  <a:lnTo>
                    <a:pt x="14995649" y="1612919"/>
                  </a:lnTo>
                  <a:lnTo>
                    <a:pt x="13358975" y="1610148"/>
                  </a:lnTo>
                  <a:lnTo>
                    <a:pt x="13513716" y="1597710"/>
                  </a:lnTo>
                  <a:close/>
                </a:path>
                <a:path w="15066644" h="1698625">
                  <a:moveTo>
                    <a:pt x="15054303" y="116"/>
                  </a:moveTo>
                  <a:lnTo>
                    <a:pt x="15056010" y="38219"/>
                  </a:lnTo>
                  <a:lnTo>
                    <a:pt x="15055560" y="89018"/>
                  </a:lnTo>
                  <a:lnTo>
                    <a:pt x="15056467" y="101720"/>
                  </a:lnTo>
                  <a:lnTo>
                    <a:pt x="15057406" y="127122"/>
                  </a:lnTo>
                  <a:lnTo>
                    <a:pt x="15058382" y="152523"/>
                  </a:lnTo>
                  <a:lnTo>
                    <a:pt x="15059358" y="190625"/>
                  </a:lnTo>
                  <a:lnTo>
                    <a:pt x="15061267" y="292228"/>
                  </a:lnTo>
                  <a:lnTo>
                    <a:pt x="15062189" y="343030"/>
                  </a:lnTo>
                  <a:lnTo>
                    <a:pt x="15063048" y="406532"/>
                  </a:lnTo>
                  <a:lnTo>
                    <a:pt x="15063848" y="470033"/>
                  </a:lnTo>
                  <a:lnTo>
                    <a:pt x="15064574" y="533534"/>
                  </a:lnTo>
                  <a:lnTo>
                    <a:pt x="15065717" y="673237"/>
                  </a:lnTo>
                  <a:lnTo>
                    <a:pt x="15066103" y="749437"/>
                  </a:lnTo>
                  <a:lnTo>
                    <a:pt x="15066372" y="812938"/>
                  </a:lnTo>
                  <a:lnTo>
                    <a:pt x="15066073" y="1028838"/>
                  </a:lnTo>
                  <a:lnTo>
                    <a:pt x="15065730" y="1079637"/>
                  </a:lnTo>
                  <a:lnTo>
                    <a:pt x="15065070" y="1143136"/>
                  </a:lnTo>
                  <a:lnTo>
                    <a:pt x="15064199" y="1193935"/>
                  </a:lnTo>
                  <a:lnTo>
                    <a:pt x="15063078" y="1244733"/>
                  </a:lnTo>
                  <a:lnTo>
                    <a:pt x="15061691" y="1295531"/>
                  </a:lnTo>
                  <a:lnTo>
                    <a:pt x="15060045" y="1333628"/>
                  </a:lnTo>
                  <a:lnTo>
                    <a:pt x="15055888" y="1384421"/>
                  </a:lnTo>
                  <a:lnTo>
                    <a:pt x="15053345" y="1397117"/>
                  </a:lnTo>
                  <a:lnTo>
                    <a:pt x="15051623" y="1409814"/>
                  </a:lnTo>
                  <a:lnTo>
                    <a:pt x="15051094" y="1435213"/>
                  </a:lnTo>
                  <a:lnTo>
                    <a:pt x="15049350" y="1460610"/>
                  </a:lnTo>
                  <a:lnTo>
                    <a:pt x="15045806" y="1473304"/>
                  </a:lnTo>
                  <a:lnTo>
                    <a:pt x="15041512" y="1498697"/>
                  </a:lnTo>
                  <a:lnTo>
                    <a:pt x="15037196" y="1536790"/>
                  </a:lnTo>
                  <a:lnTo>
                    <a:pt x="15033587" y="1587584"/>
                  </a:lnTo>
                  <a:lnTo>
                    <a:pt x="15029678" y="1600277"/>
                  </a:lnTo>
                  <a:lnTo>
                    <a:pt x="13872734" y="1598318"/>
                  </a:lnTo>
                  <a:lnTo>
                    <a:pt x="14025988" y="1585878"/>
                  </a:lnTo>
                  <a:lnTo>
                    <a:pt x="14431035" y="1586563"/>
                  </a:lnTo>
                  <a:lnTo>
                    <a:pt x="14481171" y="1573948"/>
                  </a:lnTo>
                  <a:lnTo>
                    <a:pt x="14827506" y="1574535"/>
                  </a:lnTo>
                  <a:lnTo>
                    <a:pt x="14876264" y="1561917"/>
                  </a:lnTo>
                  <a:lnTo>
                    <a:pt x="14963177" y="1562064"/>
                  </a:lnTo>
                  <a:lnTo>
                    <a:pt x="14971276" y="1549378"/>
                  </a:lnTo>
                  <a:lnTo>
                    <a:pt x="14975388" y="1523985"/>
                  </a:lnTo>
                  <a:lnTo>
                    <a:pt x="14977739" y="1498589"/>
                  </a:lnTo>
                  <a:lnTo>
                    <a:pt x="14980962" y="1460494"/>
                  </a:lnTo>
                  <a:lnTo>
                    <a:pt x="14983292" y="1447798"/>
                  </a:lnTo>
                  <a:lnTo>
                    <a:pt x="14986879" y="1409704"/>
                  </a:lnTo>
                  <a:lnTo>
                    <a:pt x="14995468" y="1358919"/>
                  </a:lnTo>
                  <a:lnTo>
                    <a:pt x="14999055" y="1320825"/>
                  </a:lnTo>
                  <a:lnTo>
                    <a:pt x="15002413" y="1282730"/>
                  </a:lnTo>
                  <a:lnTo>
                    <a:pt x="15004410" y="1219234"/>
                  </a:lnTo>
                  <a:lnTo>
                    <a:pt x="15004972" y="1168434"/>
                  </a:lnTo>
                  <a:lnTo>
                    <a:pt x="15005219" y="1028735"/>
                  </a:lnTo>
                  <a:lnTo>
                    <a:pt x="15005104" y="990634"/>
                  </a:lnTo>
                  <a:lnTo>
                    <a:pt x="15004720" y="914434"/>
                  </a:lnTo>
                  <a:lnTo>
                    <a:pt x="15003385" y="774731"/>
                  </a:lnTo>
                  <a:lnTo>
                    <a:pt x="15002501" y="698530"/>
                  </a:lnTo>
                  <a:lnTo>
                    <a:pt x="15001474" y="635028"/>
                  </a:lnTo>
                  <a:lnTo>
                    <a:pt x="15000372" y="558826"/>
                  </a:lnTo>
                  <a:lnTo>
                    <a:pt x="14999173" y="495324"/>
                  </a:lnTo>
                  <a:lnTo>
                    <a:pt x="14997944" y="419121"/>
                  </a:lnTo>
                  <a:lnTo>
                    <a:pt x="14996643" y="368319"/>
                  </a:lnTo>
                  <a:lnTo>
                    <a:pt x="14995358" y="304817"/>
                  </a:lnTo>
                  <a:lnTo>
                    <a:pt x="14994047" y="266715"/>
                  </a:lnTo>
                  <a:lnTo>
                    <a:pt x="14992798" y="215912"/>
                  </a:lnTo>
                  <a:lnTo>
                    <a:pt x="14991569" y="190510"/>
                  </a:lnTo>
                  <a:lnTo>
                    <a:pt x="14990427" y="165108"/>
                  </a:lnTo>
                  <a:lnTo>
                    <a:pt x="14989372" y="152407"/>
                  </a:lnTo>
                  <a:lnTo>
                    <a:pt x="14989376" y="114306"/>
                  </a:lnTo>
                  <a:lnTo>
                    <a:pt x="14988994" y="88906"/>
                  </a:lnTo>
                  <a:lnTo>
                    <a:pt x="14987904" y="50804"/>
                  </a:lnTo>
                  <a:lnTo>
                    <a:pt x="14985721" y="12700"/>
                  </a:lnTo>
                  <a:lnTo>
                    <a:pt x="14985370" y="116"/>
                  </a:lnTo>
                  <a:lnTo>
                    <a:pt x="15054303" y="116"/>
                  </a:lnTo>
                  <a:close/>
                </a:path>
                <a:path w="15066644" h="1698625">
                  <a:moveTo>
                    <a:pt x="14985367" y="0"/>
                  </a:moveTo>
                  <a:lnTo>
                    <a:pt x="7166120" y="72"/>
                  </a:lnTo>
                  <a:lnTo>
                    <a:pt x="14985367" y="0"/>
                  </a:lnTo>
                  <a:close/>
                </a:path>
              </a:pathLst>
            </a:custGeom>
            <a:solidFill>
              <a:srgbClr val="373734"/>
            </a:solidFill>
          </p:spPr>
          <p:txBody>
            <a:bodyPr wrap="square" lIns="0" tIns="0" rIns="0" bIns="0" rtlCol="0"/>
            <a:lstStyle/>
            <a:p>
              <a:endParaRPr/>
            </a:p>
          </p:txBody>
        </p:sp>
        <p:sp>
          <p:nvSpPr>
            <p:cNvPr id="10" name="object 10"/>
            <p:cNvSpPr/>
            <p:nvPr/>
          </p:nvSpPr>
          <p:spPr>
            <a:xfrm>
              <a:off x="1633555" y="0"/>
              <a:ext cx="14999335" cy="1771014"/>
            </a:xfrm>
            <a:custGeom>
              <a:avLst/>
              <a:gdLst/>
              <a:ahLst/>
              <a:cxnLst/>
              <a:rect l="l" t="t" r="r" b="b"/>
              <a:pathLst>
                <a:path w="14999335" h="1771014">
                  <a:moveTo>
                    <a:pt x="14999293" y="1770501"/>
                  </a:moveTo>
                  <a:lnTo>
                    <a:pt x="1410" y="1760341"/>
                  </a:lnTo>
                  <a:lnTo>
                    <a:pt x="0" y="156810"/>
                  </a:lnTo>
                  <a:lnTo>
                    <a:pt x="9698" y="0"/>
                  </a:lnTo>
                  <a:lnTo>
                    <a:pt x="14957048" y="0"/>
                  </a:lnTo>
                  <a:lnTo>
                    <a:pt x="14999293" y="1770501"/>
                  </a:lnTo>
                  <a:close/>
                </a:path>
              </a:pathLst>
            </a:custGeom>
            <a:solidFill>
              <a:srgbClr val="FFFFFF"/>
            </a:solidFill>
          </p:spPr>
          <p:txBody>
            <a:bodyPr wrap="square" lIns="0" tIns="0" rIns="0" bIns="0" rtlCol="0"/>
            <a:lstStyle/>
            <a:p>
              <a:endParaRPr/>
            </a:p>
          </p:txBody>
        </p:sp>
        <p:pic>
          <p:nvPicPr>
            <p:cNvPr id="11" name="object 11"/>
            <p:cNvPicPr/>
            <p:nvPr/>
          </p:nvPicPr>
          <p:blipFill>
            <a:blip r:embed="rId3" cstate="print"/>
            <a:stretch>
              <a:fillRect/>
            </a:stretch>
          </p:blipFill>
          <p:spPr>
            <a:xfrm>
              <a:off x="1601964" y="0"/>
              <a:ext cx="15070126" cy="2188930"/>
            </a:xfrm>
            <a:prstGeom prst="rect">
              <a:avLst/>
            </a:prstGeom>
          </p:spPr>
        </p:pic>
        <p:sp>
          <p:nvSpPr>
            <p:cNvPr id="12" name="object 12"/>
            <p:cNvSpPr/>
            <p:nvPr/>
          </p:nvSpPr>
          <p:spPr>
            <a:xfrm>
              <a:off x="3229346" y="5300852"/>
              <a:ext cx="857250" cy="885825"/>
            </a:xfrm>
            <a:custGeom>
              <a:avLst/>
              <a:gdLst/>
              <a:ahLst/>
              <a:cxnLst/>
              <a:rect l="l" t="t" r="r" b="b"/>
              <a:pathLst>
                <a:path w="857250" h="885825">
                  <a:moveTo>
                    <a:pt x="428624" y="885740"/>
                  </a:moveTo>
                  <a:lnTo>
                    <a:pt x="254903" y="712113"/>
                  </a:lnTo>
                  <a:lnTo>
                    <a:pt x="0" y="664305"/>
                  </a:lnTo>
                  <a:lnTo>
                    <a:pt x="81181" y="442870"/>
                  </a:lnTo>
                  <a:lnTo>
                    <a:pt x="0" y="221435"/>
                  </a:lnTo>
                  <a:lnTo>
                    <a:pt x="254903" y="173627"/>
                  </a:lnTo>
                  <a:lnTo>
                    <a:pt x="428624" y="0"/>
                  </a:lnTo>
                  <a:lnTo>
                    <a:pt x="602346" y="173627"/>
                  </a:lnTo>
                  <a:lnTo>
                    <a:pt x="857249" y="221435"/>
                  </a:lnTo>
                  <a:lnTo>
                    <a:pt x="776068" y="442870"/>
                  </a:lnTo>
                  <a:lnTo>
                    <a:pt x="857249" y="664305"/>
                  </a:lnTo>
                  <a:lnTo>
                    <a:pt x="602346" y="712113"/>
                  </a:lnTo>
                  <a:lnTo>
                    <a:pt x="428624" y="885740"/>
                  </a:lnTo>
                  <a:close/>
                </a:path>
              </a:pathLst>
            </a:custGeom>
            <a:solidFill>
              <a:srgbClr val="FD6120"/>
            </a:solidFill>
          </p:spPr>
          <p:txBody>
            <a:bodyPr wrap="square" lIns="0" tIns="0" rIns="0" bIns="0" rtlCol="0"/>
            <a:lstStyle/>
            <a:p>
              <a:endParaRPr/>
            </a:p>
          </p:txBody>
        </p:sp>
      </p:grpSp>
      <p:sp>
        <p:nvSpPr>
          <p:cNvPr id="13" name="object 13"/>
          <p:cNvSpPr txBox="1"/>
          <p:nvPr/>
        </p:nvSpPr>
        <p:spPr>
          <a:xfrm>
            <a:off x="3527549" y="5412029"/>
            <a:ext cx="256540" cy="482600"/>
          </a:xfrm>
          <a:prstGeom prst="rect">
            <a:avLst/>
          </a:prstGeom>
        </p:spPr>
        <p:txBody>
          <a:bodyPr vert="horz" wrap="square" lIns="0" tIns="12700" rIns="0" bIns="0" rtlCol="0">
            <a:spAutoFit/>
          </a:bodyPr>
          <a:lstStyle/>
          <a:p>
            <a:pPr marL="12700">
              <a:lnSpc>
                <a:spcPct val="100000"/>
              </a:lnSpc>
              <a:spcBef>
                <a:spcPts val="100"/>
              </a:spcBef>
            </a:pPr>
            <a:r>
              <a:rPr sz="3000" b="1" spc="-620" dirty="0">
                <a:solidFill>
                  <a:srgbClr val="FFFFFF"/>
                </a:solidFill>
                <a:latin typeface="Arial"/>
                <a:cs typeface="Arial"/>
              </a:rPr>
              <a:t>1</a:t>
            </a:r>
            <a:r>
              <a:rPr sz="3000" b="1" spc="-75" dirty="0">
                <a:solidFill>
                  <a:srgbClr val="FFFFFF"/>
                </a:solidFill>
                <a:latin typeface="Arial"/>
                <a:cs typeface="Arial"/>
              </a:rPr>
              <a:t>.</a:t>
            </a:r>
            <a:endParaRPr sz="3000">
              <a:latin typeface="Arial"/>
              <a:cs typeface="Arial"/>
            </a:endParaRPr>
          </a:p>
        </p:txBody>
      </p:sp>
      <p:grpSp>
        <p:nvGrpSpPr>
          <p:cNvPr id="14" name="object 14"/>
          <p:cNvGrpSpPr/>
          <p:nvPr/>
        </p:nvGrpSpPr>
        <p:grpSpPr>
          <a:xfrm>
            <a:off x="0" y="1518545"/>
            <a:ext cx="3617595" cy="3705225"/>
            <a:chOff x="0" y="1518545"/>
            <a:chExt cx="3617595" cy="3705225"/>
          </a:xfrm>
        </p:grpSpPr>
        <p:sp>
          <p:nvSpPr>
            <p:cNvPr id="15" name="object 15"/>
            <p:cNvSpPr/>
            <p:nvPr/>
          </p:nvSpPr>
          <p:spPr>
            <a:xfrm>
              <a:off x="81304" y="1798852"/>
              <a:ext cx="3199765" cy="3199765"/>
            </a:xfrm>
            <a:custGeom>
              <a:avLst/>
              <a:gdLst/>
              <a:ahLst/>
              <a:cxnLst/>
              <a:rect l="l" t="t" r="r" b="b"/>
              <a:pathLst>
                <a:path w="3199765" h="3199765">
                  <a:moveTo>
                    <a:pt x="3199624" y="3199624"/>
                  </a:moveTo>
                  <a:lnTo>
                    <a:pt x="0" y="3199624"/>
                  </a:lnTo>
                  <a:lnTo>
                    <a:pt x="0" y="0"/>
                  </a:lnTo>
                  <a:lnTo>
                    <a:pt x="3199624" y="0"/>
                  </a:lnTo>
                  <a:lnTo>
                    <a:pt x="3199624" y="3199624"/>
                  </a:lnTo>
                  <a:close/>
                </a:path>
              </a:pathLst>
            </a:custGeom>
            <a:solidFill>
              <a:srgbClr val="1C1C1B"/>
            </a:solidFill>
          </p:spPr>
          <p:txBody>
            <a:bodyPr wrap="square" lIns="0" tIns="0" rIns="0" bIns="0" rtlCol="0"/>
            <a:lstStyle/>
            <a:p>
              <a:endParaRPr/>
            </a:p>
          </p:txBody>
        </p:sp>
        <p:pic>
          <p:nvPicPr>
            <p:cNvPr id="16" name="object 16"/>
            <p:cNvPicPr/>
            <p:nvPr/>
          </p:nvPicPr>
          <p:blipFill>
            <a:blip r:embed="rId4" cstate="print"/>
            <a:stretch>
              <a:fillRect/>
            </a:stretch>
          </p:blipFill>
          <p:spPr>
            <a:xfrm>
              <a:off x="113960" y="1831508"/>
              <a:ext cx="3134312" cy="3134312"/>
            </a:xfrm>
            <a:prstGeom prst="rect">
              <a:avLst/>
            </a:prstGeom>
          </p:spPr>
        </p:pic>
        <p:sp>
          <p:nvSpPr>
            <p:cNvPr id="17" name="object 17"/>
            <p:cNvSpPr/>
            <p:nvPr/>
          </p:nvSpPr>
          <p:spPr>
            <a:xfrm>
              <a:off x="2462963" y="1525318"/>
              <a:ext cx="1153795" cy="943610"/>
            </a:xfrm>
            <a:custGeom>
              <a:avLst/>
              <a:gdLst/>
              <a:ahLst/>
              <a:cxnLst/>
              <a:rect l="l" t="t" r="r" b="b"/>
              <a:pathLst>
                <a:path w="1153795" h="943610">
                  <a:moveTo>
                    <a:pt x="1003715" y="943317"/>
                  </a:moveTo>
                  <a:lnTo>
                    <a:pt x="0" y="197654"/>
                  </a:lnTo>
                  <a:lnTo>
                    <a:pt x="97629" y="64603"/>
                  </a:lnTo>
                  <a:lnTo>
                    <a:pt x="166297" y="0"/>
                  </a:lnTo>
                  <a:lnTo>
                    <a:pt x="664368" y="342585"/>
                  </a:lnTo>
                  <a:lnTo>
                    <a:pt x="1153756" y="707793"/>
                  </a:lnTo>
                  <a:lnTo>
                    <a:pt x="1003715" y="943317"/>
                  </a:lnTo>
                  <a:close/>
                </a:path>
              </a:pathLst>
            </a:custGeom>
            <a:solidFill>
              <a:srgbClr val="FBC2CA"/>
            </a:solidFill>
          </p:spPr>
          <p:txBody>
            <a:bodyPr wrap="square" lIns="0" tIns="0" rIns="0" bIns="0" rtlCol="0"/>
            <a:lstStyle/>
            <a:p>
              <a:endParaRPr/>
            </a:p>
          </p:txBody>
        </p:sp>
        <p:sp>
          <p:nvSpPr>
            <p:cNvPr id="18" name="object 18"/>
            <p:cNvSpPr/>
            <p:nvPr/>
          </p:nvSpPr>
          <p:spPr>
            <a:xfrm>
              <a:off x="2458357" y="1518545"/>
              <a:ext cx="1158875" cy="963930"/>
            </a:xfrm>
            <a:custGeom>
              <a:avLst/>
              <a:gdLst/>
              <a:ahLst/>
              <a:cxnLst/>
              <a:rect l="l" t="t" r="r" b="b"/>
              <a:pathLst>
                <a:path w="1158875" h="963930">
                  <a:moveTo>
                    <a:pt x="962647" y="546587"/>
                  </a:moveTo>
                  <a:lnTo>
                    <a:pt x="865066" y="474983"/>
                  </a:lnTo>
                  <a:lnTo>
                    <a:pt x="888553" y="490643"/>
                  </a:lnTo>
                  <a:lnTo>
                    <a:pt x="943817" y="531194"/>
                  </a:lnTo>
                  <a:lnTo>
                    <a:pt x="962647" y="546587"/>
                  </a:lnTo>
                  <a:close/>
                </a:path>
                <a:path w="1158875" h="963930">
                  <a:moveTo>
                    <a:pt x="988532" y="946786"/>
                  </a:moveTo>
                  <a:lnTo>
                    <a:pt x="976760" y="938148"/>
                  </a:lnTo>
                  <a:lnTo>
                    <a:pt x="966201" y="928824"/>
                  </a:lnTo>
                  <a:lnTo>
                    <a:pt x="930382" y="900966"/>
                  </a:lnTo>
                  <a:lnTo>
                    <a:pt x="856963" y="847092"/>
                  </a:lnTo>
                  <a:lnTo>
                    <a:pt x="780029" y="784339"/>
                  </a:lnTo>
                  <a:lnTo>
                    <a:pt x="758414" y="768478"/>
                  </a:lnTo>
                  <a:lnTo>
                    <a:pt x="737411" y="751491"/>
                  </a:lnTo>
                  <a:lnTo>
                    <a:pt x="699286" y="718790"/>
                  </a:lnTo>
                  <a:lnTo>
                    <a:pt x="12120" y="214560"/>
                  </a:lnTo>
                  <a:lnTo>
                    <a:pt x="7102" y="209303"/>
                  </a:lnTo>
                  <a:lnTo>
                    <a:pt x="192" y="204232"/>
                  </a:lnTo>
                  <a:lnTo>
                    <a:pt x="0" y="196215"/>
                  </a:lnTo>
                  <a:lnTo>
                    <a:pt x="28956" y="170206"/>
                  </a:lnTo>
                  <a:lnTo>
                    <a:pt x="32735" y="161952"/>
                  </a:lnTo>
                  <a:lnTo>
                    <a:pt x="37007" y="154061"/>
                  </a:lnTo>
                  <a:lnTo>
                    <a:pt x="38553" y="145744"/>
                  </a:lnTo>
                  <a:lnTo>
                    <a:pt x="44048" y="140325"/>
                  </a:lnTo>
                  <a:lnTo>
                    <a:pt x="57409" y="118624"/>
                  </a:lnTo>
                  <a:lnTo>
                    <a:pt x="82446" y="81863"/>
                  </a:lnTo>
                  <a:lnTo>
                    <a:pt x="110394" y="44087"/>
                  </a:lnTo>
                  <a:lnTo>
                    <a:pt x="129936" y="25347"/>
                  </a:lnTo>
                  <a:lnTo>
                    <a:pt x="130451" y="22574"/>
                  </a:lnTo>
                  <a:lnTo>
                    <a:pt x="132190" y="22275"/>
                  </a:lnTo>
                  <a:lnTo>
                    <a:pt x="135339" y="19860"/>
                  </a:lnTo>
                  <a:lnTo>
                    <a:pt x="138672" y="17580"/>
                  </a:lnTo>
                  <a:lnTo>
                    <a:pt x="144260" y="12229"/>
                  </a:lnTo>
                  <a:lnTo>
                    <a:pt x="152668" y="2646"/>
                  </a:lnTo>
                  <a:lnTo>
                    <a:pt x="154171" y="599"/>
                  </a:lnTo>
                  <a:lnTo>
                    <a:pt x="157648" y="0"/>
                  </a:lnTo>
                  <a:lnTo>
                    <a:pt x="171364" y="6914"/>
                  </a:lnTo>
                  <a:lnTo>
                    <a:pt x="184270" y="13234"/>
                  </a:lnTo>
                  <a:lnTo>
                    <a:pt x="196273" y="18891"/>
                  </a:lnTo>
                  <a:lnTo>
                    <a:pt x="206528" y="24840"/>
                  </a:lnTo>
                  <a:lnTo>
                    <a:pt x="256777" y="52261"/>
                  </a:lnTo>
                  <a:lnTo>
                    <a:pt x="273102" y="62665"/>
                  </a:lnTo>
                  <a:lnTo>
                    <a:pt x="284497" y="69451"/>
                  </a:lnTo>
                  <a:lnTo>
                    <a:pt x="307758" y="81794"/>
                  </a:lnTo>
                  <a:lnTo>
                    <a:pt x="329696" y="94740"/>
                  </a:lnTo>
                  <a:lnTo>
                    <a:pt x="341550" y="100289"/>
                  </a:lnTo>
                  <a:lnTo>
                    <a:pt x="395762" y="140068"/>
                  </a:lnTo>
                  <a:lnTo>
                    <a:pt x="407729" y="147274"/>
                  </a:lnTo>
                  <a:lnTo>
                    <a:pt x="509396" y="221875"/>
                  </a:lnTo>
                  <a:lnTo>
                    <a:pt x="566864" y="262469"/>
                  </a:lnTo>
                  <a:lnTo>
                    <a:pt x="682932" y="347638"/>
                  </a:lnTo>
                  <a:lnTo>
                    <a:pt x="732499" y="382434"/>
                  </a:lnTo>
                  <a:lnTo>
                    <a:pt x="768143" y="408589"/>
                  </a:lnTo>
                  <a:lnTo>
                    <a:pt x="786101" y="420191"/>
                  </a:lnTo>
                  <a:lnTo>
                    <a:pt x="799572" y="430076"/>
                  </a:lnTo>
                  <a:lnTo>
                    <a:pt x="813865" y="438988"/>
                  </a:lnTo>
                  <a:lnTo>
                    <a:pt x="827546" y="449027"/>
                  </a:lnTo>
                  <a:lnTo>
                    <a:pt x="842189" y="458197"/>
                  </a:lnTo>
                  <a:lnTo>
                    <a:pt x="972298" y="553668"/>
                  </a:lnTo>
                  <a:lnTo>
                    <a:pt x="1075473" y="635677"/>
                  </a:lnTo>
                  <a:lnTo>
                    <a:pt x="1088742" y="646989"/>
                  </a:lnTo>
                  <a:lnTo>
                    <a:pt x="1126295" y="683996"/>
                  </a:lnTo>
                  <a:lnTo>
                    <a:pt x="1139006" y="693323"/>
                  </a:lnTo>
                  <a:lnTo>
                    <a:pt x="1158715" y="714086"/>
                  </a:lnTo>
                  <a:lnTo>
                    <a:pt x="1158047" y="715171"/>
                  </a:lnTo>
                  <a:lnTo>
                    <a:pt x="825249" y="470970"/>
                  </a:lnTo>
                  <a:lnTo>
                    <a:pt x="806984" y="459143"/>
                  </a:lnTo>
                  <a:lnTo>
                    <a:pt x="789279" y="446152"/>
                  </a:lnTo>
                  <a:lnTo>
                    <a:pt x="752385" y="420654"/>
                  </a:lnTo>
                  <a:lnTo>
                    <a:pt x="703071" y="384469"/>
                  </a:lnTo>
                  <a:lnTo>
                    <a:pt x="645104" y="343509"/>
                  </a:lnTo>
                  <a:lnTo>
                    <a:pt x="585255" y="299592"/>
                  </a:lnTo>
                  <a:lnTo>
                    <a:pt x="527288" y="258633"/>
                  </a:lnTo>
                  <a:lnTo>
                    <a:pt x="374775" y="146721"/>
                  </a:lnTo>
                  <a:lnTo>
                    <a:pt x="349348" y="129639"/>
                  </a:lnTo>
                  <a:lnTo>
                    <a:pt x="322418" y="114604"/>
                  </a:lnTo>
                  <a:lnTo>
                    <a:pt x="269313" y="81938"/>
                  </a:lnTo>
                  <a:lnTo>
                    <a:pt x="223592" y="54689"/>
                  </a:lnTo>
                  <a:lnTo>
                    <a:pt x="199803" y="41959"/>
                  </a:lnTo>
                  <a:lnTo>
                    <a:pt x="176553" y="28049"/>
                  </a:lnTo>
                  <a:lnTo>
                    <a:pt x="166681" y="20805"/>
                  </a:lnTo>
                  <a:lnTo>
                    <a:pt x="163204" y="21404"/>
                  </a:lnTo>
                  <a:lnTo>
                    <a:pt x="155455" y="29895"/>
                  </a:lnTo>
                  <a:lnTo>
                    <a:pt x="152965" y="31218"/>
                  </a:lnTo>
                  <a:lnTo>
                    <a:pt x="151462" y="33266"/>
                  </a:lnTo>
                  <a:lnTo>
                    <a:pt x="148972" y="34590"/>
                  </a:lnTo>
                  <a:lnTo>
                    <a:pt x="144980" y="37961"/>
                  </a:lnTo>
                  <a:lnTo>
                    <a:pt x="98452" y="93608"/>
                  </a:lnTo>
                  <a:lnTo>
                    <a:pt x="75509" y="128755"/>
                  </a:lnTo>
                  <a:lnTo>
                    <a:pt x="65339" y="146496"/>
                  </a:lnTo>
                  <a:lnTo>
                    <a:pt x="58577" y="155711"/>
                  </a:lnTo>
                  <a:lnTo>
                    <a:pt x="56559" y="160531"/>
                  </a:lnTo>
                  <a:lnTo>
                    <a:pt x="54305" y="163603"/>
                  </a:lnTo>
                  <a:lnTo>
                    <a:pt x="54777" y="167100"/>
                  </a:lnTo>
                  <a:lnTo>
                    <a:pt x="47263" y="177339"/>
                  </a:lnTo>
                  <a:lnTo>
                    <a:pt x="42519" y="181734"/>
                  </a:lnTo>
                  <a:lnTo>
                    <a:pt x="31249" y="197093"/>
                  </a:lnTo>
                  <a:lnTo>
                    <a:pt x="31957" y="202338"/>
                  </a:lnTo>
                  <a:lnTo>
                    <a:pt x="47265" y="213570"/>
                  </a:lnTo>
                  <a:lnTo>
                    <a:pt x="62305" y="226181"/>
                  </a:lnTo>
                  <a:lnTo>
                    <a:pt x="113108" y="263460"/>
                  </a:lnTo>
                  <a:lnTo>
                    <a:pt x="128991" y="278265"/>
                  </a:lnTo>
                  <a:lnTo>
                    <a:pt x="162259" y="305827"/>
                  </a:lnTo>
                  <a:lnTo>
                    <a:pt x="201702" y="334770"/>
                  </a:lnTo>
                  <a:lnTo>
                    <a:pt x="211910" y="343835"/>
                  </a:lnTo>
                  <a:lnTo>
                    <a:pt x="836351" y="802038"/>
                  </a:lnTo>
                  <a:lnTo>
                    <a:pt x="879523" y="838442"/>
                  </a:lnTo>
                  <a:lnTo>
                    <a:pt x="900452" y="856951"/>
                  </a:lnTo>
                  <a:lnTo>
                    <a:pt x="922133" y="874435"/>
                  </a:lnTo>
                  <a:lnTo>
                    <a:pt x="943063" y="892944"/>
                  </a:lnTo>
                  <a:lnTo>
                    <a:pt x="964744" y="910428"/>
                  </a:lnTo>
                  <a:lnTo>
                    <a:pt x="1021947" y="952402"/>
                  </a:lnTo>
                  <a:lnTo>
                    <a:pt x="1013682" y="963665"/>
                  </a:lnTo>
                  <a:lnTo>
                    <a:pt x="1001609" y="954806"/>
                  </a:lnTo>
                  <a:lnTo>
                    <a:pt x="988532" y="946786"/>
                  </a:lnTo>
                  <a:close/>
                </a:path>
                <a:path w="1158875" h="963930">
                  <a:moveTo>
                    <a:pt x="395762" y="140068"/>
                  </a:moveTo>
                  <a:lnTo>
                    <a:pt x="351902" y="107884"/>
                  </a:lnTo>
                  <a:lnTo>
                    <a:pt x="362864" y="114353"/>
                  </a:lnTo>
                  <a:lnTo>
                    <a:pt x="374081" y="122584"/>
                  </a:lnTo>
                  <a:lnTo>
                    <a:pt x="395762" y="140068"/>
                  </a:lnTo>
                  <a:close/>
                </a:path>
                <a:path w="1158875" h="963930">
                  <a:moveTo>
                    <a:pt x="1021947" y="952402"/>
                  </a:moveTo>
                  <a:lnTo>
                    <a:pt x="964744" y="910428"/>
                  </a:lnTo>
                  <a:lnTo>
                    <a:pt x="974308" y="915870"/>
                  </a:lnTo>
                  <a:lnTo>
                    <a:pt x="1005828" y="938999"/>
                  </a:lnTo>
                  <a:lnTo>
                    <a:pt x="1017423" y="925454"/>
                  </a:lnTo>
                  <a:lnTo>
                    <a:pt x="1020709" y="921564"/>
                  </a:lnTo>
                  <a:lnTo>
                    <a:pt x="1026416" y="914725"/>
                  </a:lnTo>
                  <a:lnTo>
                    <a:pt x="1031845" y="907682"/>
                  </a:lnTo>
                  <a:lnTo>
                    <a:pt x="1035628" y="901007"/>
                  </a:lnTo>
                  <a:lnTo>
                    <a:pt x="1039503" y="894399"/>
                  </a:lnTo>
                  <a:lnTo>
                    <a:pt x="1042813" y="888952"/>
                  </a:lnTo>
                  <a:lnTo>
                    <a:pt x="1044965" y="885805"/>
                  </a:lnTo>
                  <a:lnTo>
                    <a:pt x="1048654" y="880636"/>
                  </a:lnTo>
                  <a:lnTo>
                    <a:pt x="1052882" y="879013"/>
                  </a:lnTo>
                  <a:lnTo>
                    <a:pt x="1054149" y="875217"/>
                  </a:lnTo>
                  <a:lnTo>
                    <a:pt x="1056403" y="872145"/>
                  </a:lnTo>
                  <a:lnTo>
                    <a:pt x="1057670" y="868349"/>
                  </a:lnTo>
                  <a:lnTo>
                    <a:pt x="1058185" y="865577"/>
                  </a:lnTo>
                  <a:lnTo>
                    <a:pt x="1067286" y="845476"/>
                  </a:lnTo>
                  <a:lnTo>
                    <a:pt x="1087854" y="808586"/>
                  </a:lnTo>
                  <a:lnTo>
                    <a:pt x="1109162" y="772238"/>
                  </a:lnTo>
                  <a:lnTo>
                    <a:pt x="1119733" y="754792"/>
                  </a:lnTo>
                  <a:lnTo>
                    <a:pt x="1122826" y="738158"/>
                  </a:lnTo>
                  <a:lnTo>
                    <a:pt x="1128689" y="728284"/>
                  </a:lnTo>
                  <a:lnTo>
                    <a:pt x="1129844" y="722830"/>
                  </a:lnTo>
                  <a:lnTo>
                    <a:pt x="1128344" y="717004"/>
                  </a:lnTo>
                  <a:lnTo>
                    <a:pt x="1122488" y="711132"/>
                  </a:lnTo>
                  <a:lnTo>
                    <a:pt x="1118749" y="708388"/>
                  </a:lnTo>
                  <a:lnTo>
                    <a:pt x="1117257" y="705718"/>
                  </a:lnTo>
                  <a:lnTo>
                    <a:pt x="1079073" y="668248"/>
                  </a:lnTo>
                  <a:lnTo>
                    <a:pt x="1065688" y="656851"/>
                  </a:lnTo>
                  <a:lnTo>
                    <a:pt x="999900" y="602276"/>
                  </a:lnTo>
                  <a:lnTo>
                    <a:pt x="932610" y="549749"/>
                  </a:lnTo>
                  <a:lnTo>
                    <a:pt x="1158047" y="715171"/>
                  </a:lnTo>
                  <a:lnTo>
                    <a:pt x="1154042" y="721683"/>
                  </a:lnTo>
                  <a:lnTo>
                    <a:pt x="1145828" y="734559"/>
                  </a:lnTo>
                  <a:lnTo>
                    <a:pt x="1141906" y="741133"/>
                  </a:lnTo>
                  <a:lnTo>
                    <a:pt x="1136367" y="752820"/>
                  </a:lnTo>
                  <a:lnTo>
                    <a:pt x="1135100" y="756617"/>
                  </a:lnTo>
                  <a:lnTo>
                    <a:pt x="1134821" y="761137"/>
                  </a:lnTo>
                  <a:lnTo>
                    <a:pt x="1123668" y="779732"/>
                  </a:lnTo>
                  <a:lnTo>
                    <a:pt x="1102807" y="816408"/>
                  </a:lnTo>
                  <a:lnTo>
                    <a:pt x="1082872" y="853762"/>
                  </a:lnTo>
                  <a:lnTo>
                    <a:pt x="1074496" y="874395"/>
                  </a:lnTo>
                  <a:lnTo>
                    <a:pt x="1073130" y="881269"/>
                  </a:lnTo>
                  <a:lnTo>
                    <a:pt x="1069069" y="887740"/>
                  </a:lnTo>
                  <a:lnTo>
                    <a:pt x="1064835" y="892509"/>
                  </a:lnTo>
                  <a:lnTo>
                    <a:pt x="1061521" y="896378"/>
                  </a:lnTo>
                  <a:lnTo>
                    <a:pt x="1056184" y="903489"/>
                  </a:lnTo>
                  <a:lnTo>
                    <a:pt x="1052663" y="910357"/>
                  </a:lnTo>
                  <a:lnTo>
                    <a:pt x="1021947" y="952402"/>
                  </a:lnTo>
                  <a:close/>
                </a:path>
                <a:path w="1158875" h="963930">
                  <a:moveTo>
                    <a:pt x="441080" y="196950"/>
                  </a:moveTo>
                  <a:lnTo>
                    <a:pt x="398699" y="165852"/>
                  </a:lnTo>
                  <a:lnTo>
                    <a:pt x="374775" y="146721"/>
                  </a:lnTo>
                  <a:lnTo>
                    <a:pt x="477974" y="222447"/>
                  </a:lnTo>
                  <a:lnTo>
                    <a:pt x="441080" y="196950"/>
                  </a:lnTo>
                  <a:close/>
                </a:path>
                <a:path w="1158875" h="963930">
                  <a:moveTo>
                    <a:pt x="113108" y="263460"/>
                  </a:moveTo>
                  <a:lnTo>
                    <a:pt x="80511" y="239541"/>
                  </a:lnTo>
                  <a:lnTo>
                    <a:pt x="92175" y="246524"/>
                  </a:lnTo>
                  <a:lnTo>
                    <a:pt x="103087" y="254532"/>
                  </a:lnTo>
                  <a:lnTo>
                    <a:pt x="113108" y="263460"/>
                  </a:lnTo>
                  <a:close/>
                </a:path>
                <a:path w="1158875" h="963930">
                  <a:moveTo>
                    <a:pt x="836351" y="802038"/>
                  </a:moveTo>
                  <a:lnTo>
                    <a:pt x="306692" y="413385"/>
                  </a:lnTo>
                  <a:lnTo>
                    <a:pt x="341475" y="437332"/>
                  </a:lnTo>
                  <a:lnTo>
                    <a:pt x="387063" y="470784"/>
                  </a:lnTo>
                  <a:lnTo>
                    <a:pt x="611094" y="628872"/>
                  </a:lnTo>
                  <a:lnTo>
                    <a:pt x="709812" y="701310"/>
                  </a:lnTo>
                  <a:lnTo>
                    <a:pt x="719705" y="710144"/>
                  </a:lnTo>
                  <a:lnTo>
                    <a:pt x="730278" y="717903"/>
                  </a:lnTo>
                  <a:lnTo>
                    <a:pt x="739960" y="726583"/>
                  </a:lnTo>
                  <a:lnTo>
                    <a:pt x="750183" y="734084"/>
                  </a:lnTo>
                  <a:lnTo>
                    <a:pt x="767822" y="748602"/>
                  </a:lnTo>
                  <a:lnTo>
                    <a:pt x="804322" y="775385"/>
                  </a:lnTo>
                  <a:lnTo>
                    <a:pt x="821960" y="789903"/>
                  </a:lnTo>
                  <a:lnTo>
                    <a:pt x="836351" y="802038"/>
                  </a:lnTo>
                  <a:close/>
                </a:path>
                <a:path w="1158875" h="963930">
                  <a:moveTo>
                    <a:pt x="288064" y="399715"/>
                  </a:moveTo>
                  <a:lnTo>
                    <a:pt x="239273" y="363914"/>
                  </a:lnTo>
                  <a:lnTo>
                    <a:pt x="256288" y="374824"/>
                  </a:lnTo>
                  <a:lnTo>
                    <a:pt x="272552" y="386757"/>
                  </a:lnTo>
                  <a:lnTo>
                    <a:pt x="288064" y="399715"/>
                  </a:lnTo>
                  <a:close/>
                </a:path>
                <a:path w="1158875" h="963930">
                  <a:moveTo>
                    <a:pt x="210117" y="370873"/>
                  </a:moveTo>
                  <a:lnTo>
                    <a:pt x="170229" y="341604"/>
                  </a:lnTo>
                  <a:lnTo>
                    <a:pt x="109991" y="291102"/>
                  </a:lnTo>
                  <a:lnTo>
                    <a:pt x="101080" y="282988"/>
                  </a:lnTo>
                  <a:lnTo>
                    <a:pt x="83107" y="269800"/>
                  </a:lnTo>
                  <a:lnTo>
                    <a:pt x="65722" y="255467"/>
                  </a:lnTo>
                  <a:lnTo>
                    <a:pt x="47258" y="241919"/>
                  </a:lnTo>
                  <a:lnTo>
                    <a:pt x="29057" y="226988"/>
                  </a:lnTo>
                  <a:lnTo>
                    <a:pt x="558090" y="615183"/>
                  </a:lnTo>
                  <a:lnTo>
                    <a:pt x="298755" y="432764"/>
                  </a:lnTo>
                  <a:lnTo>
                    <a:pt x="239403" y="389212"/>
                  </a:lnTo>
                  <a:lnTo>
                    <a:pt x="234165" y="386944"/>
                  </a:lnTo>
                  <a:lnTo>
                    <a:pt x="223813" y="379348"/>
                  </a:lnTo>
                  <a:lnTo>
                    <a:pt x="210117" y="370873"/>
                  </a:lnTo>
                  <a:close/>
                </a:path>
                <a:path w="1158875" h="963930">
                  <a:moveTo>
                    <a:pt x="692483" y="715373"/>
                  </a:moveTo>
                  <a:lnTo>
                    <a:pt x="596584" y="645004"/>
                  </a:lnTo>
                  <a:lnTo>
                    <a:pt x="575908" y="628257"/>
                  </a:lnTo>
                  <a:lnTo>
                    <a:pt x="699286" y="718790"/>
                  </a:lnTo>
                  <a:lnTo>
                    <a:pt x="692483" y="715373"/>
                  </a:lnTo>
                  <a:close/>
                </a:path>
              </a:pathLst>
            </a:custGeom>
            <a:solidFill>
              <a:srgbClr val="1C1C1B"/>
            </a:solidFill>
          </p:spPr>
          <p:txBody>
            <a:bodyPr wrap="square" lIns="0" tIns="0" rIns="0" bIns="0" rtlCol="0"/>
            <a:lstStyle/>
            <a:p>
              <a:endParaRPr/>
            </a:p>
          </p:txBody>
        </p:sp>
        <p:sp>
          <p:nvSpPr>
            <p:cNvPr id="19" name="object 19"/>
            <p:cNvSpPr/>
            <p:nvPr/>
          </p:nvSpPr>
          <p:spPr>
            <a:xfrm>
              <a:off x="0" y="4290151"/>
              <a:ext cx="900430" cy="919480"/>
            </a:xfrm>
            <a:custGeom>
              <a:avLst/>
              <a:gdLst/>
              <a:ahLst/>
              <a:cxnLst/>
              <a:rect l="l" t="t" r="r" b="b"/>
              <a:pathLst>
                <a:path w="900430" h="919479">
                  <a:moveTo>
                    <a:pt x="739329" y="919003"/>
                  </a:moveTo>
                  <a:lnTo>
                    <a:pt x="0" y="312334"/>
                  </a:lnTo>
                  <a:lnTo>
                    <a:pt x="0" y="22066"/>
                  </a:lnTo>
                  <a:lnTo>
                    <a:pt x="25838" y="0"/>
                  </a:lnTo>
                  <a:lnTo>
                    <a:pt x="468091" y="334424"/>
                  </a:lnTo>
                  <a:lnTo>
                    <a:pt x="900397" y="690874"/>
                  </a:lnTo>
                  <a:lnTo>
                    <a:pt x="739329" y="919003"/>
                  </a:lnTo>
                  <a:close/>
                </a:path>
              </a:pathLst>
            </a:custGeom>
            <a:solidFill>
              <a:srgbClr val="FBC2CA"/>
            </a:solidFill>
          </p:spPr>
          <p:txBody>
            <a:bodyPr wrap="square" lIns="0" tIns="0" rIns="0" bIns="0" rtlCol="0"/>
            <a:lstStyle/>
            <a:p>
              <a:endParaRPr/>
            </a:p>
          </p:txBody>
        </p:sp>
        <p:sp>
          <p:nvSpPr>
            <p:cNvPr id="20" name="object 20"/>
            <p:cNvSpPr/>
            <p:nvPr/>
          </p:nvSpPr>
          <p:spPr>
            <a:xfrm>
              <a:off x="0" y="4282794"/>
              <a:ext cx="900430" cy="941069"/>
            </a:xfrm>
            <a:custGeom>
              <a:avLst/>
              <a:gdLst/>
              <a:ahLst/>
              <a:cxnLst/>
              <a:rect l="l" t="t" r="r" b="b"/>
              <a:pathLst>
                <a:path w="900430" h="941070">
                  <a:moveTo>
                    <a:pt x="839382" y="633429"/>
                  </a:moveTo>
                  <a:lnTo>
                    <a:pt x="228107" y="138368"/>
                  </a:lnTo>
                  <a:lnTo>
                    <a:pt x="238207" y="146103"/>
                  </a:lnTo>
                  <a:lnTo>
                    <a:pt x="571902" y="411607"/>
                  </a:lnTo>
                  <a:lnTo>
                    <a:pt x="596765" y="429567"/>
                  </a:lnTo>
                  <a:lnTo>
                    <a:pt x="609170" y="438895"/>
                  </a:lnTo>
                  <a:lnTo>
                    <a:pt x="621542" y="448643"/>
                  </a:lnTo>
                  <a:lnTo>
                    <a:pt x="683175" y="495665"/>
                  </a:lnTo>
                  <a:lnTo>
                    <a:pt x="703463" y="511824"/>
                  </a:lnTo>
                  <a:lnTo>
                    <a:pt x="711724" y="519008"/>
                  </a:lnTo>
                  <a:lnTo>
                    <a:pt x="727911" y="534295"/>
                  </a:lnTo>
                  <a:lnTo>
                    <a:pt x="804326" y="600907"/>
                  </a:lnTo>
                  <a:lnTo>
                    <a:pt x="826623" y="621068"/>
                  </a:lnTo>
                  <a:lnTo>
                    <a:pt x="838129" y="632117"/>
                  </a:lnTo>
                  <a:lnTo>
                    <a:pt x="839382" y="633429"/>
                  </a:lnTo>
                  <a:close/>
                </a:path>
                <a:path w="900430" h="941070">
                  <a:moveTo>
                    <a:pt x="0" y="36311"/>
                  </a:moveTo>
                  <a:lnTo>
                    <a:pt x="0" y="10507"/>
                  </a:lnTo>
                  <a:lnTo>
                    <a:pt x="7066" y="3235"/>
                  </a:lnTo>
                  <a:lnTo>
                    <a:pt x="8615" y="1323"/>
                  </a:lnTo>
                  <a:lnTo>
                    <a:pt x="11117" y="183"/>
                  </a:lnTo>
                  <a:lnTo>
                    <a:pt x="12845" y="0"/>
                  </a:lnTo>
                  <a:lnTo>
                    <a:pt x="25981" y="7793"/>
                  </a:lnTo>
                  <a:lnTo>
                    <a:pt x="49633" y="20666"/>
                  </a:lnTo>
                  <a:lnTo>
                    <a:pt x="59143" y="26413"/>
                  </a:lnTo>
                  <a:lnTo>
                    <a:pt x="74103" y="35239"/>
                  </a:lnTo>
                  <a:lnTo>
                    <a:pt x="88907" y="44384"/>
                  </a:lnTo>
                  <a:lnTo>
                    <a:pt x="118584" y="63471"/>
                  </a:lnTo>
                  <a:lnTo>
                    <a:pt x="129002" y="69781"/>
                  </a:lnTo>
                  <a:lnTo>
                    <a:pt x="149301" y="82560"/>
                  </a:lnTo>
                  <a:lnTo>
                    <a:pt x="159348" y="88569"/>
                  </a:lnTo>
                  <a:lnTo>
                    <a:pt x="169482" y="94451"/>
                  </a:lnTo>
                  <a:lnTo>
                    <a:pt x="179594" y="100613"/>
                  </a:lnTo>
                  <a:lnTo>
                    <a:pt x="189416" y="107132"/>
                  </a:lnTo>
                  <a:lnTo>
                    <a:pt x="208779" y="121824"/>
                  </a:lnTo>
                  <a:lnTo>
                    <a:pt x="228107" y="138368"/>
                  </a:lnTo>
                  <a:lnTo>
                    <a:pt x="839382" y="633429"/>
                  </a:lnTo>
                  <a:lnTo>
                    <a:pt x="849199" y="643705"/>
                  </a:lnTo>
                  <a:lnTo>
                    <a:pt x="859978" y="655651"/>
                  </a:lnTo>
                  <a:lnTo>
                    <a:pt x="870612" y="667776"/>
                  </a:lnTo>
                  <a:lnTo>
                    <a:pt x="881812" y="676846"/>
                  </a:lnTo>
                  <a:lnTo>
                    <a:pt x="886537" y="682108"/>
                  </a:lnTo>
                  <a:lnTo>
                    <a:pt x="895530" y="692854"/>
                  </a:lnTo>
                  <a:lnTo>
                    <a:pt x="900397" y="698231"/>
                  </a:lnTo>
                  <a:lnTo>
                    <a:pt x="899702" y="699251"/>
                  </a:lnTo>
                  <a:lnTo>
                    <a:pt x="651975" y="498621"/>
                  </a:lnTo>
                  <a:lnTo>
                    <a:pt x="620338" y="473197"/>
                  </a:lnTo>
                  <a:lnTo>
                    <a:pt x="604493" y="460834"/>
                  </a:lnTo>
                  <a:lnTo>
                    <a:pt x="588615" y="448890"/>
                  </a:lnTo>
                  <a:lnTo>
                    <a:pt x="295934" y="217593"/>
                  </a:lnTo>
                  <a:lnTo>
                    <a:pt x="207003" y="145569"/>
                  </a:lnTo>
                  <a:lnTo>
                    <a:pt x="184646" y="128723"/>
                  </a:lnTo>
                  <a:lnTo>
                    <a:pt x="160909" y="113581"/>
                  </a:lnTo>
                  <a:lnTo>
                    <a:pt x="148303" y="106143"/>
                  </a:lnTo>
                  <a:lnTo>
                    <a:pt x="136463" y="98137"/>
                  </a:lnTo>
                  <a:lnTo>
                    <a:pt x="113673" y="81658"/>
                  </a:lnTo>
                  <a:lnTo>
                    <a:pt x="72425" y="55574"/>
                  </a:lnTo>
                  <a:lnTo>
                    <a:pt x="51401" y="42580"/>
                  </a:lnTo>
                  <a:lnTo>
                    <a:pt x="29898" y="29642"/>
                  </a:lnTo>
                  <a:lnTo>
                    <a:pt x="20361" y="21918"/>
                  </a:lnTo>
                  <a:lnTo>
                    <a:pt x="16905" y="22286"/>
                  </a:lnTo>
                  <a:lnTo>
                    <a:pt x="8926" y="30188"/>
                  </a:lnTo>
                  <a:lnTo>
                    <a:pt x="6278" y="31508"/>
                  </a:lnTo>
                  <a:lnTo>
                    <a:pt x="4583" y="33600"/>
                  </a:lnTo>
                  <a:lnTo>
                    <a:pt x="1935" y="34920"/>
                  </a:lnTo>
                  <a:lnTo>
                    <a:pt x="0" y="36311"/>
                  </a:lnTo>
                  <a:close/>
                </a:path>
                <a:path w="900430" h="941070">
                  <a:moveTo>
                    <a:pt x="752851" y="929395"/>
                  </a:moveTo>
                  <a:lnTo>
                    <a:pt x="698648" y="885497"/>
                  </a:lnTo>
                  <a:lnTo>
                    <a:pt x="706710" y="891779"/>
                  </a:lnTo>
                  <a:lnTo>
                    <a:pt x="726212" y="906484"/>
                  </a:lnTo>
                  <a:lnTo>
                    <a:pt x="764758" y="885210"/>
                  </a:lnTo>
                  <a:lnTo>
                    <a:pt x="772445" y="873038"/>
                  </a:lnTo>
                  <a:lnTo>
                    <a:pt x="776050" y="867703"/>
                  </a:lnTo>
                  <a:lnTo>
                    <a:pt x="778518" y="864439"/>
                  </a:lnTo>
                  <a:lnTo>
                    <a:pt x="782320" y="859626"/>
                  </a:lnTo>
                  <a:lnTo>
                    <a:pt x="786675" y="858148"/>
                  </a:lnTo>
                  <a:lnTo>
                    <a:pt x="788169" y="854353"/>
                  </a:lnTo>
                  <a:lnTo>
                    <a:pt x="790429" y="851563"/>
                  </a:lnTo>
                  <a:lnTo>
                    <a:pt x="791829" y="847885"/>
                  </a:lnTo>
                  <a:lnTo>
                    <a:pt x="793135" y="844323"/>
                  </a:lnTo>
                  <a:lnTo>
                    <a:pt x="802924" y="824983"/>
                  </a:lnTo>
                  <a:lnTo>
                    <a:pt x="825046" y="789320"/>
                  </a:lnTo>
                  <a:lnTo>
                    <a:pt x="847883" y="754236"/>
                  </a:lnTo>
                  <a:lnTo>
                    <a:pt x="859819" y="736635"/>
                  </a:lnTo>
                  <a:lnTo>
                    <a:pt x="860830" y="731487"/>
                  </a:lnTo>
                  <a:lnTo>
                    <a:pt x="861935" y="726222"/>
                  </a:lnTo>
                  <a:lnTo>
                    <a:pt x="863401" y="720513"/>
                  </a:lnTo>
                  <a:lnTo>
                    <a:pt x="869387" y="711360"/>
                  </a:lnTo>
                  <a:lnTo>
                    <a:pt x="871448" y="705261"/>
                  </a:lnTo>
                  <a:lnTo>
                    <a:pt x="869722" y="700252"/>
                  </a:lnTo>
                  <a:lnTo>
                    <a:pt x="864349" y="694367"/>
                  </a:lnTo>
                  <a:lnTo>
                    <a:pt x="861055" y="691699"/>
                  </a:lnTo>
                  <a:lnTo>
                    <a:pt x="859853" y="689143"/>
                  </a:lnTo>
                  <a:lnTo>
                    <a:pt x="827467" y="652227"/>
                  </a:lnTo>
                  <a:lnTo>
                    <a:pt x="787225" y="614614"/>
                  </a:lnTo>
                  <a:lnTo>
                    <a:pt x="699408" y="537036"/>
                  </a:lnTo>
                  <a:lnTo>
                    <a:pt x="899702" y="699251"/>
                  </a:lnTo>
                  <a:lnTo>
                    <a:pt x="895366" y="705610"/>
                  </a:lnTo>
                  <a:lnTo>
                    <a:pt x="886138" y="718618"/>
                  </a:lnTo>
                  <a:lnTo>
                    <a:pt x="882173" y="724633"/>
                  </a:lnTo>
                  <a:lnTo>
                    <a:pt x="876323" y="735756"/>
                  </a:lnTo>
                  <a:lnTo>
                    <a:pt x="874640" y="739784"/>
                  </a:lnTo>
                  <a:lnTo>
                    <a:pt x="874006" y="744467"/>
                  </a:lnTo>
                  <a:lnTo>
                    <a:pt x="862078" y="762394"/>
                  </a:lnTo>
                  <a:lnTo>
                    <a:pt x="839500" y="798042"/>
                  </a:lnTo>
                  <a:lnTo>
                    <a:pt x="817815" y="834414"/>
                  </a:lnTo>
                  <a:lnTo>
                    <a:pt x="808570" y="854513"/>
                  </a:lnTo>
                  <a:lnTo>
                    <a:pt x="806699" y="861546"/>
                  </a:lnTo>
                  <a:lnTo>
                    <a:pt x="802933" y="867080"/>
                  </a:lnTo>
                  <a:lnTo>
                    <a:pt x="797923" y="872262"/>
                  </a:lnTo>
                  <a:lnTo>
                    <a:pt x="793719" y="876750"/>
                  </a:lnTo>
                  <a:lnTo>
                    <a:pt x="788824" y="882795"/>
                  </a:lnTo>
                  <a:lnTo>
                    <a:pt x="785258" y="889147"/>
                  </a:lnTo>
                  <a:lnTo>
                    <a:pt x="784724" y="890039"/>
                  </a:lnTo>
                  <a:lnTo>
                    <a:pt x="752851" y="929395"/>
                  </a:lnTo>
                  <a:close/>
                </a:path>
                <a:path w="900430" h="941070">
                  <a:moveTo>
                    <a:pt x="250193" y="181141"/>
                  </a:moveTo>
                  <a:lnTo>
                    <a:pt x="207003" y="145569"/>
                  </a:lnTo>
                  <a:lnTo>
                    <a:pt x="295934" y="217593"/>
                  </a:lnTo>
                  <a:lnTo>
                    <a:pt x="250193" y="181141"/>
                  </a:lnTo>
                  <a:close/>
                </a:path>
                <a:path w="900430" h="941070">
                  <a:moveTo>
                    <a:pt x="584706" y="779010"/>
                  </a:moveTo>
                  <a:lnTo>
                    <a:pt x="122596" y="404755"/>
                  </a:lnTo>
                  <a:lnTo>
                    <a:pt x="456536" y="666740"/>
                  </a:lnTo>
                  <a:lnTo>
                    <a:pt x="475617" y="682703"/>
                  </a:lnTo>
                  <a:lnTo>
                    <a:pt x="493246" y="699157"/>
                  </a:lnTo>
                  <a:lnTo>
                    <a:pt x="502087" y="707035"/>
                  </a:lnTo>
                  <a:lnTo>
                    <a:pt x="510961" y="714494"/>
                  </a:lnTo>
                  <a:lnTo>
                    <a:pt x="526594" y="728318"/>
                  </a:lnTo>
                  <a:lnTo>
                    <a:pt x="559142" y="754678"/>
                  </a:lnTo>
                  <a:lnTo>
                    <a:pt x="584706" y="779010"/>
                  </a:lnTo>
                  <a:close/>
                </a:path>
                <a:path w="900430" h="941070">
                  <a:moveTo>
                    <a:pt x="559142" y="754678"/>
                  </a:moveTo>
                  <a:lnTo>
                    <a:pt x="526594" y="728318"/>
                  </a:lnTo>
                  <a:lnTo>
                    <a:pt x="542758" y="741235"/>
                  </a:lnTo>
                  <a:lnTo>
                    <a:pt x="558776" y="754332"/>
                  </a:lnTo>
                  <a:lnTo>
                    <a:pt x="559142" y="754678"/>
                  </a:lnTo>
                  <a:close/>
                </a:path>
                <a:path w="900430" h="941070">
                  <a:moveTo>
                    <a:pt x="26184" y="356712"/>
                  </a:moveTo>
                  <a:lnTo>
                    <a:pt x="11597" y="344626"/>
                  </a:lnTo>
                  <a:lnTo>
                    <a:pt x="0" y="334649"/>
                  </a:lnTo>
                  <a:lnTo>
                    <a:pt x="0" y="304022"/>
                  </a:lnTo>
                  <a:lnTo>
                    <a:pt x="8072" y="310379"/>
                  </a:lnTo>
                  <a:lnTo>
                    <a:pt x="18056" y="318045"/>
                  </a:lnTo>
                  <a:lnTo>
                    <a:pt x="27409" y="326238"/>
                  </a:lnTo>
                  <a:lnTo>
                    <a:pt x="36617" y="334611"/>
                  </a:lnTo>
                  <a:lnTo>
                    <a:pt x="46166" y="342815"/>
                  </a:lnTo>
                  <a:lnTo>
                    <a:pt x="584706" y="779010"/>
                  </a:lnTo>
                  <a:lnTo>
                    <a:pt x="586395" y="780633"/>
                  </a:lnTo>
                  <a:lnTo>
                    <a:pt x="611818" y="803795"/>
                  </a:lnTo>
                  <a:lnTo>
                    <a:pt x="624239" y="815735"/>
                  </a:lnTo>
                  <a:lnTo>
                    <a:pt x="642406" y="833713"/>
                  </a:lnTo>
                  <a:lnTo>
                    <a:pt x="660863" y="851333"/>
                  </a:lnTo>
                  <a:lnTo>
                    <a:pt x="679610" y="868594"/>
                  </a:lnTo>
                  <a:lnTo>
                    <a:pt x="698648" y="885497"/>
                  </a:lnTo>
                  <a:lnTo>
                    <a:pt x="752851" y="929395"/>
                  </a:lnTo>
                  <a:lnTo>
                    <a:pt x="750528" y="932263"/>
                  </a:lnTo>
                  <a:lnTo>
                    <a:pt x="355071" y="611989"/>
                  </a:lnTo>
                  <a:lnTo>
                    <a:pt x="335545" y="596199"/>
                  </a:lnTo>
                  <a:lnTo>
                    <a:pt x="80856" y="397800"/>
                  </a:lnTo>
                  <a:lnTo>
                    <a:pt x="58037" y="379343"/>
                  </a:lnTo>
                  <a:lnTo>
                    <a:pt x="53310" y="377097"/>
                  </a:lnTo>
                  <a:lnTo>
                    <a:pt x="50016" y="374430"/>
                  </a:lnTo>
                  <a:lnTo>
                    <a:pt x="44069" y="369861"/>
                  </a:lnTo>
                  <a:lnTo>
                    <a:pt x="32131" y="361281"/>
                  </a:lnTo>
                  <a:lnTo>
                    <a:pt x="26184" y="356712"/>
                  </a:lnTo>
                  <a:close/>
                </a:path>
                <a:path w="900430" h="941070">
                  <a:moveTo>
                    <a:pt x="103481" y="389233"/>
                  </a:moveTo>
                  <a:lnTo>
                    <a:pt x="46166" y="342815"/>
                  </a:lnTo>
                  <a:lnTo>
                    <a:pt x="75114" y="365665"/>
                  </a:lnTo>
                  <a:lnTo>
                    <a:pt x="89479" y="377225"/>
                  </a:lnTo>
                  <a:lnTo>
                    <a:pt x="103481" y="389233"/>
                  </a:lnTo>
                  <a:close/>
                </a:path>
                <a:path w="900430" h="941070">
                  <a:moveTo>
                    <a:pt x="441916" y="683907"/>
                  </a:moveTo>
                  <a:lnTo>
                    <a:pt x="423376" y="668199"/>
                  </a:lnTo>
                  <a:lnTo>
                    <a:pt x="373611" y="627697"/>
                  </a:lnTo>
                  <a:lnTo>
                    <a:pt x="355071" y="611989"/>
                  </a:lnTo>
                  <a:lnTo>
                    <a:pt x="463771" y="700024"/>
                  </a:lnTo>
                  <a:lnTo>
                    <a:pt x="458318" y="695855"/>
                  </a:lnTo>
                  <a:lnTo>
                    <a:pt x="447369" y="688075"/>
                  </a:lnTo>
                  <a:lnTo>
                    <a:pt x="441916" y="683907"/>
                  </a:lnTo>
                  <a:close/>
                </a:path>
                <a:path w="900430" h="941070">
                  <a:moveTo>
                    <a:pt x="602105" y="824080"/>
                  </a:moveTo>
                  <a:lnTo>
                    <a:pt x="571120" y="796463"/>
                  </a:lnTo>
                  <a:lnTo>
                    <a:pt x="553079" y="779551"/>
                  </a:lnTo>
                  <a:lnTo>
                    <a:pt x="515500" y="748078"/>
                  </a:lnTo>
                  <a:lnTo>
                    <a:pt x="497023" y="731703"/>
                  </a:lnTo>
                  <a:lnTo>
                    <a:pt x="463771" y="700024"/>
                  </a:lnTo>
                  <a:lnTo>
                    <a:pt x="750528" y="932263"/>
                  </a:lnTo>
                  <a:lnTo>
                    <a:pt x="744794" y="939344"/>
                  </a:lnTo>
                  <a:lnTo>
                    <a:pt x="666936" y="876288"/>
                  </a:lnTo>
                  <a:lnTo>
                    <a:pt x="602105" y="824080"/>
                  </a:lnTo>
                  <a:close/>
                </a:path>
                <a:path w="900430" h="941070">
                  <a:moveTo>
                    <a:pt x="708371" y="913037"/>
                  </a:moveTo>
                  <a:lnTo>
                    <a:pt x="666936" y="876288"/>
                  </a:lnTo>
                  <a:lnTo>
                    <a:pt x="744794" y="939344"/>
                  </a:lnTo>
                  <a:lnTo>
                    <a:pt x="743552" y="940877"/>
                  </a:lnTo>
                  <a:lnTo>
                    <a:pt x="719702" y="922140"/>
                  </a:lnTo>
                  <a:lnTo>
                    <a:pt x="708371" y="913037"/>
                  </a:lnTo>
                  <a:close/>
                </a:path>
              </a:pathLst>
            </a:custGeom>
            <a:solidFill>
              <a:srgbClr val="1C1C1B"/>
            </a:solidFill>
          </p:spPr>
          <p:txBody>
            <a:bodyPr wrap="square" lIns="0" tIns="0" rIns="0" bIns="0" rtlCol="0"/>
            <a:lstStyle/>
            <a:p>
              <a:endParaRPr/>
            </a:p>
          </p:txBody>
        </p:sp>
      </p:grpSp>
      <p:sp>
        <p:nvSpPr>
          <p:cNvPr id="22" name="object 22"/>
          <p:cNvSpPr txBox="1"/>
          <p:nvPr/>
        </p:nvSpPr>
        <p:spPr>
          <a:xfrm>
            <a:off x="4530512" y="5407258"/>
            <a:ext cx="11279505" cy="2208530"/>
          </a:xfrm>
          <a:prstGeom prst="rect">
            <a:avLst/>
          </a:prstGeom>
        </p:spPr>
        <p:txBody>
          <a:bodyPr vert="horz" wrap="square" lIns="0" tIns="71755" rIns="0" bIns="0" rtlCol="0">
            <a:spAutoFit/>
          </a:bodyPr>
          <a:lstStyle/>
          <a:p>
            <a:pPr marL="12700" marR="5080">
              <a:lnSpc>
                <a:spcPts val="4200"/>
              </a:lnSpc>
              <a:spcBef>
                <a:spcPts val="565"/>
              </a:spcBef>
            </a:pPr>
            <a:r>
              <a:rPr sz="3800" spc="-290" dirty="0">
                <a:solidFill>
                  <a:srgbClr val="1C1C1B"/>
                </a:solidFill>
                <a:latin typeface="Tahoma"/>
                <a:cs typeface="Tahoma"/>
              </a:rPr>
              <a:t>Podría </a:t>
            </a:r>
            <a:r>
              <a:rPr sz="3800" spc="-310" dirty="0">
                <a:solidFill>
                  <a:srgbClr val="1C1C1B"/>
                </a:solidFill>
                <a:latin typeface="Tahoma"/>
                <a:cs typeface="Tahoma"/>
              </a:rPr>
              <a:t>llamarse </a:t>
            </a:r>
            <a:r>
              <a:rPr sz="3800" spc="-290" dirty="0">
                <a:solidFill>
                  <a:srgbClr val="1C1C1B"/>
                </a:solidFill>
                <a:latin typeface="Tahoma"/>
                <a:cs typeface="Tahoma"/>
              </a:rPr>
              <a:t>reproductor </a:t>
            </a:r>
            <a:r>
              <a:rPr sz="3800" spc="-305" dirty="0">
                <a:solidFill>
                  <a:srgbClr val="1C1C1B"/>
                </a:solidFill>
                <a:latin typeface="Tahoma"/>
                <a:cs typeface="Tahoma"/>
              </a:rPr>
              <a:t>o </a:t>
            </a:r>
            <a:r>
              <a:rPr sz="3800" spc="-290" dirty="0">
                <a:solidFill>
                  <a:srgbClr val="1C1C1B"/>
                </a:solidFill>
                <a:latin typeface="Tahoma"/>
                <a:cs typeface="Tahoma"/>
              </a:rPr>
              <a:t>reproductivo,relacionado </a:t>
            </a:r>
            <a:r>
              <a:rPr sz="3800" spc="-285" dirty="0">
                <a:solidFill>
                  <a:srgbClr val="1C1C1B"/>
                </a:solidFill>
                <a:latin typeface="Tahoma"/>
                <a:cs typeface="Tahoma"/>
              </a:rPr>
              <a:t> directamente </a:t>
            </a:r>
            <a:r>
              <a:rPr sz="3800" spc="-335" dirty="0">
                <a:solidFill>
                  <a:srgbClr val="1C1C1B"/>
                </a:solidFill>
                <a:latin typeface="Tahoma"/>
                <a:cs typeface="Tahoma"/>
              </a:rPr>
              <a:t>con </a:t>
            </a:r>
            <a:r>
              <a:rPr sz="3800" spc="-235" dirty="0">
                <a:solidFill>
                  <a:srgbClr val="1C1C1B"/>
                </a:solidFill>
                <a:latin typeface="Tahoma"/>
                <a:cs typeface="Tahoma"/>
              </a:rPr>
              <a:t>la </a:t>
            </a:r>
            <a:r>
              <a:rPr sz="3800" spc="-350" dirty="0">
                <a:solidFill>
                  <a:srgbClr val="1C1C1B"/>
                </a:solidFill>
                <a:latin typeface="Tahoma"/>
                <a:cs typeface="Tahoma"/>
              </a:rPr>
              <a:t>memoria, </a:t>
            </a:r>
            <a:r>
              <a:rPr sz="3800" spc="-340" dirty="0">
                <a:solidFill>
                  <a:srgbClr val="1C1C1B"/>
                </a:solidFill>
                <a:latin typeface="Tahoma"/>
                <a:cs typeface="Tahoma"/>
              </a:rPr>
              <a:t>ya </a:t>
            </a:r>
            <a:r>
              <a:rPr sz="3800" spc="-375" dirty="0">
                <a:solidFill>
                  <a:srgbClr val="1C1C1B"/>
                </a:solidFill>
                <a:latin typeface="Tahoma"/>
                <a:cs typeface="Tahoma"/>
              </a:rPr>
              <a:t>que </a:t>
            </a:r>
            <a:r>
              <a:rPr sz="3800" spc="-250" dirty="0">
                <a:solidFill>
                  <a:srgbClr val="1C1C1B"/>
                </a:solidFill>
                <a:latin typeface="Tahoma"/>
                <a:cs typeface="Tahoma"/>
              </a:rPr>
              <a:t>el </a:t>
            </a:r>
            <a:r>
              <a:rPr sz="3800" spc="-330" dirty="0">
                <a:solidFill>
                  <a:srgbClr val="1C1C1B"/>
                </a:solidFill>
                <a:latin typeface="Tahoma"/>
                <a:cs typeface="Tahoma"/>
              </a:rPr>
              <a:t>ser </a:t>
            </a:r>
            <a:r>
              <a:rPr sz="3800" spc="-395" dirty="0">
                <a:solidFill>
                  <a:srgbClr val="1C1C1B"/>
                </a:solidFill>
                <a:latin typeface="Tahoma"/>
                <a:cs typeface="Tahoma"/>
              </a:rPr>
              <a:t>humano </a:t>
            </a:r>
            <a:r>
              <a:rPr sz="3800" spc="-245" dirty="0">
                <a:solidFill>
                  <a:srgbClr val="1C1C1B"/>
                </a:solidFill>
                <a:latin typeface="Tahoma"/>
                <a:cs typeface="Tahoma"/>
              </a:rPr>
              <a:t>tiene </a:t>
            </a:r>
            <a:r>
              <a:rPr sz="3800" spc="-235" dirty="0">
                <a:solidFill>
                  <a:srgbClr val="1C1C1B"/>
                </a:solidFill>
                <a:latin typeface="Tahoma"/>
                <a:cs typeface="Tahoma"/>
              </a:rPr>
              <a:t>la </a:t>
            </a:r>
            <a:r>
              <a:rPr sz="3800" spc="-229" dirty="0">
                <a:solidFill>
                  <a:srgbClr val="1C1C1B"/>
                </a:solidFill>
                <a:latin typeface="Tahoma"/>
                <a:cs typeface="Tahoma"/>
              </a:rPr>
              <a:t> </a:t>
            </a:r>
            <a:r>
              <a:rPr sz="3800" spc="-320" dirty="0">
                <a:solidFill>
                  <a:srgbClr val="1C1C1B"/>
                </a:solidFill>
                <a:latin typeface="Tahoma"/>
                <a:cs typeface="Tahoma"/>
              </a:rPr>
              <a:t>capacidad</a:t>
            </a:r>
            <a:r>
              <a:rPr sz="3800" spc="-415" dirty="0">
                <a:solidFill>
                  <a:srgbClr val="1C1C1B"/>
                </a:solidFill>
                <a:latin typeface="Tahoma"/>
                <a:cs typeface="Tahoma"/>
              </a:rPr>
              <a:t> </a:t>
            </a:r>
            <a:r>
              <a:rPr sz="3800" spc="-370" dirty="0">
                <a:solidFill>
                  <a:srgbClr val="1C1C1B"/>
                </a:solidFill>
                <a:latin typeface="Tahoma"/>
                <a:cs typeface="Tahoma"/>
              </a:rPr>
              <a:t>de</a:t>
            </a:r>
            <a:r>
              <a:rPr sz="3800" spc="-409" dirty="0">
                <a:solidFill>
                  <a:srgbClr val="1C1C1B"/>
                </a:solidFill>
                <a:latin typeface="Tahoma"/>
                <a:cs typeface="Tahoma"/>
              </a:rPr>
              <a:t> </a:t>
            </a:r>
            <a:r>
              <a:rPr sz="3800" spc="-305" dirty="0">
                <a:solidFill>
                  <a:srgbClr val="1C1C1B"/>
                </a:solidFill>
                <a:latin typeface="Tahoma"/>
                <a:cs typeface="Tahoma"/>
              </a:rPr>
              <a:t>reproducir</a:t>
            </a:r>
            <a:r>
              <a:rPr sz="3800" spc="-409" dirty="0">
                <a:solidFill>
                  <a:srgbClr val="1C1C1B"/>
                </a:solidFill>
                <a:latin typeface="Tahoma"/>
                <a:cs typeface="Tahoma"/>
              </a:rPr>
              <a:t> </a:t>
            </a:r>
            <a:r>
              <a:rPr sz="3800" spc="-260" dirty="0">
                <a:solidFill>
                  <a:srgbClr val="1C1C1B"/>
                </a:solidFill>
                <a:latin typeface="Tahoma"/>
                <a:cs typeface="Tahoma"/>
              </a:rPr>
              <a:t>,</a:t>
            </a:r>
            <a:r>
              <a:rPr sz="3800" spc="-409" dirty="0">
                <a:solidFill>
                  <a:srgbClr val="1C1C1B"/>
                </a:solidFill>
                <a:latin typeface="Tahoma"/>
                <a:cs typeface="Tahoma"/>
              </a:rPr>
              <a:t> </a:t>
            </a:r>
            <a:r>
              <a:rPr sz="3800" spc="-250" dirty="0">
                <a:solidFill>
                  <a:srgbClr val="1C1C1B"/>
                </a:solidFill>
                <a:latin typeface="Tahoma"/>
                <a:cs typeface="Tahoma"/>
              </a:rPr>
              <a:t>repetir</a:t>
            </a:r>
            <a:r>
              <a:rPr sz="3800" spc="-409" dirty="0">
                <a:solidFill>
                  <a:srgbClr val="1C1C1B"/>
                </a:solidFill>
                <a:latin typeface="Tahoma"/>
                <a:cs typeface="Tahoma"/>
              </a:rPr>
              <a:t> </a:t>
            </a:r>
            <a:r>
              <a:rPr sz="3800" spc="-370" dirty="0">
                <a:solidFill>
                  <a:srgbClr val="1C1C1B"/>
                </a:solidFill>
                <a:latin typeface="Tahoma"/>
                <a:cs typeface="Tahoma"/>
              </a:rPr>
              <a:t>normas</a:t>
            </a:r>
            <a:r>
              <a:rPr sz="3800" spc="-409" dirty="0">
                <a:solidFill>
                  <a:srgbClr val="1C1C1B"/>
                </a:solidFill>
                <a:latin typeface="Tahoma"/>
                <a:cs typeface="Tahoma"/>
              </a:rPr>
              <a:t> </a:t>
            </a:r>
            <a:r>
              <a:rPr sz="3800" spc="-370" dirty="0">
                <a:solidFill>
                  <a:srgbClr val="1C1C1B"/>
                </a:solidFill>
                <a:latin typeface="Tahoma"/>
                <a:cs typeface="Tahoma"/>
              </a:rPr>
              <a:t>de</a:t>
            </a:r>
            <a:r>
              <a:rPr sz="3800" spc="-409" dirty="0">
                <a:solidFill>
                  <a:srgbClr val="1C1C1B"/>
                </a:solidFill>
                <a:latin typeface="Tahoma"/>
                <a:cs typeface="Tahoma"/>
              </a:rPr>
              <a:t> </a:t>
            </a:r>
            <a:r>
              <a:rPr sz="3800" spc="-295" dirty="0">
                <a:solidFill>
                  <a:srgbClr val="1C1C1B"/>
                </a:solidFill>
                <a:latin typeface="Tahoma"/>
                <a:cs typeface="Tahoma"/>
              </a:rPr>
              <a:t>conducta</a:t>
            </a:r>
            <a:r>
              <a:rPr sz="3800" spc="-409" dirty="0">
                <a:solidFill>
                  <a:srgbClr val="1C1C1B"/>
                </a:solidFill>
                <a:latin typeface="Tahoma"/>
                <a:cs typeface="Tahoma"/>
              </a:rPr>
              <a:t> </a:t>
            </a:r>
            <a:r>
              <a:rPr sz="3800" spc="-340" dirty="0">
                <a:solidFill>
                  <a:srgbClr val="1C1C1B"/>
                </a:solidFill>
                <a:latin typeface="Tahoma"/>
                <a:cs typeface="Tahoma"/>
              </a:rPr>
              <a:t>ya</a:t>
            </a:r>
            <a:r>
              <a:rPr sz="3800" spc="-415" dirty="0">
                <a:solidFill>
                  <a:srgbClr val="1C1C1B"/>
                </a:solidFill>
                <a:latin typeface="Tahoma"/>
                <a:cs typeface="Tahoma"/>
              </a:rPr>
              <a:t> </a:t>
            </a:r>
            <a:r>
              <a:rPr sz="3800" spc="-335" dirty="0">
                <a:solidFill>
                  <a:srgbClr val="1C1C1B"/>
                </a:solidFill>
                <a:latin typeface="Tahoma"/>
                <a:cs typeface="Tahoma"/>
              </a:rPr>
              <a:t>creadas </a:t>
            </a:r>
            <a:r>
              <a:rPr sz="3800" spc="-1170" dirty="0">
                <a:solidFill>
                  <a:srgbClr val="1C1C1B"/>
                </a:solidFill>
                <a:latin typeface="Tahoma"/>
                <a:cs typeface="Tahoma"/>
              </a:rPr>
              <a:t> </a:t>
            </a:r>
            <a:r>
              <a:rPr sz="3800" spc="-335" dirty="0">
                <a:solidFill>
                  <a:srgbClr val="1C1C1B"/>
                </a:solidFill>
                <a:latin typeface="Tahoma"/>
                <a:cs typeface="Tahoma"/>
              </a:rPr>
              <a:t>y</a:t>
            </a:r>
            <a:r>
              <a:rPr sz="3800" spc="-415" dirty="0">
                <a:solidFill>
                  <a:srgbClr val="1C1C1B"/>
                </a:solidFill>
                <a:latin typeface="Tahoma"/>
                <a:cs typeface="Tahoma"/>
              </a:rPr>
              <a:t> </a:t>
            </a:r>
            <a:r>
              <a:rPr sz="3800" spc="-315" dirty="0">
                <a:solidFill>
                  <a:srgbClr val="1C1C1B"/>
                </a:solidFill>
                <a:latin typeface="Tahoma"/>
                <a:cs typeface="Tahoma"/>
              </a:rPr>
              <a:t>elaboradas,</a:t>
            </a:r>
            <a:r>
              <a:rPr sz="3800" spc="-415" dirty="0">
                <a:solidFill>
                  <a:srgbClr val="1C1C1B"/>
                </a:solidFill>
                <a:latin typeface="Tahoma"/>
                <a:cs typeface="Tahoma"/>
              </a:rPr>
              <a:t> </a:t>
            </a:r>
            <a:r>
              <a:rPr sz="3800" spc="-335" dirty="0">
                <a:solidFill>
                  <a:srgbClr val="1C1C1B"/>
                </a:solidFill>
                <a:latin typeface="Tahoma"/>
                <a:cs typeface="Tahoma"/>
              </a:rPr>
              <a:t>y</a:t>
            </a:r>
            <a:r>
              <a:rPr sz="3800" spc="-409" dirty="0">
                <a:solidFill>
                  <a:srgbClr val="1C1C1B"/>
                </a:solidFill>
                <a:latin typeface="Tahoma"/>
                <a:cs typeface="Tahoma"/>
              </a:rPr>
              <a:t> </a:t>
            </a:r>
            <a:r>
              <a:rPr sz="3800" spc="-370" dirty="0">
                <a:solidFill>
                  <a:srgbClr val="1C1C1B"/>
                </a:solidFill>
                <a:latin typeface="Tahoma"/>
                <a:cs typeface="Tahoma"/>
              </a:rPr>
              <a:t>de</a:t>
            </a:r>
            <a:r>
              <a:rPr sz="3800" spc="-415" dirty="0">
                <a:solidFill>
                  <a:srgbClr val="1C1C1B"/>
                </a:solidFill>
                <a:latin typeface="Tahoma"/>
                <a:cs typeface="Tahoma"/>
              </a:rPr>
              <a:t> </a:t>
            </a:r>
            <a:r>
              <a:rPr sz="3800" spc="-300" dirty="0">
                <a:solidFill>
                  <a:srgbClr val="1C1C1B"/>
                </a:solidFill>
                <a:latin typeface="Tahoma"/>
                <a:cs typeface="Tahoma"/>
              </a:rPr>
              <a:t>volver</a:t>
            </a:r>
            <a:r>
              <a:rPr sz="3800" spc="-415" dirty="0">
                <a:solidFill>
                  <a:srgbClr val="1C1C1B"/>
                </a:solidFill>
                <a:latin typeface="Tahoma"/>
                <a:cs typeface="Tahoma"/>
              </a:rPr>
              <a:t> </a:t>
            </a:r>
            <a:r>
              <a:rPr sz="3800" spc="-340" dirty="0">
                <a:solidFill>
                  <a:srgbClr val="1C1C1B"/>
                </a:solidFill>
                <a:latin typeface="Tahoma"/>
                <a:cs typeface="Tahoma"/>
              </a:rPr>
              <a:t>a</a:t>
            </a:r>
            <a:r>
              <a:rPr sz="3800" spc="-409" dirty="0">
                <a:solidFill>
                  <a:srgbClr val="1C1C1B"/>
                </a:solidFill>
                <a:latin typeface="Tahoma"/>
                <a:cs typeface="Tahoma"/>
              </a:rPr>
              <a:t> </a:t>
            </a:r>
            <a:r>
              <a:rPr sz="3800" spc="-250" dirty="0">
                <a:solidFill>
                  <a:srgbClr val="1C1C1B"/>
                </a:solidFill>
                <a:latin typeface="Tahoma"/>
                <a:cs typeface="Tahoma"/>
              </a:rPr>
              <a:t>vivir</a:t>
            </a:r>
            <a:r>
              <a:rPr sz="3800" spc="-415" dirty="0">
                <a:solidFill>
                  <a:srgbClr val="1C1C1B"/>
                </a:solidFill>
                <a:latin typeface="Tahoma"/>
                <a:cs typeface="Tahoma"/>
              </a:rPr>
              <a:t> </a:t>
            </a:r>
            <a:r>
              <a:rPr sz="3800" spc="-315" dirty="0">
                <a:solidFill>
                  <a:srgbClr val="1C1C1B"/>
                </a:solidFill>
                <a:latin typeface="Tahoma"/>
                <a:cs typeface="Tahoma"/>
              </a:rPr>
              <a:t>experiencias</a:t>
            </a:r>
            <a:r>
              <a:rPr sz="3800" spc="-409" dirty="0">
                <a:solidFill>
                  <a:srgbClr val="1C1C1B"/>
                </a:solidFill>
                <a:latin typeface="Tahoma"/>
                <a:cs typeface="Tahoma"/>
              </a:rPr>
              <a:t> </a:t>
            </a:r>
            <a:r>
              <a:rPr sz="3800" spc="-350" dirty="0">
                <a:solidFill>
                  <a:srgbClr val="1C1C1B"/>
                </a:solidFill>
                <a:latin typeface="Tahoma"/>
                <a:cs typeface="Tahoma"/>
              </a:rPr>
              <a:t>pasadas</a:t>
            </a:r>
            <a:endParaRPr sz="3800">
              <a:latin typeface="Tahoma"/>
              <a:cs typeface="Tahoma"/>
            </a:endParaRPr>
          </a:p>
        </p:txBody>
      </p:sp>
      <p:sp>
        <p:nvSpPr>
          <p:cNvPr id="23" name="CuadroTexto 22">
            <a:extLst>
              <a:ext uri="{FF2B5EF4-FFF2-40B4-BE49-F238E27FC236}">
                <a16:creationId xmlns:a16="http://schemas.microsoft.com/office/drawing/2014/main" id="{7DA7BDF2-DB94-F160-5899-9D79155CDB69}"/>
              </a:ext>
            </a:extLst>
          </p:cNvPr>
          <p:cNvSpPr txBox="1"/>
          <p:nvPr/>
        </p:nvSpPr>
        <p:spPr>
          <a:xfrm>
            <a:off x="3784089" y="2572480"/>
            <a:ext cx="12435980" cy="2123658"/>
          </a:xfrm>
          <a:prstGeom prst="rect">
            <a:avLst/>
          </a:prstGeom>
          <a:noFill/>
        </p:spPr>
        <p:txBody>
          <a:bodyPr wrap="square" rtlCol="0">
            <a:spAutoFit/>
          </a:bodyPr>
          <a:lstStyle/>
          <a:p>
            <a:r>
              <a:rPr lang="es-MX" sz="6600" dirty="0">
                <a:latin typeface="Congenial Black" panose="02000503040000020004" pitchFamily="2" charset="0"/>
              </a:rPr>
              <a:t>En su conducta se distinguen dos tipos básicos de impulsos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8000" cy="10287000"/>
          </a:xfrm>
          <a:prstGeom prst="rect">
            <a:avLst/>
          </a:prstGeom>
        </p:spPr>
      </p:pic>
      <p:grpSp>
        <p:nvGrpSpPr>
          <p:cNvPr id="3" name="object 3"/>
          <p:cNvGrpSpPr/>
          <p:nvPr/>
        </p:nvGrpSpPr>
        <p:grpSpPr>
          <a:xfrm>
            <a:off x="14383" y="0"/>
            <a:ext cx="16824960" cy="9816465"/>
            <a:chOff x="14383" y="0"/>
            <a:chExt cx="16824960" cy="9816465"/>
          </a:xfrm>
        </p:grpSpPr>
        <p:sp>
          <p:nvSpPr>
            <p:cNvPr id="4" name="object 4"/>
            <p:cNvSpPr/>
            <p:nvPr/>
          </p:nvSpPr>
          <p:spPr>
            <a:xfrm>
              <a:off x="1705200" y="1718232"/>
              <a:ext cx="15095219" cy="8090534"/>
            </a:xfrm>
            <a:custGeom>
              <a:avLst/>
              <a:gdLst/>
              <a:ahLst/>
              <a:cxnLst/>
              <a:rect l="l" t="t" r="r" b="b"/>
              <a:pathLst>
                <a:path w="15095219" h="8090534">
                  <a:moveTo>
                    <a:pt x="15094618" y="7821091"/>
                  </a:moveTo>
                  <a:lnTo>
                    <a:pt x="98496" y="8089924"/>
                  </a:lnTo>
                  <a:lnTo>
                    <a:pt x="0" y="3034301"/>
                  </a:lnTo>
                  <a:lnTo>
                    <a:pt x="1798" y="332719"/>
                  </a:lnTo>
                  <a:lnTo>
                    <a:pt x="7417832" y="129904"/>
                  </a:lnTo>
                  <a:lnTo>
                    <a:pt x="14883922" y="0"/>
                  </a:lnTo>
                  <a:lnTo>
                    <a:pt x="15094618" y="7821091"/>
                  </a:lnTo>
                  <a:close/>
                </a:path>
              </a:pathLst>
            </a:custGeom>
            <a:solidFill>
              <a:srgbClr val="FFFFFF"/>
            </a:solidFill>
          </p:spPr>
          <p:txBody>
            <a:bodyPr wrap="square" lIns="0" tIns="0" rIns="0" bIns="0" rtlCol="0"/>
            <a:lstStyle/>
            <a:p>
              <a:endParaRPr/>
            </a:p>
          </p:txBody>
        </p:sp>
        <p:sp>
          <p:nvSpPr>
            <p:cNvPr id="5" name="object 5"/>
            <p:cNvSpPr/>
            <p:nvPr/>
          </p:nvSpPr>
          <p:spPr>
            <a:xfrm>
              <a:off x="1643965" y="1686228"/>
              <a:ext cx="15195550" cy="8129270"/>
            </a:xfrm>
            <a:custGeom>
              <a:avLst/>
              <a:gdLst/>
              <a:ahLst/>
              <a:cxnLst/>
              <a:rect l="l" t="t" r="r" b="b"/>
              <a:pathLst>
                <a:path w="15195550" h="8129270">
                  <a:moveTo>
                    <a:pt x="12837936" y="19653"/>
                  </a:moveTo>
                  <a:lnTo>
                    <a:pt x="9345172" y="87701"/>
                  </a:lnTo>
                  <a:lnTo>
                    <a:pt x="9444170" y="73070"/>
                  </a:lnTo>
                  <a:lnTo>
                    <a:pt x="12686322" y="9904"/>
                  </a:lnTo>
                  <a:lnTo>
                    <a:pt x="12837936" y="19653"/>
                  </a:lnTo>
                  <a:close/>
                </a:path>
                <a:path w="15195550" h="8129270">
                  <a:moveTo>
                    <a:pt x="13898507" y="11692"/>
                  </a:moveTo>
                  <a:lnTo>
                    <a:pt x="3317346" y="217842"/>
                  </a:lnTo>
                  <a:lnTo>
                    <a:pt x="5127114" y="169880"/>
                  </a:lnTo>
                  <a:lnTo>
                    <a:pt x="13846691" y="0"/>
                  </a:lnTo>
                  <a:lnTo>
                    <a:pt x="13898507" y="11692"/>
                  </a:lnTo>
                  <a:close/>
                </a:path>
                <a:path w="15195550" h="8129270">
                  <a:moveTo>
                    <a:pt x="14311302" y="16352"/>
                  </a:moveTo>
                  <a:lnTo>
                    <a:pt x="2071228" y="254822"/>
                  </a:lnTo>
                  <a:lnTo>
                    <a:pt x="2120369" y="241162"/>
                  </a:lnTo>
                  <a:lnTo>
                    <a:pt x="14259486" y="4660"/>
                  </a:lnTo>
                  <a:lnTo>
                    <a:pt x="14311302" y="16352"/>
                  </a:lnTo>
                  <a:close/>
                </a:path>
                <a:path w="15195550" h="8129270">
                  <a:moveTo>
                    <a:pt x="14863078" y="18305"/>
                  </a:moveTo>
                  <a:lnTo>
                    <a:pt x="1574638" y="277199"/>
                  </a:lnTo>
                  <a:lnTo>
                    <a:pt x="1726085" y="261546"/>
                  </a:lnTo>
                  <a:lnTo>
                    <a:pt x="14819424" y="6453"/>
                  </a:lnTo>
                  <a:lnTo>
                    <a:pt x="14863078" y="18305"/>
                  </a:lnTo>
                  <a:close/>
                </a:path>
                <a:path w="15195550" h="8129270">
                  <a:moveTo>
                    <a:pt x="15195186" y="7874626"/>
                  </a:moveTo>
                  <a:lnTo>
                    <a:pt x="14668323" y="7884891"/>
                  </a:lnTo>
                  <a:lnTo>
                    <a:pt x="14617232" y="7873184"/>
                  </a:lnTo>
                  <a:lnTo>
                    <a:pt x="12328927" y="7917766"/>
                  </a:lnTo>
                  <a:lnTo>
                    <a:pt x="12278548" y="7906045"/>
                  </a:lnTo>
                  <a:lnTo>
                    <a:pt x="11325384" y="7924616"/>
                  </a:lnTo>
                  <a:lnTo>
                    <a:pt x="10693939" y="7924215"/>
                  </a:lnTo>
                  <a:lnTo>
                    <a:pt x="175424" y="8129144"/>
                  </a:lnTo>
                  <a:lnTo>
                    <a:pt x="157141" y="8116798"/>
                  </a:lnTo>
                  <a:lnTo>
                    <a:pt x="15128091" y="7825124"/>
                  </a:lnTo>
                  <a:lnTo>
                    <a:pt x="15130204" y="7786976"/>
                  </a:lnTo>
                  <a:lnTo>
                    <a:pt x="15132199" y="7761532"/>
                  </a:lnTo>
                  <a:lnTo>
                    <a:pt x="15133218" y="7723405"/>
                  </a:lnTo>
                  <a:lnTo>
                    <a:pt x="15133391" y="7697997"/>
                  </a:lnTo>
                  <a:lnTo>
                    <a:pt x="15127132" y="7494880"/>
                  </a:lnTo>
                  <a:lnTo>
                    <a:pt x="15124061" y="7393320"/>
                  </a:lnTo>
                  <a:lnTo>
                    <a:pt x="15120693" y="7279064"/>
                  </a:lnTo>
                  <a:lnTo>
                    <a:pt x="15118152" y="7190197"/>
                  </a:lnTo>
                  <a:lnTo>
                    <a:pt x="15116987" y="7152113"/>
                  </a:lnTo>
                  <a:lnTo>
                    <a:pt x="15113936" y="7037850"/>
                  </a:lnTo>
                  <a:lnTo>
                    <a:pt x="15111690" y="6948977"/>
                  </a:lnTo>
                  <a:lnTo>
                    <a:pt x="15110468" y="6898191"/>
                  </a:lnTo>
                  <a:lnTo>
                    <a:pt x="15109292" y="6847405"/>
                  </a:lnTo>
                  <a:lnTo>
                    <a:pt x="15108448" y="6809314"/>
                  </a:lnTo>
                  <a:lnTo>
                    <a:pt x="15105892" y="6682339"/>
                  </a:lnTo>
                  <a:lnTo>
                    <a:pt x="15105346" y="6644243"/>
                  </a:lnTo>
                  <a:lnTo>
                    <a:pt x="15105034" y="6593439"/>
                  </a:lnTo>
                  <a:lnTo>
                    <a:pt x="15104730" y="6529933"/>
                  </a:lnTo>
                  <a:lnTo>
                    <a:pt x="15104769" y="6479123"/>
                  </a:lnTo>
                  <a:lnTo>
                    <a:pt x="15104745" y="6428314"/>
                  </a:lnTo>
                  <a:lnTo>
                    <a:pt x="15104496" y="6377509"/>
                  </a:lnTo>
                  <a:lnTo>
                    <a:pt x="15103864" y="6326712"/>
                  </a:lnTo>
                  <a:lnTo>
                    <a:pt x="15102688" y="6275925"/>
                  </a:lnTo>
                  <a:lnTo>
                    <a:pt x="15100808" y="6225152"/>
                  </a:lnTo>
                  <a:lnTo>
                    <a:pt x="15099680" y="6174364"/>
                  </a:lnTo>
                  <a:lnTo>
                    <a:pt x="15098296" y="6123581"/>
                  </a:lnTo>
                  <a:lnTo>
                    <a:pt x="15096688" y="6072803"/>
                  </a:lnTo>
                  <a:lnTo>
                    <a:pt x="15094888" y="6022029"/>
                  </a:lnTo>
                  <a:lnTo>
                    <a:pt x="15093176" y="5983955"/>
                  </a:lnTo>
                  <a:lnTo>
                    <a:pt x="15091088" y="5933186"/>
                  </a:lnTo>
                  <a:lnTo>
                    <a:pt x="15088904" y="5882419"/>
                  </a:lnTo>
                  <a:lnTo>
                    <a:pt x="15086657" y="5831653"/>
                  </a:lnTo>
                  <a:lnTo>
                    <a:pt x="15084377" y="5780888"/>
                  </a:lnTo>
                  <a:lnTo>
                    <a:pt x="15083905" y="5780897"/>
                  </a:lnTo>
                  <a:lnTo>
                    <a:pt x="15082432" y="5755521"/>
                  </a:lnTo>
                  <a:lnTo>
                    <a:pt x="15081432" y="5730135"/>
                  </a:lnTo>
                  <a:lnTo>
                    <a:pt x="15080669" y="5717448"/>
                  </a:lnTo>
                  <a:lnTo>
                    <a:pt x="15079649" y="5692063"/>
                  </a:lnTo>
                  <a:lnTo>
                    <a:pt x="15078866" y="5679376"/>
                  </a:lnTo>
                  <a:lnTo>
                    <a:pt x="15077827" y="5653991"/>
                  </a:lnTo>
                  <a:lnTo>
                    <a:pt x="15076531" y="5615909"/>
                  </a:lnTo>
                  <a:lnTo>
                    <a:pt x="15074408" y="5565141"/>
                  </a:lnTo>
                  <a:lnTo>
                    <a:pt x="15070422" y="5450897"/>
                  </a:lnTo>
                  <a:lnTo>
                    <a:pt x="15067729" y="5374735"/>
                  </a:lnTo>
                  <a:lnTo>
                    <a:pt x="15061773" y="5197017"/>
                  </a:lnTo>
                  <a:lnTo>
                    <a:pt x="15058515" y="5095461"/>
                  </a:lnTo>
                  <a:lnTo>
                    <a:pt x="15054992" y="4981208"/>
                  </a:lnTo>
                  <a:lnTo>
                    <a:pt x="15049804" y="4816178"/>
                  </a:lnTo>
                  <a:lnTo>
                    <a:pt x="15044343" y="4638451"/>
                  </a:lnTo>
                  <a:lnTo>
                    <a:pt x="15038617" y="4448026"/>
                  </a:lnTo>
                  <a:lnTo>
                    <a:pt x="15030725" y="4181429"/>
                  </a:lnTo>
                  <a:lnTo>
                    <a:pt x="15022592" y="3902135"/>
                  </a:lnTo>
                  <a:lnTo>
                    <a:pt x="15012344" y="3546667"/>
                  </a:lnTo>
                  <a:lnTo>
                    <a:pt x="14999813" y="3102327"/>
                  </a:lnTo>
                  <a:lnTo>
                    <a:pt x="14985895" y="2607204"/>
                  </a:lnTo>
                  <a:lnTo>
                    <a:pt x="14970840" y="2061293"/>
                  </a:lnTo>
                  <a:lnTo>
                    <a:pt x="14956023" y="1515378"/>
                  </a:lnTo>
                  <a:lnTo>
                    <a:pt x="14943167" y="1032937"/>
                  </a:lnTo>
                  <a:lnTo>
                    <a:pt x="14938510" y="855194"/>
                  </a:lnTo>
                  <a:lnTo>
                    <a:pt x="14936299" y="766320"/>
                  </a:lnTo>
                  <a:lnTo>
                    <a:pt x="14935145" y="715533"/>
                  </a:lnTo>
                  <a:lnTo>
                    <a:pt x="14900941" y="157294"/>
                  </a:lnTo>
                  <a:lnTo>
                    <a:pt x="14895691" y="119289"/>
                  </a:lnTo>
                  <a:lnTo>
                    <a:pt x="14881378" y="106865"/>
                  </a:lnTo>
                  <a:lnTo>
                    <a:pt x="14847947" y="94814"/>
                  </a:lnTo>
                  <a:lnTo>
                    <a:pt x="14739333" y="96930"/>
                  </a:lnTo>
                  <a:lnTo>
                    <a:pt x="14716804" y="84667"/>
                  </a:lnTo>
                  <a:lnTo>
                    <a:pt x="14594523" y="87049"/>
                  </a:lnTo>
                  <a:lnTo>
                    <a:pt x="14396831" y="78198"/>
                  </a:lnTo>
                  <a:lnTo>
                    <a:pt x="14148583" y="83035"/>
                  </a:lnTo>
                  <a:lnTo>
                    <a:pt x="14098735" y="71303"/>
                  </a:lnTo>
                  <a:lnTo>
                    <a:pt x="13548375" y="82026"/>
                  </a:lnTo>
                  <a:lnTo>
                    <a:pt x="13445859" y="71321"/>
                  </a:lnTo>
                  <a:lnTo>
                    <a:pt x="12676514" y="86310"/>
                  </a:lnTo>
                  <a:lnTo>
                    <a:pt x="12060790" y="85603"/>
                  </a:lnTo>
                  <a:lnTo>
                    <a:pt x="1165092" y="297880"/>
                  </a:lnTo>
                  <a:lnTo>
                    <a:pt x="1319047" y="282179"/>
                  </a:lnTo>
                  <a:lnTo>
                    <a:pt x="14921588" y="17165"/>
                  </a:lnTo>
                  <a:lnTo>
                    <a:pt x="14945106" y="29409"/>
                  </a:lnTo>
                  <a:lnTo>
                    <a:pt x="14947909" y="54759"/>
                  </a:lnTo>
                  <a:lnTo>
                    <a:pt x="14952056" y="105488"/>
                  </a:lnTo>
                  <a:lnTo>
                    <a:pt x="14954859" y="130838"/>
                  </a:lnTo>
                  <a:lnTo>
                    <a:pt x="14958306" y="181581"/>
                  </a:lnTo>
                  <a:lnTo>
                    <a:pt x="14961529" y="232328"/>
                  </a:lnTo>
                  <a:lnTo>
                    <a:pt x="14964593" y="283078"/>
                  </a:lnTo>
                  <a:lnTo>
                    <a:pt x="14973463" y="435334"/>
                  </a:lnTo>
                  <a:lnTo>
                    <a:pt x="14976774" y="498781"/>
                  </a:lnTo>
                  <a:lnTo>
                    <a:pt x="14979998" y="549528"/>
                  </a:lnTo>
                  <a:lnTo>
                    <a:pt x="14983445" y="600271"/>
                  </a:lnTo>
                  <a:lnTo>
                    <a:pt x="14983985" y="625665"/>
                  </a:lnTo>
                  <a:lnTo>
                    <a:pt x="14985208" y="676451"/>
                  </a:lnTo>
                  <a:lnTo>
                    <a:pt x="14995376" y="1057325"/>
                  </a:lnTo>
                  <a:lnTo>
                    <a:pt x="15006279" y="1450887"/>
                  </a:lnTo>
                  <a:lnTo>
                    <a:pt x="15018034" y="1869838"/>
                  </a:lnTo>
                  <a:lnTo>
                    <a:pt x="15031365" y="2339567"/>
                  </a:lnTo>
                  <a:lnTo>
                    <a:pt x="15043490" y="2758511"/>
                  </a:lnTo>
                  <a:lnTo>
                    <a:pt x="15054176" y="3126672"/>
                  </a:lnTo>
                  <a:lnTo>
                    <a:pt x="15064762" y="3482133"/>
                  </a:lnTo>
                  <a:lnTo>
                    <a:pt x="15073210" y="3761422"/>
                  </a:lnTo>
                  <a:lnTo>
                    <a:pt x="15081703" y="4040709"/>
                  </a:lnTo>
                  <a:lnTo>
                    <a:pt x="15094232" y="4446942"/>
                  </a:lnTo>
                  <a:lnTo>
                    <a:pt x="15099999" y="4624664"/>
                  </a:lnTo>
                  <a:lnTo>
                    <a:pt x="15104001" y="4751610"/>
                  </a:lnTo>
                  <a:lnTo>
                    <a:pt x="15107746" y="4865859"/>
                  </a:lnTo>
                  <a:lnTo>
                    <a:pt x="15114705" y="5068962"/>
                  </a:lnTo>
                  <a:lnTo>
                    <a:pt x="15118159" y="5170514"/>
                  </a:lnTo>
                  <a:lnTo>
                    <a:pt x="15124512" y="5348224"/>
                  </a:lnTo>
                  <a:lnTo>
                    <a:pt x="15127404" y="5424382"/>
                  </a:lnTo>
                  <a:lnTo>
                    <a:pt x="15128592" y="5449763"/>
                  </a:lnTo>
                  <a:lnTo>
                    <a:pt x="15130020" y="5487843"/>
                  </a:lnTo>
                  <a:lnTo>
                    <a:pt x="15131194" y="5513225"/>
                  </a:lnTo>
                  <a:lnTo>
                    <a:pt x="15132606" y="5551305"/>
                  </a:lnTo>
                  <a:lnTo>
                    <a:pt x="15136050" y="5627452"/>
                  </a:lnTo>
                  <a:lnTo>
                    <a:pt x="15136933" y="5640137"/>
                  </a:lnTo>
                  <a:lnTo>
                    <a:pt x="15138053" y="5665520"/>
                  </a:lnTo>
                  <a:lnTo>
                    <a:pt x="15140609" y="5703578"/>
                  </a:lnTo>
                  <a:lnTo>
                    <a:pt x="15144750" y="5754306"/>
                  </a:lnTo>
                  <a:lnTo>
                    <a:pt x="15147914" y="5805055"/>
                  </a:lnTo>
                  <a:lnTo>
                    <a:pt x="15150709" y="5855810"/>
                  </a:lnTo>
                  <a:lnTo>
                    <a:pt x="15153165" y="5906571"/>
                  </a:lnTo>
                  <a:lnTo>
                    <a:pt x="15155556" y="5970037"/>
                  </a:lnTo>
                  <a:lnTo>
                    <a:pt x="15157415" y="6020810"/>
                  </a:lnTo>
                  <a:lnTo>
                    <a:pt x="15159017" y="6071589"/>
                  </a:lnTo>
                  <a:lnTo>
                    <a:pt x="15160391" y="6122372"/>
                  </a:lnTo>
                  <a:lnTo>
                    <a:pt x="15161562" y="6173158"/>
                  </a:lnTo>
                  <a:lnTo>
                    <a:pt x="15162773" y="6236647"/>
                  </a:lnTo>
                  <a:lnTo>
                    <a:pt x="15163412" y="6274742"/>
                  </a:lnTo>
                  <a:lnTo>
                    <a:pt x="15164145" y="6325537"/>
                  </a:lnTo>
                  <a:lnTo>
                    <a:pt x="15164788" y="6376334"/>
                  </a:lnTo>
                  <a:lnTo>
                    <a:pt x="15165368" y="6427133"/>
                  </a:lnTo>
                  <a:lnTo>
                    <a:pt x="15167007" y="6579530"/>
                  </a:lnTo>
                  <a:lnTo>
                    <a:pt x="15167612" y="6630327"/>
                  </a:lnTo>
                  <a:lnTo>
                    <a:pt x="15168293" y="6681124"/>
                  </a:lnTo>
                  <a:lnTo>
                    <a:pt x="15169305" y="6744616"/>
                  </a:lnTo>
                  <a:lnTo>
                    <a:pt x="15172398" y="6896985"/>
                  </a:lnTo>
                  <a:lnTo>
                    <a:pt x="15173266" y="6935075"/>
                  </a:lnTo>
                  <a:lnTo>
                    <a:pt x="15175119" y="7011253"/>
                  </a:lnTo>
                  <a:lnTo>
                    <a:pt x="15177080" y="7087430"/>
                  </a:lnTo>
                  <a:lnTo>
                    <a:pt x="15179870" y="7188995"/>
                  </a:lnTo>
                  <a:lnTo>
                    <a:pt x="15181326" y="7239776"/>
                  </a:lnTo>
                  <a:lnTo>
                    <a:pt x="15182819" y="7290556"/>
                  </a:lnTo>
                  <a:lnTo>
                    <a:pt x="15185538" y="7379420"/>
                  </a:lnTo>
                  <a:lnTo>
                    <a:pt x="15195186" y="7874626"/>
                  </a:lnTo>
                  <a:close/>
                </a:path>
                <a:path w="15195550" h="8129270">
                  <a:moveTo>
                    <a:pt x="8961075" y="158696"/>
                  </a:moveTo>
                  <a:lnTo>
                    <a:pt x="760580" y="318464"/>
                  </a:lnTo>
                  <a:lnTo>
                    <a:pt x="810534" y="304788"/>
                  </a:lnTo>
                  <a:lnTo>
                    <a:pt x="9353214" y="138354"/>
                  </a:lnTo>
                  <a:lnTo>
                    <a:pt x="8961075" y="158696"/>
                  </a:lnTo>
                  <a:close/>
                </a:path>
                <a:path w="15195550" h="8129270">
                  <a:moveTo>
                    <a:pt x="2773883" y="291942"/>
                  </a:moveTo>
                  <a:lnTo>
                    <a:pt x="361304" y="338945"/>
                  </a:lnTo>
                  <a:lnTo>
                    <a:pt x="410889" y="325277"/>
                  </a:lnTo>
                  <a:lnTo>
                    <a:pt x="2825066" y="278242"/>
                  </a:lnTo>
                  <a:lnTo>
                    <a:pt x="2773883" y="291942"/>
                  </a:lnTo>
                  <a:close/>
                </a:path>
                <a:path w="15195550" h="8129270">
                  <a:moveTo>
                    <a:pt x="3859297" y="270795"/>
                  </a:moveTo>
                  <a:lnTo>
                    <a:pt x="3493916" y="277914"/>
                  </a:lnTo>
                  <a:lnTo>
                    <a:pt x="3287945" y="269224"/>
                  </a:lnTo>
                  <a:lnTo>
                    <a:pt x="5904479" y="218247"/>
                  </a:lnTo>
                  <a:lnTo>
                    <a:pt x="3859297" y="270795"/>
                  </a:lnTo>
                  <a:close/>
                </a:path>
                <a:path w="15195550" h="8129270">
                  <a:moveTo>
                    <a:pt x="2154773" y="316706"/>
                  </a:moveTo>
                  <a:lnTo>
                    <a:pt x="121008" y="356329"/>
                  </a:lnTo>
                  <a:lnTo>
                    <a:pt x="167687" y="342717"/>
                  </a:lnTo>
                  <a:lnTo>
                    <a:pt x="2208142" y="302964"/>
                  </a:lnTo>
                  <a:lnTo>
                    <a:pt x="2154773" y="316706"/>
                  </a:lnTo>
                  <a:close/>
                </a:path>
                <a:path w="15195550" h="8129270">
                  <a:moveTo>
                    <a:pt x="1528374" y="341612"/>
                  </a:moveTo>
                  <a:lnTo>
                    <a:pt x="16500" y="371068"/>
                  </a:lnTo>
                  <a:lnTo>
                    <a:pt x="46369" y="357783"/>
                  </a:lnTo>
                  <a:lnTo>
                    <a:pt x="1682824" y="325901"/>
                  </a:lnTo>
                  <a:lnTo>
                    <a:pt x="1528374" y="341612"/>
                  </a:lnTo>
                  <a:close/>
                </a:path>
                <a:path w="15195550" h="8129270">
                  <a:moveTo>
                    <a:pt x="14118525" y="7844793"/>
                  </a:moveTo>
                  <a:lnTo>
                    <a:pt x="144570" y="8117043"/>
                  </a:lnTo>
                  <a:lnTo>
                    <a:pt x="138063" y="8091765"/>
                  </a:lnTo>
                  <a:lnTo>
                    <a:pt x="139455" y="8079035"/>
                  </a:lnTo>
                  <a:lnTo>
                    <a:pt x="147185" y="8040777"/>
                  </a:lnTo>
                  <a:lnTo>
                    <a:pt x="151570" y="7989882"/>
                  </a:lnTo>
                  <a:lnTo>
                    <a:pt x="153651" y="7951734"/>
                  </a:lnTo>
                  <a:lnTo>
                    <a:pt x="153482" y="7900928"/>
                  </a:lnTo>
                  <a:lnTo>
                    <a:pt x="151607" y="7837453"/>
                  </a:lnTo>
                  <a:lnTo>
                    <a:pt x="149069" y="7786692"/>
                  </a:lnTo>
                  <a:lnTo>
                    <a:pt x="146167" y="7735939"/>
                  </a:lnTo>
                  <a:lnTo>
                    <a:pt x="143199" y="7672485"/>
                  </a:lnTo>
                  <a:lnTo>
                    <a:pt x="141535" y="7621708"/>
                  </a:lnTo>
                  <a:lnTo>
                    <a:pt x="139761" y="7570933"/>
                  </a:lnTo>
                  <a:lnTo>
                    <a:pt x="137900" y="7520159"/>
                  </a:lnTo>
                  <a:lnTo>
                    <a:pt x="135970" y="7469387"/>
                  </a:lnTo>
                  <a:lnTo>
                    <a:pt x="133993" y="7418616"/>
                  </a:lnTo>
                  <a:lnTo>
                    <a:pt x="127980" y="7266304"/>
                  </a:lnTo>
                  <a:lnTo>
                    <a:pt x="126016" y="7215533"/>
                  </a:lnTo>
                  <a:lnTo>
                    <a:pt x="124107" y="7164761"/>
                  </a:lnTo>
                  <a:lnTo>
                    <a:pt x="122520" y="7126684"/>
                  </a:lnTo>
                  <a:lnTo>
                    <a:pt x="120781" y="7075909"/>
                  </a:lnTo>
                  <a:lnTo>
                    <a:pt x="119157" y="7025131"/>
                  </a:lnTo>
                  <a:lnTo>
                    <a:pt x="117670" y="6974350"/>
                  </a:lnTo>
                  <a:lnTo>
                    <a:pt x="116338" y="6923566"/>
                  </a:lnTo>
                  <a:lnTo>
                    <a:pt x="114227" y="6821988"/>
                  </a:lnTo>
                  <a:lnTo>
                    <a:pt x="113487" y="6771193"/>
                  </a:lnTo>
                  <a:lnTo>
                    <a:pt x="112986" y="6720393"/>
                  </a:lnTo>
                  <a:lnTo>
                    <a:pt x="112071" y="6695006"/>
                  </a:lnTo>
                  <a:lnTo>
                    <a:pt x="109709" y="6618838"/>
                  </a:lnTo>
                  <a:lnTo>
                    <a:pt x="108266" y="6568056"/>
                  </a:lnTo>
                  <a:lnTo>
                    <a:pt x="105501" y="6466491"/>
                  </a:lnTo>
                  <a:lnTo>
                    <a:pt x="102821" y="6364924"/>
                  </a:lnTo>
                  <a:lnTo>
                    <a:pt x="100203" y="6263355"/>
                  </a:lnTo>
                  <a:lnTo>
                    <a:pt x="95466" y="6072911"/>
                  </a:lnTo>
                  <a:lnTo>
                    <a:pt x="91110" y="5895163"/>
                  </a:lnTo>
                  <a:lnTo>
                    <a:pt x="85128" y="5641231"/>
                  </a:lnTo>
                  <a:lnTo>
                    <a:pt x="78906" y="5374601"/>
                  </a:lnTo>
                  <a:lnTo>
                    <a:pt x="71386" y="5044485"/>
                  </a:lnTo>
                  <a:lnTo>
                    <a:pt x="64284" y="4727063"/>
                  </a:lnTo>
                  <a:lnTo>
                    <a:pt x="56773" y="4384245"/>
                  </a:lnTo>
                  <a:lnTo>
                    <a:pt x="50769" y="4104909"/>
                  </a:lnTo>
                  <a:lnTo>
                    <a:pt x="45137" y="3838268"/>
                  </a:lnTo>
                  <a:lnTo>
                    <a:pt x="15204" y="2301859"/>
                  </a:lnTo>
                  <a:lnTo>
                    <a:pt x="12795" y="2162180"/>
                  </a:lnTo>
                  <a:lnTo>
                    <a:pt x="10886" y="2047895"/>
                  </a:lnTo>
                  <a:lnTo>
                    <a:pt x="9027" y="1933610"/>
                  </a:lnTo>
                  <a:lnTo>
                    <a:pt x="5962" y="1730431"/>
                  </a:lnTo>
                  <a:lnTo>
                    <a:pt x="4511" y="1628840"/>
                  </a:lnTo>
                  <a:lnTo>
                    <a:pt x="3365" y="1539945"/>
                  </a:lnTo>
                  <a:lnTo>
                    <a:pt x="2690" y="1489149"/>
                  </a:lnTo>
                  <a:lnTo>
                    <a:pt x="1879" y="1412950"/>
                  </a:lnTo>
                  <a:lnTo>
                    <a:pt x="1129" y="1336750"/>
                  </a:lnTo>
                  <a:lnTo>
                    <a:pt x="441" y="1260549"/>
                  </a:lnTo>
                  <a:lnTo>
                    <a:pt x="368" y="1235146"/>
                  </a:lnTo>
                  <a:lnTo>
                    <a:pt x="64" y="1197045"/>
                  </a:lnTo>
                  <a:lnTo>
                    <a:pt x="0" y="1146236"/>
                  </a:lnTo>
                  <a:lnTo>
                    <a:pt x="2" y="1095426"/>
                  </a:lnTo>
                  <a:lnTo>
                    <a:pt x="29" y="1070021"/>
                  </a:lnTo>
                  <a:lnTo>
                    <a:pt x="320" y="1057313"/>
                  </a:lnTo>
                  <a:lnTo>
                    <a:pt x="382" y="1031907"/>
                  </a:lnTo>
                  <a:lnTo>
                    <a:pt x="1053" y="1006489"/>
                  </a:lnTo>
                  <a:lnTo>
                    <a:pt x="1416" y="993780"/>
                  </a:lnTo>
                  <a:lnTo>
                    <a:pt x="1950" y="942960"/>
                  </a:lnTo>
                  <a:lnTo>
                    <a:pt x="1365" y="892161"/>
                  </a:lnTo>
                  <a:lnTo>
                    <a:pt x="406" y="841370"/>
                  </a:lnTo>
                  <a:lnTo>
                    <a:pt x="68" y="803270"/>
                  </a:lnTo>
                  <a:lnTo>
                    <a:pt x="602" y="752450"/>
                  </a:lnTo>
                  <a:lnTo>
                    <a:pt x="1494" y="701623"/>
                  </a:lnTo>
                  <a:lnTo>
                    <a:pt x="2478" y="638091"/>
                  </a:lnTo>
                  <a:lnTo>
                    <a:pt x="3913" y="587254"/>
                  </a:lnTo>
                  <a:lnTo>
                    <a:pt x="5416" y="536415"/>
                  </a:lnTo>
                  <a:lnTo>
                    <a:pt x="6851" y="485577"/>
                  </a:lnTo>
                  <a:lnTo>
                    <a:pt x="8083" y="434744"/>
                  </a:lnTo>
                  <a:lnTo>
                    <a:pt x="8974" y="383917"/>
                  </a:lnTo>
                  <a:lnTo>
                    <a:pt x="12613" y="371143"/>
                  </a:lnTo>
                  <a:lnTo>
                    <a:pt x="1169403" y="348606"/>
                  </a:lnTo>
                  <a:lnTo>
                    <a:pt x="1016439" y="364289"/>
                  </a:lnTo>
                  <a:lnTo>
                    <a:pt x="611445" y="372179"/>
                  </a:lnTo>
                  <a:lnTo>
                    <a:pt x="561585" y="385853"/>
                  </a:lnTo>
                  <a:lnTo>
                    <a:pt x="215297" y="392599"/>
                  </a:lnTo>
                  <a:lnTo>
                    <a:pt x="166814" y="406246"/>
                  </a:lnTo>
                  <a:lnTo>
                    <a:pt x="94548" y="407654"/>
                  </a:lnTo>
                  <a:lnTo>
                    <a:pt x="69004" y="471664"/>
                  </a:lnTo>
                  <a:lnTo>
                    <a:pt x="68339" y="522487"/>
                  </a:lnTo>
                  <a:lnTo>
                    <a:pt x="68105" y="573301"/>
                  </a:lnTo>
                  <a:lnTo>
                    <a:pt x="68316" y="687618"/>
                  </a:lnTo>
                  <a:lnTo>
                    <a:pt x="68082" y="738433"/>
                  </a:lnTo>
                  <a:lnTo>
                    <a:pt x="67416" y="789255"/>
                  </a:lnTo>
                  <a:lnTo>
                    <a:pt x="67255" y="840068"/>
                  </a:lnTo>
                  <a:lnTo>
                    <a:pt x="66936" y="890884"/>
                  </a:lnTo>
                  <a:lnTo>
                    <a:pt x="66495" y="941702"/>
                  </a:lnTo>
                  <a:lnTo>
                    <a:pt x="65966" y="992522"/>
                  </a:lnTo>
                  <a:lnTo>
                    <a:pt x="63957" y="1132288"/>
                  </a:lnTo>
                  <a:lnTo>
                    <a:pt x="63428" y="1183108"/>
                  </a:lnTo>
                  <a:lnTo>
                    <a:pt x="62987" y="1233926"/>
                  </a:lnTo>
                  <a:lnTo>
                    <a:pt x="62668" y="1284742"/>
                  </a:lnTo>
                  <a:lnTo>
                    <a:pt x="62260" y="1322857"/>
                  </a:lnTo>
                  <a:lnTo>
                    <a:pt x="61863" y="1348269"/>
                  </a:lnTo>
                  <a:lnTo>
                    <a:pt x="61549" y="1373680"/>
                  </a:lnTo>
                  <a:lnTo>
                    <a:pt x="61421" y="1386385"/>
                  </a:lnTo>
                  <a:lnTo>
                    <a:pt x="61720" y="1437189"/>
                  </a:lnTo>
                  <a:lnTo>
                    <a:pt x="62094" y="1487991"/>
                  </a:lnTo>
                  <a:lnTo>
                    <a:pt x="62543" y="1538792"/>
                  </a:lnTo>
                  <a:lnTo>
                    <a:pt x="63738" y="1627686"/>
                  </a:lnTo>
                  <a:lnTo>
                    <a:pt x="64642" y="1691180"/>
                  </a:lnTo>
                  <a:lnTo>
                    <a:pt x="66040" y="1780070"/>
                  </a:lnTo>
                  <a:lnTo>
                    <a:pt x="67504" y="1868958"/>
                  </a:lnTo>
                  <a:lnTo>
                    <a:pt x="69278" y="1970543"/>
                  </a:lnTo>
                  <a:lnTo>
                    <a:pt x="70654" y="2046731"/>
                  </a:lnTo>
                  <a:lnTo>
                    <a:pt x="73252" y="2186407"/>
                  </a:lnTo>
                  <a:lnTo>
                    <a:pt x="78965" y="2478451"/>
                  </a:lnTo>
                  <a:lnTo>
                    <a:pt x="82843" y="2668911"/>
                  </a:lnTo>
                  <a:lnTo>
                    <a:pt x="87613" y="2897462"/>
                  </a:lnTo>
                  <a:lnTo>
                    <a:pt x="91651" y="3087919"/>
                  </a:lnTo>
                  <a:lnTo>
                    <a:pt x="98853" y="3418042"/>
                  </a:lnTo>
                  <a:lnTo>
                    <a:pt x="104196" y="3659283"/>
                  </a:lnTo>
                  <a:lnTo>
                    <a:pt x="110790" y="3951310"/>
                  </a:lnTo>
                  <a:lnTo>
                    <a:pt x="117490" y="4243335"/>
                  </a:lnTo>
                  <a:lnTo>
                    <a:pt x="124281" y="4535358"/>
                  </a:lnTo>
                  <a:lnTo>
                    <a:pt x="130895" y="4814683"/>
                  </a:lnTo>
                  <a:lnTo>
                    <a:pt x="137937" y="5106701"/>
                  </a:lnTo>
                  <a:lnTo>
                    <a:pt x="144784" y="5386020"/>
                  </a:lnTo>
                  <a:lnTo>
                    <a:pt x="149505" y="5576465"/>
                  </a:lnTo>
                  <a:lnTo>
                    <a:pt x="155323" y="5804995"/>
                  </a:lnTo>
                  <a:lnTo>
                    <a:pt x="162313" y="6071609"/>
                  </a:lnTo>
                  <a:lnTo>
                    <a:pt x="164405" y="6147783"/>
                  </a:lnTo>
                  <a:lnTo>
                    <a:pt x="168051" y="6274736"/>
                  </a:lnTo>
                  <a:lnTo>
                    <a:pt x="169600" y="6325515"/>
                  </a:lnTo>
                  <a:lnTo>
                    <a:pt x="170883" y="6363597"/>
                  </a:lnTo>
                  <a:lnTo>
                    <a:pt x="171639" y="6388988"/>
                  </a:lnTo>
                  <a:lnTo>
                    <a:pt x="173131" y="6427066"/>
                  </a:lnTo>
                  <a:lnTo>
                    <a:pt x="173367" y="6427061"/>
                  </a:lnTo>
                  <a:lnTo>
                    <a:pt x="177201" y="6617523"/>
                  </a:lnTo>
                  <a:lnTo>
                    <a:pt x="178843" y="6693705"/>
                  </a:lnTo>
                  <a:lnTo>
                    <a:pt x="180038" y="6744491"/>
                  </a:lnTo>
                  <a:lnTo>
                    <a:pt x="181313" y="6795276"/>
                  </a:lnTo>
                  <a:lnTo>
                    <a:pt x="182683" y="6846059"/>
                  </a:lnTo>
                  <a:lnTo>
                    <a:pt x="184160" y="6896840"/>
                  </a:lnTo>
                  <a:lnTo>
                    <a:pt x="185759" y="6947619"/>
                  </a:lnTo>
                  <a:lnTo>
                    <a:pt x="187493" y="6998394"/>
                  </a:lnTo>
                  <a:lnTo>
                    <a:pt x="189376" y="7049167"/>
                  </a:lnTo>
                  <a:lnTo>
                    <a:pt x="190632" y="7099953"/>
                  </a:lnTo>
                  <a:lnTo>
                    <a:pt x="192336" y="7150729"/>
                  </a:lnTo>
                  <a:lnTo>
                    <a:pt x="194359" y="7201499"/>
                  </a:lnTo>
                  <a:lnTo>
                    <a:pt x="196575" y="7252266"/>
                  </a:lnTo>
                  <a:lnTo>
                    <a:pt x="198855" y="7303031"/>
                  </a:lnTo>
                  <a:lnTo>
                    <a:pt x="201071" y="7353797"/>
                  </a:lnTo>
                  <a:lnTo>
                    <a:pt x="203094" y="7404568"/>
                  </a:lnTo>
                  <a:lnTo>
                    <a:pt x="204798" y="7455344"/>
                  </a:lnTo>
                  <a:lnTo>
                    <a:pt x="206055" y="7506129"/>
                  </a:lnTo>
                  <a:lnTo>
                    <a:pt x="208671" y="7645805"/>
                  </a:lnTo>
                  <a:lnTo>
                    <a:pt x="209517" y="7696598"/>
                  </a:lnTo>
                  <a:lnTo>
                    <a:pt x="210269" y="7747393"/>
                  </a:lnTo>
                  <a:lnTo>
                    <a:pt x="210905" y="7798190"/>
                  </a:lnTo>
                  <a:lnTo>
                    <a:pt x="211486" y="7887096"/>
                  </a:lnTo>
                  <a:lnTo>
                    <a:pt x="211632" y="7937902"/>
                  </a:lnTo>
                  <a:lnTo>
                    <a:pt x="211569" y="7988713"/>
                  </a:lnTo>
                  <a:lnTo>
                    <a:pt x="212063" y="8014109"/>
                  </a:lnTo>
                  <a:lnTo>
                    <a:pt x="214805" y="8039460"/>
                  </a:lnTo>
                  <a:lnTo>
                    <a:pt x="222036" y="8052021"/>
                  </a:lnTo>
                  <a:lnTo>
                    <a:pt x="234121" y="8051786"/>
                  </a:lnTo>
                  <a:lnTo>
                    <a:pt x="251918" y="8064142"/>
                  </a:lnTo>
                  <a:lnTo>
                    <a:pt x="1548680" y="8038877"/>
                  </a:lnTo>
                  <a:lnTo>
                    <a:pt x="1600693" y="8050566"/>
                  </a:lnTo>
                  <a:lnTo>
                    <a:pt x="12668980" y="7834927"/>
                  </a:lnTo>
                  <a:lnTo>
                    <a:pt x="12719059" y="7846653"/>
                  </a:lnTo>
                  <a:lnTo>
                    <a:pt x="13466794" y="7832086"/>
                  </a:lnTo>
                  <a:lnTo>
                    <a:pt x="13517137" y="7843807"/>
                  </a:lnTo>
                  <a:lnTo>
                    <a:pt x="14068183" y="7833071"/>
                  </a:lnTo>
                  <a:lnTo>
                    <a:pt x="14118525" y="7844793"/>
                  </a:lnTo>
                  <a:close/>
                </a:path>
                <a:path w="15195550" h="8129270">
                  <a:moveTo>
                    <a:pt x="11226253" y="7863035"/>
                  </a:moveTo>
                  <a:lnTo>
                    <a:pt x="5812766" y="7968504"/>
                  </a:lnTo>
                  <a:lnTo>
                    <a:pt x="8264772" y="7908030"/>
                  </a:lnTo>
                  <a:lnTo>
                    <a:pt x="11176515" y="7851301"/>
                  </a:lnTo>
                  <a:lnTo>
                    <a:pt x="11226253" y="7863035"/>
                  </a:lnTo>
                  <a:close/>
                </a:path>
                <a:path w="15195550" h="8129270">
                  <a:moveTo>
                    <a:pt x="4422551" y="8071804"/>
                  </a:moveTo>
                  <a:lnTo>
                    <a:pt x="1986239" y="8119269"/>
                  </a:lnTo>
                  <a:lnTo>
                    <a:pt x="1620113" y="8113700"/>
                  </a:lnTo>
                  <a:lnTo>
                    <a:pt x="1111696" y="8123605"/>
                  </a:lnTo>
                  <a:lnTo>
                    <a:pt x="1009861" y="8112887"/>
                  </a:lnTo>
                  <a:lnTo>
                    <a:pt x="7736008" y="7981844"/>
                  </a:lnTo>
                  <a:lnTo>
                    <a:pt x="4899724" y="8049805"/>
                  </a:lnTo>
                  <a:lnTo>
                    <a:pt x="4422551" y="8071804"/>
                  </a:lnTo>
                  <a:close/>
                </a:path>
              </a:pathLst>
            </a:custGeom>
            <a:solidFill>
              <a:srgbClr val="373734"/>
            </a:solidFill>
          </p:spPr>
          <p:txBody>
            <a:bodyPr wrap="square" lIns="0" tIns="0" rIns="0" bIns="0" rtlCol="0"/>
            <a:lstStyle/>
            <a:p>
              <a:endParaRPr/>
            </a:p>
          </p:txBody>
        </p:sp>
        <p:sp>
          <p:nvSpPr>
            <p:cNvPr id="6" name="object 6"/>
            <p:cNvSpPr/>
            <p:nvPr/>
          </p:nvSpPr>
          <p:spPr>
            <a:xfrm>
              <a:off x="1580407" y="1672308"/>
              <a:ext cx="14998700" cy="7839709"/>
            </a:xfrm>
            <a:custGeom>
              <a:avLst/>
              <a:gdLst/>
              <a:ahLst/>
              <a:cxnLst/>
              <a:rect l="l" t="t" r="r" b="b"/>
              <a:pathLst>
                <a:path w="14998700" h="7839709">
                  <a:moveTo>
                    <a:pt x="14998512" y="7839263"/>
                  </a:moveTo>
                  <a:lnTo>
                    <a:pt x="0" y="7815936"/>
                  </a:lnTo>
                  <a:lnTo>
                    <a:pt x="0" y="2759354"/>
                  </a:lnTo>
                  <a:lnTo>
                    <a:pt x="54422" y="58319"/>
                  </a:lnTo>
                  <a:lnTo>
                    <a:pt x="7472999" y="0"/>
                  </a:lnTo>
                  <a:lnTo>
                    <a:pt x="14940203" y="15551"/>
                  </a:lnTo>
                  <a:lnTo>
                    <a:pt x="14998512" y="7839263"/>
                  </a:lnTo>
                  <a:close/>
                </a:path>
              </a:pathLst>
            </a:custGeom>
            <a:solidFill>
              <a:srgbClr val="FFFFFF"/>
            </a:solidFill>
          </p:spPr>
          <p:txBody>
            <a:bodyPr wrap="square" lIns="0" tIns="0" rIns="0" bIns="0" rtlCol="0"/>
            <a:lstStyle/>
            <a:p>
              <a:endParaRPr/>
            </a:p>
          </p:txBody>
        </p:sp>
        <p:sp>
          <p:nvSpPr>
            <p:cNvPr id="7" name="object 7"/>
            <p:cNvSpPr/>
            <p:nvPr/>
          </p:nvSpPr>
          <p:spPr>
            <a:xfrm>
              <a:off x="1549276" y="1621765"/>
              <a:ext cx="15068550" cy="7912100"/>
            </a:xfrm>
            <a:custGeom>
              <a:avLst/>
              <a:gdLst/>
              <a:ahLst/>
              <a:cxnLst/>
              <a:rect l="l" t="t" r="r" b="b"/>
              <a:pathLst>
                <a:path w="15068550" h="7912100">
                  <a:moveTo>
                    <a:pt x="12864754" y="12699"/>
                  </a:moveTo>
                  <a:lnTo>
                    <a:pt x="9371327" y="12699"/>
                  </a:lnTo>
                  <a:lnTo>
                    <a:pt x="9470591" y="0"/>
                  </a:lnTo>
                  <a:lnTo>
                    <a:pt x="12713359" y="0"/>
                  </a:lnTo>
                  <a:lnTo>
                    <a:pt x="12864754" y="12699"/>
                  </a:lnTo>
                  <a:close/>
                </a:path>
                <a:path w="15068550" h="7912100">
                  <a:moveTo>
                    <a:pt x="13925279" y="25399"/>
                  </a:moveTo>
                  <a:lnTo>
                    <a:pt x="3342110" y="25399"/>
                  </a:lnTo>
                  <a:lnTo>
                    <a:pt x="5152468" y="12699"/>
                  </a:lnTo>
                  <a:lnTo>
                    <a:pt x="13873700" y="12699"/>
                  </a:lnTo>
                  <a:lnTo>
                    <a:pt x="13925279" y="25399"/>
                  </a:lnTo>
                  <a:close/>
                </a:path>
                <a:path w="15068550" h="7912100">
                  <a:moveTo>
                    <a:pt x="14337904" y="38099"/>
                  </a:moveTo>
                  <a:lnTo>
                    <a:pt x="2095507" y="38099"/>
                  </a:lnTo>
                  <a:lnTo>
                    <a:pt x="2144906" y="25399"/>
                  </a:lnTo>
                  <a:lnTo>
                    <a:pt x="14286326" y="25399"/>
                  </a:lnTo>
                  <a:lnTo>
                    <a:pt x="14337904" y="38099"/>
                  </a:lnTo>
                  <a:close/>
                </a:path>
                <a:path w="15068550" h="7912100">
                  <a:moveTo>
                    <a:pt x="14889538" y="50799"/>
                  </a:moveTo>
                  <a:lnTo>
                    <a:pt x="1598576" y="50799"/>
                  </a:lnTo>
                  <a:lnTo>
                    <a:pt x="1750299" y="38099"/>
                  </a:lnTo>
                  <a:lnTo>
                    <a:pt x="14846123" y="38099"/>
                  </a:lnTo>
                  <a:lnTo>
                    <a:pt x="14889538" y="50799"/>
                  </a:lnTo>
                  <a:close/>
                </a:path>
                <a:path w="15068550" h="7912100">
                  <a:moveTo>
                    <a:pt x="15068548" y="7912099"/>
                  </a:moveTo>
                  <a:lnTo>
                    <a:pt x="14541587" y="7912099"/>
                  </a:lnTo>
                  <a:lnTo>
                    <a:pt x="14490733" y="7899399"/>
                  </a:lnTo>
                  <a:lnTo>
                    <a:pt x="12201994" y="7899399"/>
                  </a:lnTo>
                  <a:lnTo>
                    <a:pt x="12151853" y="7886699"/>
                  </a:lnTo>
                  <a:lnTo>
                    <a:pt x="11198509" y="7886699"/>
                  </a:lnTo>
                  <a:lnTo>
                    <a:pt x="10567191" y="7873999"/>
                  </a:lnTo>
                  <a:lnTo>
                    <a:pt x="46680" y="7873999"/>
                  </a:lnTo>
                  <a:lnTo>
                    <a:pt x="28640" y="7861299"/>
                  </a:lnTo>
                  <a:lnTo>
                    <a:pt x="15002432" y="7861299"/>
                  </a:lnTo>
                  <a:lnTo>
                    <a:pt x="15005287" y="7823199"/>
                  </a:lnTo>
                  <a:lnTo>
                    <a:pt x="15007778" y="7797799"/>
                  </a:lnTo>
                  <a:lnTo>
                    <a:pt x="15009539" y="7759699"/>
                  </a:lnTo>
                  <a:lnTo>
                    <a:pt x="15010207" y="7734299"/>
                  </a:lnTo>
                  <a:lnTo>
                    <a:pt x="15007906" y="7531099"/>
                  </a:lnTo>
                  <a:lnTo>
                    <a:pt x="15006813" y="7429499"/>
                  </a:lnTo>
                  <a:lnTo>
                    <a:pt x="15005672" y="7315199"/>
                  </a:lnTo>
                  <a:lnTo>
                    <a:pt x="15004862" y="7226299"/>
                  </a:lnTo>
                  <a:lnTo>
                    <a:pt x="15004440" y="7188199"/>
                  </a:lnTo>
                  <a:lnTo>
                    <a:pt x="15003615" y="7073899"/>
                  </a:lnTo>
                  <a:lnTo>
                    <a:pt x="15003100" y="6984999"/>
                  </a:lnTo>
                  <a:lnTo>
                    <a:pt x="15002868" y="6934199"/>
                  </a:lnTo>
                  <a:lnTo>
                    <a:pt x="15002681" y="6883399"/>
                  </a:lnTo>
                  <a:lnTo>
                    <a:pt x="15002579" y="6845299"/>
                  </a:lnTo>
                  <a:lnTo>
                    <a:pt x="15002497" y="6718299"/>
                  </a:lnTo>
                  <a:lnTo>
                    <a:pt x="15002693" y="6680199"/>
                  </a:lnTo>
                  <a:lnTo>
                    <a:pt x="15003371" y="6629399"/>
                  </a:lnTo>
                  <a:lnTo>
                    <a:pt x="15004304" y="6565899"/>
                  </a:lnTo>
                  <a:lnTo>
                    <a:pt x="15005333" y="6515099"/>
                  </a:lnTo>
                  <a:lnTo>
                    <a:pt x="15006298" y="6464299"/>
                  </a:lnTo>
                  <a:lnTo>
                    <a:pt x="15007040" y="6413499"/>
                  </a:lnTo>
                  <a:lnTo>
                    <a:pt x="15007397" y="6362699"/>
                  </a:lnTo>
                  <a:lnTo>
                    <a:pt x="15007210" y="6311899"/>
                  </a:lnTo>
                  <a:lnTo>
                    <a:pt x="15006320" y="6261099"/>
                  </a:lnTo>
                  <a:lnTo>
                    <a:pt x="15006181" y="6210299"/>
                  </a:lnTo>
                  <a:lnTo>
                    <a:pt x="15005787" y="6159499"/>
                  </a:lnTo>
                  <a:lnTo>
                    <a:pt x="15005168" y="6108699"/>
                  </a:lnTo>
                  <a:lnTo>
                    <a:pt x="15004357" y="6057899"/>
                  </a:lnTo>
                  <a:lnTo>
                    <a:pt x="15003387" y="6019799"/>
                  </a:lnTo>
                  <a:lnTo>
                    <a:pt x="15002289" y="5968999"/>
                  </a:lnTo>
                  <a:lnTo>
                    <a:pt x="15001094" y="5918199"/>
                  </a:lnTo>
                  <a:lnTo>
                    <a:pt x="14999836" y="5867399"/>
                  </a:lnTo>
                  <a:lnTo>
                    <a:pt x="14998546" y="5816599"/>
                  </a:lnTo>
                  <a:lnTo>
                    <a:pt x="14998074" y="5816599"/>
                  </a:lnTo>
                  <a:lnTo>
                    <a:pt x="14997095" y="5791199"/>
                  </a:lnTo>
                  <a:lnTo>
                    <a:pt x="14996590" y="5765799"/>
                  </a:lnTo>
                  <a:lnTo>
                    <a:pt x="14996074" y="5753099"/>
                  </a:lnTo>
                  <a:lnTo>
                    <a:pt x="14995549" y="5727699"/>
                  </a:lnTo>
                  <a:lnTo>
                    <a:pt x="14995013" y="5714999"/>
                  </a:lnTo>
                  <a:lnTo>
                    <a:pt x="14994469" y="5689599"/>
                  </a:lnTo>
                  <a:lnTo>
                    <a:pt x="14993915" y="5651499"/>
                  </a:lnTo>
                  <a:lnTo>
                    <a:pt x="14992781" y="5600699"/>
                  </a:lnTo>
                  <a:lnTo>
                    <a:pt x="14991021" y="5486399"/>
                  </a:lnTo>
                  <a:lnTo>
                    <a:pt x="14989812" y="5410199"/>
                  </a:lnTo>
                  <a:lnTo>
                    <a:pt x="14987319" y="5232399"/>
                  </a:lnTo>
                  <a:lnTo>
                    <a:pt x="14986040" y="5130799"/>
                  </a:lnTo>
                  <a:lnTo>
                    <a:pt x="14984744" y="5016499"/>
                  </a:lnTo>
                  <a:lnTo>
                    <a:pt x="14982771" y="4851399"/>
                  </a:lnTo>
                  <a:lnTo>
                    <a:pt x="14980773" y="4673599"/>
                  </a:lnTo>
                  <a:lnTo>
                    <a:pt x="14978757" y="4483099"/>
                  </a:lnTo>
                  <a:lnTo>
                    <a:pt x="14976060" y="4216399"/>
                  </a:lnTo>
                  <a:lnTo>
                    <a:pt x="14973369" y="3936999"/>
                  </a:lnTo>
                  <a:lnTo>
                    <a:pt x="14970046" y="3581399"/>
                  </a:lnTo>
                  <a:lnTo>
                    <a:pt x="14966174" y="3136899"/>
                  </a:lnTo>
                  <a:lnTo>
                    <a:pt x="14961903" y="2641599"/>
                  </a:lnTo>
                  <a:lnTo>
                    <a:pt x="14957484" y="2095499"/>
                  </a:lnTo>
                  <a:lnTo>
                    <a:pt x="14953303" y="1549399"/>
                  </a:lnTo>
                  <a:lnTo>
                    <a:pt x="14949847" y="1066799"/>
                  </a:lnTo>
                  <a:lnTo>
                    <a:pt x="14948654" y="888999"/>
                  </a:lnTo>
                  <a:lnTo>
                    <a:pt x="14948175" y="800099"/>
                  </a:lnTo>
                  <a:lnTo>
                    <a:pt x="14948010" y="749299"/>
                  </a:lnTo>
                  <a:lnTo>
                    <a:pt x="14924686" y="190499"/>
                  </a:lnTo>
                  <a:lnTo>
                    <a:pt x="14920178" y="152399"/>
                  </a:lnTo>
                  <a:lnTo>
                    <a:pt x="14906109" y="139699"/>
                  </a:lnTo>
                  <a:lnTo>
                    <a:pt x="14872920" y="126999"/>
                  </a:lnTo>
                  <a:lnTo>
                    <a:pt x="14764285" y="126999"/>
                  </a:lnTo>
                  <a:lnTo>
                    <a:pt x="14741999" y="114299"/>
                  </a:lnTo>
                  <a:lnTo>
                    <a:pt x="14619694" y="114299"/>
                  </a:lnTo>
                  <a:lnTo>
                    <a:pt x="14422213" y="101599"/>
                  </a:lnTo>
                  <a:lnTo>
                    <a:pt x="14173918" y="101599"/>
                  </a:lnTo>
                  <a:lnTo>
                    <a:pt x="14124307" y="88899"/>
                  </a:lnTo>
                  <a:lnTo>
                    <a:pt x="13573843" y="88899"/>
                  </a:lnTo>
                  <a:lnTo>
                    <a:pt x="13471555" y="76199"/>
                  </a:lnTo>
                  <a:lnTo>
                    <a:pt x="12702064" y="76199"/>
                  </a:lnTo>
                  <a:lnTo>
                    <a:pt x="12086470" y="63499"/>
                  </a:lnTo>
                  <a:lnTo>
                    <a:pt x="1188705" y="63499"/>
                  </a:lnTo>
                  <a:lnTo>
                    <a:pt x="1342937" y="50799"/>
                  </a:lnTo>
                  <a:lnTo>
                    <a:pt x="14948059" y="50799"/>
                  </a:lnTo>
                  <a:lnTo>
                    <a:pt x="14971334" y="63499"/>
                  </a:lnTo>
                  <a:lnTo>
                    <a:pt x="14973642" y="88899"/>
                  </a:lnTo>
                  <a:lnTo>
                    <a:pt x="14976801" y="139699"/>
                  </a:lnTo>
                  <a:lnTo>
                    <a:pt x="14979110" y="165099"/>
                  </a:lnTo>
                  <a:lnTo>
                    <a:pt x="14981567" y="215899"/>
                  </a:lnTo>
                  <a:lnTo>
                    <a:pt x="14983802" y="266699"/>
                  </a:lnTo>
                  <a:lnTo>
                    <a:pt x="14985876" y="317499"/>
                  </a:lnTo>
                  <a:lnTo>
                    <a:pt x="14991779" y="469899"/>
                  </a:lnTo>
                  <a:lnTo>
                    <a:pt x="14993853" y="533399"/>
                  </a:lnTo>
                  <a:lnTo>
                    <a:pt x="14996088" y="584199"/>
                  </a:lnTo>
                  <a:lnTo>
                    <a:pt x="14998546" y="634999"/>
                  </a:lnTo>
                  <a:lnTo>
                    <a:pt x="14998591" y="660399"/>
                  </a:lnTo>
                  <a:lnTo>
                    <a:pt x="14998825" y="711199"/>
                  </a:lnTo>
                  <a:lnTo>
                    <a:pt x="15001572" y="1092199"/>
                  </a:lnTo>
                  <a:lnTo>
                    <a:pt x="15004807" y="1485899"/>
                  </a:lnTo>
                  <a:lnTo>
                    <a:pt x="15008398" y="1904999"/>
                  </a:lnTo>
                  <a:lnTo>
                    <a:pt x="15012577" y="2374899"/>
                  </a:lnTo>
                  <a:lnTo>
                    <a:pt x="15016539" y="2793999"/>
                  </a:lnTo>
                  <a:lnTo>
                    <a:pt x="15020052" y="3162299"/>
                  </a:lnTo>
                  <a:lnTo>
                    <a:pt x="15023712" y="3517899"/>
                  </a:lnTo>
                  <a:lnTo>
                    <a:pt x="15026718" y="3797299"/>
                  </a:lnTo>
                  <a:lnTo>
                    <a:pt x="15029769" y="4076699"/>
                  </a:lnTo>
                  <a:lnTo>
                    <a:pt x="15034382" y="4483099"/>
                  </a:lnTo>
                  <a:lnTo>
                    <a:pt x="15036686" y="4660899"/>
                  </a:lnTo>
                  <a:lnTo>
                    <a:pt x="15038215" y="4787899"/>
                  </a:lnTo>
                  <a:lnTo>
                    <a:pt x="15039734" y="4902199"/>
                  </a:lnTo>
                  <a:lnTo>
                    <a:pt x="15042735" y="5105399"/>
                  </a:lnTo>
                  <a:lnTo>
                    <a:pt x="15044211" y="5206999"/>
                  </a:lnTo>
                  <a:lnTo>
                    <a:pt x="15047101" y="5384799"/>
                  </a:lnTo>
                  <a:lnTo>
                    <a:pt x="15048509" y="5460999"/>
                  </a:lnTo>
                  <a:lnTo>
                    <a:pt x="15049202" y="5486399"/>
                  </a:lnTo>
                  <a:lnTo>
                    <a:pt x="15049889" y="5524499"/>
                  </a:lnTo>
                  <a:lnTo>
                    <a:pt x="15050567" y="5549899"/>
                  </a:lnTo>
                  <a:lnTo>
                    <a:pt x="15051238" y="5587999"/>
                  </a:lnTo>
                  <a:lnTo>
                    <a:pt x="15053198" y="5664199"/>
                  </a:lnTo>
                  <a:lnTo>
                    <a:pt x="15053833" y="5676899"/>
                  </a:lnTo>
                  <a:lnTo>
                    <a:pt x="15054458" y="5702299"/>
                  </a:lnTo>
                  <a:lnTo>
                    <a:pt x="15056273" y="5740399"/>
                  </a:lnTo>
                  <a:lnTo>
                    <a:pt x="15056856" y="5740399"/>
                  </a:lnTo>
                  <a:lnTo>
                    <a:pt x="15059425" y="5791199"/>
                  </a:lnTo>
                  <a:lnTo>
                    <a:pt x="15061600" y="5841999"/>
                  </a:lnTo>
                  <a:lnTo>
                    <a:pt x="15063406" y="5892799"/>
                  </a:lnTo>
                  <a:lnTo>
                    <a:pt x="15064873" y="5943599"/>
                  </a:lnTo>
                  <a:lnTo>
                    <a:pt x="15066027" y="6007099"/>
                  </a:lnTo>
                  <a:lnTo>
                    <a:pt x="15066897" y="6057899"/>
                  </a:lnTo>
                  <a:lnTo>
                    <a:pt x="15067509" y="6108699"/>
                  </a:lnTo>
                  <a:lnTo>
                    <a:pt x="15067893" y="6159499"/>
                  </a:lnTo>
                  <a:lnTo>
                    <a:pt x="15068075" y="6210299"/>
                  </a:lnTo>
                  <a:lnTo>
                    <a:pt x="15068049" y="6273799"/>
                  </a:lnTo>
                  <a:lnTo>
                    <a:pt x="15067946" y="6311899"/>
                  </a:lnTo>
                  <a:lnTo>
                    <a:pt x="15067690" y="6362699"/>
                  </a:lnTo>
                  <a:lnTo>
                    <a:pt x="15067343" y="6413499"/>
                  </a:lnTo>
                  <a:lnTo>
                    <a:pt x="15066933" y="6464299"/>
                  </a:lnTo>
                  <a:lnTo>
                    <a:pt x="15065603" y="6616699"/>
                  </a:lnTo>
                  <a:lnTo>
                    <a:pt x="15065219" y="6667499"/>
                  </a:lnTo>
                  <a:lnTo>
                    <a:pt x="15064910" y="6718299"/>
                  </a:lnTo>
                  <a:lnTo>
                    <a:pt x="15064807" y="6743699"/>
                  </a:lnTo>
                  <a:lnTo>
                    <a:pt x="15064685" y="6781799"/>
                  </a:lnTo>
                  <a:lnTo>
                    <a:pt x="15064810" y="6934199"/>
                  </a:lnTo>
                  <a:lnTo>
                    <a:pt x="15064935" y="6972299"/>
                  </a:lnTo>
                  <a:lnTo>
                    <a:pt x="15065304" y="7048499"/>
                  </a:lnTo>
                  <a:lnTo>
                    <a:pt x="15065781" y="7124699"/>
                  </a:lnTo>
                  <a:lnTo>
                    <a:pt x="15066592" y="7226299"/>
                  </a:lnTo>
                  <a:lnTo>
                    <a:pt x="15067059" y="7277099"/>
                  </a:lnTo>
                  <a:lnTo>
                    <a:pt x="15067562" y="7327899"/>
                  </a:lnTo>
                  <a:lnTo>
                    <a:pt x="15068548" y="7416799"/>
                  </a:lnTo>
                  <a:lnTo>
                    <a:pt x="15068548" y="7912099"/>
                  </a:lnTo>
                  <a:close/>
                </a:path>
                <a:path w="15068550" h="7912100">
                  <a:moveTo>
                    <a:pt x="8985920" y="76199"/>
                  </a:moveTo>
                  <a:lnTo>
                    <a:pt x="783869" y="76199"/>
                  </a:lnTo>
                  <a:lnTo>
                    <a:pt x="834079" y="63499"/>
                  </a:lnTo>
                  <a:lnTo>
                    <a:pt x="9378380" y="63499"/>
                  </a:lnTo>
                  <a:lnTo>
                    <a:pt x="8985920" y="76199"/>
                  </a:lnTo>
                  <a:close/>
                </a:path>
                <a:path w="15068550" h="7912100">
                  <a:moveTo>
                    <a:pt x="2797306" y="88899"/>
                  </a:moveTo>
                  <a:lnTo>
                    <a:pt x="384269" y="88899"/>
                  </a:lnTo>
                  <a:lnTo>
                    <a:pt x="434112" y="76199"/>
                  </a:lnTo>
                  <a:lnTo>
                    <a:pt x="2848747" y="76199"/>
                  </a:lnTo>
                  <a:lnTo>
                    <a:pt x="2797306" y="88899"/>
                  </a:lnTo>
                  <a:close/>
                </a:path>
                <a:path w="15068550" h="7912100">
                  <a:moveTo>
                    <a:pt x="3882926" y="88899"/>
                  </a:moveTo>
                  <a:lnTo>
                    <a:pt x="3517476" y="88899"/>
                  </a:lnTo>
                  <a:lnTo>
                    <a:pt x="3311713" y="76199"/>
                  </a:lnTo>
                  <a:lnTo>
                    <a:pt x="5928744" y="76199"/>
                  </a:lnTo>
                  <a:lnTo>
                    <a:pt x="3882926" y="88899"/>
                  </a:lnTo>
                  <a:close/>
                </a:path>
                <a:path w="15068550" h="7912100">
                  <a:moveTo>
                    <a:pt x="2177832" y="101599"/>
                  </a:moveTo>
                  <a:lnTo>
                    <a:pt x="143681" y="101599"/>
                  </a:lnTo>
                  <a:lnTo>
                    <a:pt x="190615" y="88899"/>
                  </a:lnTo>
                  <a:lnTo>
                    <a:pt x="2231458" y="88899"/>
                  </a:lnTo>
                  <a:lnTo>
                    <a:pt x="2177832" y="101599"/>
                  </a:lnTo>
                  <a:close/>
                </a:path>
                <a:path w="15068550" h="7912100">
                  <a:moveTo>
                    <a:pt x="1551065" y="114299"/>
                  </a:moveTo>
                  <a:lnTo>
                    <a:pt x="38905" y="114299"/>
                  </a:lnTo>
                  <a:lnTo>
                    <a:pt x="69027" y="101599"/>
                  </a:lnTo>
                  <a:lnTo>
                    <a:pt x="1705793" y="101599"/>
                  </a:lnTo>
                  <a:lnTo>
                    <a:pt x="1551065" y="114299"/>
                  </a:lnTo>
                  <a:close/>
                </a:path>
                <a:path w="15068550" h="7912100">
                  <a:moveTo>
                    <a:pt x="13992675" y="7861299"/>
                  </a:moveTo>
                  <a:lnTo>
                    <a:pt x="16067" y="7861299"/>
                  </a:lnTo>
                  <a:lnTo>
                    <a:pt x="10054" y="7835899"/>
                  </a:lnTo>
                  <a:lnTo>
                    <a:pt x="11694" y="7823199"/>
                  </a:lnTo>
                  <a:lnTo>
                    <a:pt x="20167" y="7785099"/>
                  </a:lnTo>
                  <a:lnTo>
                    <a:pt x="25542" y="7734299"/>
                  </a:lnTo>
                  <a:lnTo>
                    <a:pt x="28367" y="7696199"/>
                  </a:lnTo>
                  <a:lnTo>
                    <a:pt x="29187" y="7645399"/>
                  </a:lnTo>
                  <a:lnTo>
                    <a:pt x="28549" y="7581899"/>
                  </a:lnTo>
                  <a:lnTo>
                    <a:pt x="27000" y="7531099"/>
                  </a:lnTo>
                  <a:lnTo>
                    <a:pt x="25087" y="7480299"/>
                  </a:lnTo>
                  <a:lnTo>
                    <a:pt x="23356" y="7416799"/>
                  </a:lnTo>
                  <a:lnTo>
                    <a:pt x="22681" y="7365999"/>
                  </a:lnTo>
                  <a:lnTo>
                    <a:pt x="21897" y="7315199"/>
                  </a:lnTo>
                  <a:lnTo>
                    <a:pt x="21025" y="7264399"/>
                  </a:lnTo>
                  <a:lnTo>
                    <a:pt x="20085" y="7213599"/>
                  </a:lnTo>
                  <a:lnTo>
                    <a:pt x="19097" y="7162799"/>
                  </a:lnTo>
                  <a:lnTo>
                    <a:pt x="16052" y="7010399"/>
                  </a:lnTo>
                  <a:lnTo>
                    <a:pt x="15077" y="6959599"/>
                  </a:lnTo>
                  <a:lnTo>
                    <a:pt x="14158" y="6908799"/>
                  </a:lnTo>
                  <a:lnTo>
                    <a:pt x="13313" y="6870699"/>
                  </a:lnTo>
                  <a:lnTo>
                    <a:pt x="12563" y="6819899"/>
                  </a:lnTo>
                  <a:lnTo>
                    <a:pt x="11929" y="6769099"/>
                  </a:lnTo>
                  <a:lnTo>
                    <a:pt x="11430" y="6718299"/>
                  </a:lnTo>
                  <a:lnTo>
                    <a:pt x="11089" y="6667499"/>
                  </a:lnTo>
                  <a:lnTo>
                    <a:pt x="10956" y="6565899"/>
                  </a:lnTo>
                  <a:lnTo>
                    <a:pt x="11206" y="6515099"/>
                  </a:lnTo>
                  <a:lnTo>
                    <a:pt x="11694" y="6464299"/>
                  </a:lnTo>
                  <a:lnTo>
                    <a:pt x="11274" y="6438899"/>
                  </a:lnTo>
                  <a:lnTo>
                    <a:pt x="10397" y="6362699"/>
                  </a:lnTo>
                  <a:lnTo>
                    <a:pt x="9942" y="6311899"/>
                  </a:lnTo>
                  <a:lnTo>
                    <a:pt x="9157" y="6210299"/>
                  </a:lnTo>
                  <a:lnTo>
                    <a:pt x="8455" y="6108699"/>
                  </a:lnTo>
                  <a:lnTo>
                    <a:pt x="7816" y="6007099"/>
                  </a:lnTo>
                  <a:lnTo>
                    <a:pt x="6790" y="5816599"/>
                  </a:lnTo>
                  <a:lnTo>
                    <a:pt x="5897" y="5638799"/>
                  </a:lnTo>
                  <a:lnTo>
                    <a:pt x="4863" y="5384799"/>
                  </a:lnTo>
                  <a:lnTo>
                    <a:pt x="3835" y="5118099"/>
                  </a:lnTo>
                  <a:lnTo>
                    <a:pt x="2747" y="4787899"/>
                  </a:lnTo>
                  <a:lnTo>
                    <a:pt x="1830" y="4470399"/>
                  </a:lnTo>
                  <a:lnTo>
                    <a:pt x="998" y="4127499"/>
                  </a:lnTo>
                  <a:lnTo>
                    <a:pt x="437" y="3848099"/>
                  </a:lnTo>
                  <a:lnTo>
                    <a:pt x="0" y="3581399"/>
                  </a:lnTo>
                  <a:lnTo>
                    <a:pt x="0" y="2044699"/>
                  </a:lnTo>
                  <a:lnTo>
                    <a:pt x="312" y="1904999"/>
                  </a:lnTo>
                  <a:lnTo>
                    <a:pt x="629" y="1790699"/>
                  </a:lnTo>
                  <a:lnTo>
                    <a:pt x="997" y="1676399"/>
                  </a:lnTo>
                  <a:lnTo>
                    <a:pt x="1890" y="1473199"/>
                  </a:lnTo>
                  <a:lnTo>
                    <a:pt x="2419" y="1371599"/>
                  </a:lnTo>
                  <a:lnTo>
                    <a:pt x="3004" y="1282699"/>
                  </a:lnTo>
                  <a:lnTo>
                    <a:pt x="3319" y="1231899"/>
                  </a:lnTo>
                  <a:lnTo>
                    <a:pt x="3992" y="1155699"/>
                  </a:lnTo>
                  <a:lnTo>
                    <a:pt x="4726" y="1079499"/>
                  </a:lnTo>
                  <a:lnTo>
                    <a:pt x="5523" y="1003299"/>
                  </a:lnTo>
                  <a:lnTo>
                    <a:pt x="5945" y="977899"/>
                  </a:lnTo>
                  <a:lnTo>
                    <a:pt x="6383" y="939799"/>
                  </a:lnTo>
                  <a:lnTo>
                    <a:pt x="7308" y="888999"/>
                  </a:lnTo>
                  <a:lnTo>
                    <a:pt x="8300" y="838199"/>
                  </a:lnTo>
                  <a:lnTo>
                    <a:pt x="8822" y="812799"/>
                  </a:lnTo>
                  <a:lnTo>
                    <a:pt x="9361" y="800099"/>
                  </a:lnTo>
                  <a:lnTo>
                    <a:pt x="9918" y="774699"/>
                  </a:lnTo>
                  <a:lnTo>
                    <a:pt x="11084" y="749299"/>
                  </a:lnTo>
                  <a:lnTo>
                    <a:pt x="11694" y="736599"/>
                  </a:lnTo>
                  <a:lnTo>
                    <a:pt x="13218" y="685799"/>
                  </a:lnTo>
                  <a:lnTo>
                    <a:pt x="13622" y="634999"/>
                  </a:lnTo>
                  <a:lnTo>
                    <a:pt x="13653" y="584199"/>
                  </a:lnTo>
                  <a:lnTo>
                    <a:pt x="14057" y="546099"/>
                  </a:lnTo>
                  <a:lnTo>
                    <a:pt x="15581" y="495299"/>
                  </a:lnTo>
                  <a:lnTo>
                    <a:pt x="17463" y="444499"/>
                  </a:lnTo>
                  <a:lnTo>
                    <a:pt x="19684" y="380999"/>
                  </a:lnTo>
                  <a:lnTo>
                    <a:pt x="22109" y="330199"/>
                  </a:lnTo>
                  <a:lnTo>
                    <a:pt x="24603" y="279399"/>
                  </a:lnTo>
                  <a:lnTo>
                    <a:pt x="27028" y="228599"/>
                  </a:lnTo>
                  <a:lnTo>
                    <a:pt x="29249" y="177799"/>
                  </a:lnTo>
                  <a:lnTo>
                    <a:pt x="31130" y="126999"/>
                  </a:lnTo>
                  <a:lnTo>
                    <a:pt x="35018" y="114299"/>
                  </a:lnTo>
                  <a:lnTo>
                    <a:pt x="1192027" y="114299"/>
                  </a:lnTo>
                  <a:lnTo>
                    <a:pt x="1038786" y="126999"/>
                  </a:lnTo>
                  <a:lnTo>
                    <a:pt x="633716" y="126999"/>
                  </a:lnTo>
                  <a:lnTo>
                    <a:pt x="583599" y="139699"/>
                  </a:lnTo>
                  <a:lnTo>
                    <a:pt x="237245" y="139699"/>
                  </a:lnTo>
                  <a:lnTo>
                    <a:pt x="188505" y="152399"/>
                  </a:lnTo>
                  <a:lnTo>
                    <a:pt x="116226" y="152399"/>
                  </a:lnTo>
                  <a:lnTo>
                    <a:pt x="89440" y="215899"/>
                  </a:lnTo>
                  <a:lnTo>
                    <a:pt x="87784" y="266699"/>
                  </a:lnTo>
                  <a:lnTo>
                    <a:pt x="86561" y="317499"/>
                  </a:lnTo>
                  <a:lnTo>
                    <a:pt x="84545" y="431799"/>
                  </a:lnTo>
                  <a:lnTo>
                    <a:pt x="83321" y="482599"/>
                  </a:lnTo>
                  <a:lnTo>
                    <a:pt x="81665" y="533399"/>
                  </a:lnTo>
                  <a:lnTo>
                    <a:pt x="80515" y="584199"/>
                  </a:lnTo>
                  <a:lnTo>
                    <a:pt x="79206" y="634999"/>
                  </a:lnTo>
                  <a:lnTo>
                    <a:pt x="77775" y="685799"/>
                  </a:lnTo>
                  <a:lnTo>
                    <a:pt x="76256" y="736599"/>
                  </a:lnTo>
                  <a:lnTo>
                    <a:pt x="71525" y="876299"/>
                  </a:lnTo>
                  <a:lnTo>
                    <a:pt x="70006" y="927099"/>
                  </a:lnTo>
                  <a:lnTo>
                    <a:pt x="68575" y="977899"/>
                  </a:lnTo>
                  <a:lnTo>
                    <a:pt x="67267" y="1028699"/>
                  </a:lnTo>
                  <a:lnTo>
                    <a:pt x="66116" y="1066799"/>
                  </a:lnTo>
                  <a:lnTo>
                    <a:pt x="64415" y="1117599"/>
                  </a:lnTo>
                  <a:lnTo>
                    <a:pt x="63349" y="1181099"/>
                  </a:lnTo>
                  <a:lnTo>
                    <a:pt x="62734" y="1231899"/>
                  </a:lnTo>
                  <a:lnTo>
                    <a:pt x="62193" y="1282699"/>
                  </a:lnTo>
                  <a:lnTo>
                    <a:pt x="61657" y="1371599"/>
                  </a:lnTo>
                  <a:lnTo>
                    <a:pt x="61323" y="1435099"/>
                  </a:lnTo>
                  <a:lnTo>
                    <a:pt x="60990" y="1523999"/>
                  </a:lnTo>
                  <a:lnTo>
                    <a:pt x="60722" y="1612899"/>
                  </a:lnTo>
                  <a:lnTo>
                    <a:pt x="60517" y="1714499"/>
                  </a:lnTo>
                  <a:lnTo>
                    <a:pt x="60408" y="1790699"/>
                  </a:lnTo>
                  <a:lnTo>
                    <a:pt x="60285" y="1930399"/>
                  </a:lnTo>
                  <a:lnTo>
                    <a:pt x="60309" y="2222499"/>
                  </a:lnTo>
                  <a:lnTo>
                    <a:pt x="60476" y="2412999"/>
                  </a:lnTo>
                  <a:lnTo>
                    <a:pt x="60793" y="2641599"/>
                  </a:lnTo>
                  <a:lnTo>
                    <a:pt x="61121" y="2832099"/>
                  </a:lnTo>
                  <a:lnTo>
                    <a:pt x="61891" y="3162299"/>
                  </a:lnTo>
                  <a:lnTo>
                    <a:pt x="62534" y="3403599"/>
                  </a:lnTo>
                  <a:lnTo>
                    <a:pt x="63437" y="3695699"/>
                  </a:lnTo>
                  <a:lnTo>
                    <a:pt x="64449" y="3987799"/>
                  </a:lnTo>
                  <a:lnTo>
                    <a:pt x="65549" y="4279899"/>
                  </a:lnTo>
                  <a:lnTo>
                    <a:pt x="66722" y="4559299"/>
                  </a:lnTo>
                  <a:lnTo>
                    <a:pt x="68074" y="4851399"/>
                  </a:lnTo>
                  <a:lnTo>
                    <a:pt x="69479" y="5130799"/>
                  </a:lnTo>
                  <a:lnTo>
                    <a:pt x="70489" y="5321299"/>
                  </a:lnTo>
                  <a:lnTo>
                    <a:pt x="71855" y="5549899"/>
                  </a:lnTo>
                  <a:lnTo>
                    <a:pt x="73650" y="5816599"/>
                  </a:lnTo>
                  <a:lnTo>
                    <a:pt x="74257" y="5892799"/>
                  </a:lnTo>
                  <a:lnTo>
                    <a:pt x="75430" y="6019799"/>
                  </a:lnTo>
                  <a:lnTo>
                    <a:pt x="75990" y="6070599"/>
                  </a:lnTo>
                  <a:lnTo>
                    <a:pt x="76530" y="6108699"/>
                  </a:lnTo>
                  <a:lnTo>
                    <a:pt x="76792" y="6134099"/>
                  </a:lnTo>
                  <a:lnTo>
                    <a:pt x="77541" y="6172199"/>
                  </a:lnTo>
                  <a:lnTo>
                    <a:pt x="77778" y="6172199"/>
                  </a:lnTo>
                  <a:lnTo>
                    <a:pt x="77901" y="6362699"/>
                  </a:lnTo>
                  <a:lnTo>
                    <a:pt x="78059" y="6438899"/>
                  </a:lnTo>
                  <a:lnTo>
                    <a:pt x="78264" y="6489699"/>
                  </a:lnTo>
                  <a:lnTo>
                    <a:pt x="78550" y="6540499"/>
                  </a:lnTo>
                  <a:lnTo>
                    <a:pt x="78930" y="6591299"/>
                  </a:lnTo>
                  <a:lnTo>
                    <a:pt x="79418" y="6642099"/>
                  </a:lnTo>
                  <a:lnTo>
                    <a:pt x="80028" y="6692899"/>
                  </a:lnTo>
                  <a:lnTo>
                    <a:pt x="80772" y="6743699"/>
                  </a:lnTo>
                  <a:lnTo>
                    <a:pt x="81665" y="6794499"/>
                  </a:lnTo>
                  <a:lnTo>
                    <a:pt x="81932" y="6845299"/>
                  </a:lnTo>
                  <a:lnTo>
                    <a:pt x="82647" y="6896099"/>
                  </a:lnTo>
                  <a:lnTo>
                    <a:pt x="83681" y="6946899"/>
                  </a:lnTo>
                  <a:lnTo>
                    <a:pt x="84907" y="6997699"/>
                  </a:lnTo>
                  <a:lnTo>
                    <a:pt x="86198" y="7048499"/>
                  </a:lnTo>
                  <a:lnTo>
                    <a:pt x="87424" y="7099299"/>
                  </a:lnTo>
                  <a:lnTo>
                    <a:pt x="88459" y="7150099"/>
                  </a:lnTo>
                  <a:lnTo>
                    <a:pt x="89173" y="7200899"/>
                  </a:lnTo>
                  <a:lnTo>
                    <a:pt x="89440" y="7251699"/>
                  </a:lnTo>
                  <a:lnTo>
                    <a:pt x="89335" y="7391399"/>
                  </a:lnTo>
                  <a:lnTo>
                    <a:pt x="89191" y="7442199"/>
                  </a:lnTo>
                  <a:lnTo>
                    <a:pt x="88954" y="7492999"/>
                  </a:lnTo>
                  <a:lnTo>
                    <a:pt x="88600" y="7543799"/>
                  </a:lnTo>
                  <a:lnTo>
                    <a:pt x="87450" y="7632699"/>
                  </a:lnTo>
                  <a:lnTo>
                    <a:pt x="86606" y="7683499"/>
                  </a:lnTo>
                  <a:lnTo>
                    <a:pt x="85553" y="7734299"/>
                  </a:lnTo>
                  <a:lnTo>
                    <a:pt x="85553" y="7759699"/>
                  </a:lnTo>
                  <a:lnTo>
                    <a:pt x="87800" y="7785099"/>
                  </a:lnTo>
                  <a:lnTo>
                    <a:pt x="94785" y="7797799"/>
                  </a:lnTo>
                  <a:lnTo>
                    <a:pt x="106872" y="7797799"/>
                  </a:lnTo>
                  <a:lnTo>
                    <a:pt x="124426" y="7810499"/>
                  </a:lnTo>
                  <a:lnTo>
                    <a:pt x="1421434" y="7810499"/>
                  </a:lnTo>
                  <a:lnTo>
                    <a:pt x="1473209" y="7823199"/>
                  </a:lnTo>
                  <a:lnTo>
                    <a:pt x="12543597" y="7823199"/>
                  </a:lnTo>
                  <a:lnTo>
                    <a:pt x="12593438" y="7835899"/>
                  </a:lnTo>
                  <a:lnTo>
                    <a:pt x="13341315" y="7835899"/>
                  </a:lnTo>
                  <a:lnTo>
                    <a:pt x="13391419" y="7848599"/>
                  </a:lnTo>
                  <a:lnTo>
                    <a:pt x="13942570" y="7848599"/>
                  </a:lnTo>
                  <a:lnTo>
                    <a:pt x="13992675" y="7861299"/>
                  </a:lnTo>
                  <a:close/>
                </a:path>
                <a:path w="15068550" h="7912100">
                  <a:moveTo>
                    <a:pt x="11100595" y="7823199"/>
                  </a:moveTo>
                  <a:lnTo>
                    <a:pt x="5686081" y="7823199"/>
                  </a:lnTo>
                  <a:lnTo>
                    <a:pt x="8138800" y="7810499"/>
                  </a:lnTo>
                  <a:lnTo>
                    <a:pt x="11051096" y="7810499"/>
                  </a:lnTo>
                  <a:lnTo>
                    <a:pt x="11100595" y="7823199"/>
                  </a:lnTo>
                  <a:close/>
                </a:path>
                <a:path w="15068550" h="7912100">
                  <a:moveTo>
                    <a:pt x="4294117" y="7899399"/>
                  </a:moveTo>
                  <a:lnTo>
                    <a:pt x="1857344" y="7899399"/>
                  </a:lnTo>
                  <a:lnTo>
                    <a:pt x="1491396" y="7886699"/>
                  </a:lnTo>
                  <a:lnTo>
                    <a:pt x="982882" y="7886699"/>
                  </a:lnTo>
                  <a:lnTo>
                    <a:pt x="881275" y="7873999"/>
                  </a:lnTo>
                  <a:lnTo>
                    <a:pt x="7608699" y="7873999"/>
                  </a:lnTo>
                  <a:lnTo>
                    <a:pt x="4771629" y="7886699"/>
                  </a:lnTo>
                  <a:lnTo>
                    <a:pt x="4294117" y="7899399"/>
                  </a:lnTo>
                  <a:close/>
                </a:path>
              </a:pathLst>
            </a:custGeom>
            <a:solidFill>
              <a:srgbClr val="373734"/>
            </a:solidFill>
          </p:spPr>
          <p:txBody>
            <a:bodyPr wrap="square" lIns="0" tIns="0" rIns="0" bIns="0" rtlCol="0"/>
            <a:lstStyle/>
            <a:p>
              <a:endParaRPr/>
            </a:p>
          </p:txBody>
        </p:sp>
        <p:sp>
          <p:nvSpPr>
            <p:cNvPr id="8" name="object 8"/>
            <p:cNvSpPr/>
            <p:nvPr/>
          </p:nvSpPr>
          <p:spPr>
            <a:xfrm>
              <a:off x="1816177" y="0"/>
              <a:ext cx="14986635" cy="1653539"/>
            </a:xfrm>
            <a:custGeom>
              <a:avLst/>
              <a:gdLst/>
              <a:ahLst/>
              <a:cxnLst/>
              <a:rect l="l" t="t" r="r" b="b"/>
              <a:pathLst>
                <a:path w="14986635" h="1653539">
                  <a:moveTo>
                    <a:pt x="14986465" y="0"/>
                  </a:moveTo>
                  <a:lnTo>
                    <a:pt x="14984904" y="921798"/>
                  </a:lnTo>
                  <a:lnTo>
                    <a:pt x="14929323" y="1607711"/>
                  </a:lnTo>
                  <a:lnTo>
                    <a:pt x="7511062" y="1653326"/>
                  </a:lnTo>
                  <a:lnTo>
                    <a:pt x="44302" y="1625170"/>
                  </a:lnTo>
                  <a:lnTo>
                    <a:pt x="0" y="0"/>
                  </a:lnTo>
                  <a:lnTo>
                    <a:pt x="14986465" y="0"/>
                  </a:lnTo>
                  <a:close/>
                </a:path>
              </a:pathLst>
            </a:custGeom>
            <a:solidFill>
              <a:srgbClr val="FFFFFF"/>
            </a:solidFill>
          </p:spPr>
          <p:txBody>
            <a:bodyPr wrap="square" lIns="0" tIns="0" rIns="0" bIns="0" rtlCol="0"/>
            <a:lstStyle/>
            <a:p>
              <a:endParaRPr/>
            </a:p>
          </p:txBody>
        </p:sp>
        <p:sp>
          <p:nvSpPr>
            <p:cNvPr id="9" name="object 9"/>
            <p:cNvSpPr/>
            <p:nvPr/>
          </p:nvSpPr>
          <p:spPr>
            <a:xfrm>
              <a:off x="1766364" y="1812"/>
              <a:ext cx="15066644" cy="1698625"/>
            </a:xfrm>
            <a:custGeom>
              <a:avLst/>
              <a:gdLst/>
              <a:ahLst/>
              <a:cxnLst/>
              <a:rect l="l" t="t" r="r" b="b"/>
              <a:pathLst>
                <a:path w="15066644" h="1698625">
                  <a:moveTo>
                    <a:pt x="2200487" y="1680156"/>
                  </a:moveTo>
                  <a:lnTo>
                    <a:pt x="5693719" y="1686070"/>
                  </a:lnTo>
                  <a:lnTo>
                    <a:pt x="5594439" y="1698602"/>
                  </a:lnTo>
                  <a:lnTo>
                    <a:pt x="2351853" y="1693112"/>
                  </a:lnTo>
                  <a:lnTo>
                    <a:pt x="2200487" y="1680156"/>
                  </a:lnTo>
                  <a:close/>
                </a:path>
                <a:path w="15066644" h="1698625">
                  <a:moveTo>
                    <a:pt x="1140044" y="1665660"/>
                  </a:moveTo>
                  <a:lnTo>
                    <a:pt x="11722621" y="1683578"/>
                  </a:lnTo>
                  <a:lnTo>
                    <a:pt x="9912342" y="1693213"/>
                  </a:lnTo>
                  <a:lnTo>
                    <a:pt x="1191597" y="1678447"/>
                  </a:lnTo>
                  <a:lnTo>
                    <a:pt x="1140044" y="1665660"/>
                  </a:lnTo>
                  <a:close/>
                </a:path>
                <a:path w="15066644" h="1698625">
                  <a:moveTo>
                    <a:pt x="727462" y="1652261"/>
                  </a:moveTo>
                  <a:lnTo>
                    <a:pt x="12969175" y="1672988"/>
                  </a:lnTo>
                  <a:lnTo>
                    <a:pt x="12919758" y="1685605"/>
                  </a:lnTo>
                  <a:lnTo>
                    <a:pt x="779016" y="1665049"/>
                  </a:lnTo>
                  <a:lnTo>
                    <a:pt x="727462" y="1652261"/>
                  </a:lnTo>
                  <a:close/>
                </a:path>
                <a:path w="15066644" h="1698625">
                  <a:moveTo>
                    <a:pt x="175881" y="1638628"/>
                  </a:moveTo>
                  <a:lnTo>
                    <a:pt x="13466100" y="1661130"/>
                  </a:lnTo>
                  <a:lnTo>
                    <a:pt x="13314364" y="1673573"/>
                  </a:lnTo>
                  <a:lnTo>
                    <a:pt x="219272" y="1651401"/>
                  </a:lnTo>
                  <a:lnTo>
                    <a:pt x="175881" y="1638628"/>
                  </a:lnTo>
                  <a:close/>
                </a:path>
                <a:path w="15066644" h="1698625">
                  <a:moveTo>
                    <a:pt x="7166123" y="72"/>
                  </a:moveTo>
                  <a:lnTo>
                    <a:pt x="65678" y="139"/>
                  </a:lnTo>
                  <a:lnTo>
                    <a:pt x="64570" y="25537"/>
                  </a:lnTo>
                  <a:lnTo>
                    <a:pt x="62280" y="50933"/>
                  </a:lnTo>
                  <a:lnTo>
                    <a:pt x="60697" y="89030"/>
                  </a:lnTo>
                  <a:lnTo>
                    <a:pt x="61686" y="114432"/>
                  </a:lnTo>
                  <a:lnTo>
                    <a:pt x="62311" y="139833"/>
                  </a:lnTo>
                  <a:lnTo>
                    <a:pt x="66477" y="190640"/>
                  </a:lnTo>
                  <a:lnTo>
                    <a:pt x="71400" y="228749"/>
                  </a:lnTo>
                  <a:lnTo>
                    <a:pt x="73706" y="241452"/>
                  </a:lnTo>
                  <a:lnTo>
                    <a:pt x="76136" y="279557"/>
                  </a:lnTo>
                  <a:lnTo>
                    <a:pt x="78705" y="317661"/>
                  </a:lnTo>
                  <a:lnTo>
                    <a:pt x="81367" y="368466"/>
                  </a:lnTo>
                  <a:lnTo>
                    <a:pt x="84114" y="419270"/>
                  </a:lnTo>
                  <a:lnTo>
                    <a:pt x="86900" y="482775"/>
                  </a:lnTo>
                  <a:lnTo>
                    <a:pt x="92541" y="609785"/>
                  </a:lnTo>
                  <a:lnTo>
                    <a:pt x="95323" y="685990"/>
                  </a:lnTo>
                  <a:lnTo>
                    <a:pt x="98077" y="749494"/>
                  </a:lnTo>
                  <a:lnTo>
                    <a:pt x="100736" y="825699"/>
                  </a:lnTo>
                  <a:lnTo>
                    <a:pt x="103293" y="901904"/>
                  </a:lnTo>
                  <a:lnTo>
                    <a:pt x="105742" y="965408"/>
                  </a:lnTo>
                  <a:lnTo>
                    <a:pt x="108016" y="1041612"/>
                  </a:lnTo>
                  <a:lnTo>
                    <a:pt x="110128" y="1105115"/>
                  </a:lnTo>
                  <a:lnTo>
                    <a:pt x="112053" y="1155919"/>
                  </a:lnTo>
                  <a:lnTo>
                    <a:pt x="113721" y="1219422"/>
                  </a:lnTo>
                  <a:lnTo>
                    <a:pt x="115169" y="1257524"/>
                  </a:lnTo>
                  <a:lnTo>
                    <a:pt x="116306" y="1308326"/>
                  </a:lnTo>
                  <a:lnTo>
                    <a:pt x="117170" y="1333728"/>
                  </a:lnTo>
                  <a:lnTo>
                    <a:pt x="117691" y="1359129"/>
                  </a:lnTo>
                  <a:lnTo>
                    <a:pt x="117864" y="1371829"/>
                  </a:lnTo>
                  <a:lnTo>
                    <a:pt x="123651" y="1397239"/>
                  </a:lnTo>
                  <a:lnTo>
                    <a:pt x="135184" y="1473458"/>
                  </a:lnTo>
                  <a:lnTo>
                    <a:pt x="140972" y="1498868"/>
                  </a:lnTo>
                  <a:lnTo>
                    <a:pt x="145415" y="1536976"/>
                  </a:lnTo>
                  <a:lnTo>
                    <a:pt x="159462" y="1549700"/>
                  </a:lnTo>
                  <a:lnTo>
                    <a:pt x="192628" y="1562456"/>
                  </a:lnTo>
                  <a:lnTo>
                    <a:pt x="301256" y="1562640"/>
                  </a:lnTo>
                  <a:lnTo>
                    <a:pt x="323519" y="1575377"/>
                  </a:lnTo>
                  <a:lnTo>
                    <a:pt x="445817" y="1575585"/>
                  </a:lnTo>
                  <a:lnTo>
                    <a:pt x="643266" y="1588619"/>
                  </a:lnTo>
                  <a:lnTo>
                    <a:pt x="891547" y="1589039"/>
                  </a:lnTo>
                  <a:lnTo>
                    <a:pt x="941134" y="1601823"/>
                  </a:lnTo>
                  <a:lnTo>
                    <a:pt x="1491567" y="1602755"/>
                  </a:lnTo>
                  <a:lnTo>
                    <a:pt x="1593827" y="1615628"/>
                  </a:lnTo>
                  <a:lnTo>
                    <a:pt x="2517319" y="1617192"/>
                  </a:lnTo>
                  <a:lnTo>
                    <a:pt x="2978814" y="1630673"/>
                  </a:lnTo>
                  <a:lnTo>
                    <a:pt x="13875970" y="1649124"/>
                  </a:lnTo>
                  <a:lnTo>
                    <a:pt x="13721725" y="1661562"/>
                  </a:lnTo>
                  <a:lnTo>
                    <a:pt x="117364" y="1638528"/>
                  </a:lnTo>
                  <a:lnTo>
                    <a:pt x="91846" y="1600385"/>
                  </a:lnTo>
                  <a:lnTo>
                    <a:pt x="88773" y="1549580"/>
                  </a:lnTo>
                  <a:lnTo>
                    <a:pt x="86508" y="1524176"/>
                  </a:lnTo>
                  <a:lnTo>
                    <a:pt x="81350" y="1486067"/>
                  </a:lnTo>
                  <a:lnTo>
                    <a:pt x="76899" y="1460660"/>
                  </a:lnTo>
                  <a:lnTo>
                    <a:pt x="72469" y="1422552"/>
                  </a:lnTo>
                  <a:lnTo>
                    <a:pt x="67288" y="1397143"/>
                  </a:lnTo>
                  <a:lnTo>
                    <a:pt x="67094" y="1384443"/>
                  </a:lnTo>
                  <a:lnTo>
                    <a:pt x="66509" y="1359042"/>
                  </a:lnTo>
                  <a:lnTo>
                    <a:pt x="65541" y="1333640"/>
                  </a:lnTo>
                  <a:lnTo>
                    <a:pt x="64261" y="1282838"/>
                  </a:lnTo>
                  <a:lnTo>
                    <a:pt x="62634" y="1244735"/>
                  </a:lnTo>
                  <a:lnTo>
                    <a:pt x="60753" y="1181232"/>
                  </a:lnTo>
                  <a:lnTo>
                    <a:pt x="58582" y="1130428"/>
                  </a:lnTo>
                  <a:lnTo>
                    <a:pt x="56214" y="1054224"/>
                  </a:lnTo>
                  <a:lnTo>
                    <a:pt x="53614" y="990720"/>
                  </a:lnTo>
                  <a:lnTo>
                    <a:pt x="50853" y="914515"/>
                  </a:lnTo>
                  <a:lnTo>
                    <a:pt x="47918" y="851010"/>
                  </a:lnTo>
                  <a:lnTo>
                    <a:pt x="44879" y="774804"/>
                  </a:lnTo>
                  <a:lnTo>
                    <a:pt x="41745" y="698599"/>
                  </a:lnTo>
                  <a:lnTo>
                    <a:pt x="38522" y="635093"/>
                  </a:lnTo>
                  <a:lnTo>
                    <a:pt x="35282" y="558888"/>
                  </a:lnTo>
                  <a:lnTo>
                    <a:pt x="32011" y="495382"/>
                  </a:lnTo>
                  <a:lnTo>
                    <a:pt x="28737" y="444577"/>
                  </a:lnTo>
                  <a:lnTo>
                    <a:pt x="25534" y="381071"/>
                  </a:lnTo>
                  <a:lnTo>
                    <a:pt x="22385" y="330266"/>
                  </a:lnTo>
                  <a:lnTo>
                    <a:pt x="19320" y="292160"/>
                  </a:lnTo>
                  <a:lnTo>
                    <a:pt x="16368" y="266755"/>
                  </a:lnTo>
                  <a:lnTo>
                    <a:pt x="13579" y="241351"/>
                  </a:lnTo>
                  <a:lnTo>
                    <a:pt x="10960" y="228646"/>
                  </a:lnTo>
                  <a:lnTo>
                    <a:pt x="2774" y="177832"/>
                  </a:lnTo>
                  <a:lnTo>
                    <a:pt x="0" y="127028"/>
                  </a:lnTo>
                  <a:lnTo>
                    <a:pt x="583" y="76228"/>
                  </a:lnTo>
                  <a:lnTo>
                    <a:pt x="2473" y="25432"/>
                  </a:lnTo>
                  <a:lnTo>
                    <a:pt x="3080" y="33"/>
                  </a:lnTo>
                  <a:lnTo>
                    <a:pt x="7166123" y="72"/>
                  </a:lnTo>
                  <a:close/>
                </a:path>
                <a:path w="15066644" h="1698625">
                  <a:moveTo>
                    <a:pt x="6079212" y="1623223"/>
                  </a:moveTo>
                  <a:lnTo>
                    <a:pt x="14280805" y="1637109"/>
                  </a:lnTo>
                  <a:lnTo>
                    <a:pt x="14230576" y="1649724"/>
                  </a:lnTo>
                  <a:lnTo>
                    <a:pt x="5686752" y="1635258"/>
                  </a:lnTo>
                  <a:lnTo>
                    <a:pt x="6079212" y="1623223"/>
                  </a:lnTo>
                  <a:close/>
                </a:path>
                <a:path w="15066644" h="1698625">
                  <a:moveTo>
                    <a:pt x="12318940" y="1621087"/>
                  </a:moveTo>
                  <a:lnTo>
                    <a:pt x="14680404" y="1625086"/>
                  </a:lnTo>
                  <a:lnTo>
                    <a:pt x="14630543" y="1637701"/>
                  </a:lnTo>
                  <a:lnTo>
                    <a:pt x="12267480" y="1633700"/>
                  </a:lnTo>
                  <a:lnTo>
                    <a:pt x="12318940" y="1621087"/>
                  </a:lnTo>
                  <a:close/>
                </a:path>
                <a:path w="15066644" h="1698625">
                  <a:moveTo>
                    <a:pt x="11181942" y="1619162"/>
                  </a:moveTo>
                  <a:lnTo>
                    <a:pt x="11444497" y="1619607"/>
                  </a:lnTo>
                  <a:lnTo>
                    <a:pt x="11547351" y="1632481"/>
                  </a:lnTo>
                  <a:lnTo>
                    <a:pt x="9136217" y="1628399"/>
                  </a:lnTo>
                  <a:lnTo>
                    <a:pt x="11181942" y="1619162"/>
                  </a:lnTo>
                  <a:close/>
                </a:path>
                <a:path w="15066644" h="1698625">
                  <a:moveTo>
                    <a:pt x="12886963" y="1609349"/>
                  </a:moveTo>
                  <a:lnTo>
                    <a:pt x="14921000" y="1612793"/>
                  </a:lnTo>
                  <a:lnTo>
                    <a:pt x="14874047" y="1625413"/>
                  </a:lnTo>
                  <a:lnTo>
                    <a:pt x="12833318" y="1621958"/>
                  </a:lnTo>
                  <a:lnTo>
                    <a:pt x="12886963" y="1609349"/>
                  </a:lnTo>
                  <a:close/>
                </a:path>
                <a:path w="15066644" h="1698625">
                  <a:moveTo>
                    <a:pt x="13513716" y="1597710"/>
                  </a:moveTo>
                  <a:lnTo>
                    <a:pt x="15025791" y="1600270"/>
                  </a:lnTo>
                  <a:lnTo>
                    <a:pt x="14995649" y="1612919"/>
                  </a:lnTo>
                  <a:lnTo>
                    <a:pt x="13358975" y="1610148"/>
                  </a:lnTo>
                  <a:lnTo>
                    <a:pt x="13513716" y="1597710"/>
                  </a:lnTo>
                  <a:close/>
                </a:path>
                <a:path w="15066644" h="1698625">
                  <a:moveTo>
                    <a:pt x="15054303" y="116"/>
                  </a:moveTo>
                  <a:lnTo>
                    <a:pt x="15056010" y="38219"/>
                  </a:lnTo>
                  <a:lnTo>
                    <a:pt x="15055560" y="89018"/>
                  </a:lnTo>
                  <a:lnTo>
                    <a:pt x="15056467" y="101720"/>
                  </a:lnTo>
                  <a:lnTo>
                    <a:pt x="15057406" y="127122"/>
                  </a:lnTo>
                  <a:lnTo>
                    <a:pt x="15058382" y="152523"/>
                  </a:lnTo>
                  <a:lnTo>
                    <a:pt x="15059358" y="190625"/>
                  </a:lnTo>
                  <a:lnTo>
                    <a:pt x="15061267" y="292228"/>
                  </a:lnTo>
                  <a:lnTo>
                    <a:pt x="15062189" y="343030"/>
                  </a:lnTo>
                  <a:lnTo>
                    <a:pt x="15063048" y="406532"/>
                  </a:lnTo>
                  <a:lnTo>
                    <a:pt x="15063848" y="470033"/>
                  </a:lnTo>
                  <a:lnTo>
                    <a:pt x="15064574" y="533534"/>
                  </a:lnTo>
                  <a:lnTo>
                    <a:pt x="15065717" y="673237"/>
                  </a:lnTo>
                  <a:lnTo>
                    <a:pt x="15066103" y="749437"/>
                  </a:lnTo>
                  <a:lnTo>
                    <a:pt x="15066372" y="812938"/>
                  </a:lnTo>
                  <a:lnTo>
                    <a:pt x="15066073" y="1028838"/>
                  </a:lnTo>
                  <a:lnTo>
                    <a:pt x="15065730" y="1079637"/>
                  </a:lnTo>
                  <a:lnTo>
                    <a:pt x="15065070" y="1143136"/>
                  </a:lnTo>
                  <a:lnTo>
                    <a:pt x="15064199" y="1193935"/>
                  </a:lnTo>
                  <a:lnTo>
                    <a:pt x="15063078" y="1244733"/>
                  </a:lnTo>
                  <a:lnTo>
                    <a:pt x="15061691" y="1295531"/>
                  </a:lnTo>
                  <a:lnTo>
                    <a:pt x="15060045" y="1333628"/>
                  </a:lnTo>
                  <a:lnTo>
                    <a:pt x="15055888" y="1384421"/>
                  </a:lnTo>
                  <a:lnTo>
                    <a:pt x="15053345" y="1397117"/>
                  </a:lnTo>
                  <a:lnTo>
                    <a:pt x="15051623" y="1409814"/>
                  </a:lnTo>
                  <a:lnTo>
                    <a:pt x="15051094" y="1435213"/>
                  </a:lnTo>
                  <a:lnTo>
                    <a:pt x="15049350" y="1460610"/>
                  </a:lnTo>
                  <a:lnTo>
                    <a:pt x="15045806" y="1473304"/>
                  </a:lnTo>
                  <a:lnTo>
                    <a:pt x="15041512" y="1498697"/>
                  </a:lnTo>
                  <a:lnTo>
                    <a:pt x="15037196" y="1536790"/>
                  </a:lnTo>
                  <a:lnTo>
                    <a:pt x="15033587" y="1587584"/>
                  </a:lnTo>
                  <a:lnTo>
                    <a:pt x="15029678" y="1600277"/>
                  </a:lnTo>
                  <a:lnTo>
                    <a:pt x="13872734" y="1598318"/>
                  </a:lnTo>
                  <a:lnTo>
                    <a:pt x="14025988" y="1585878"/>
                  </a:lnTo>
                  <a:lnTo>
                    <a:pt x="14431035" y="1586563"/>
                  </a:lnTo>
                  <a:lnTo>
                    <a:pt x="14481171" y="1573948"/>
                  </a:lnTo>
                  <a:lnTo>
                    <a:pt x="14827506" y="1574535"/>
                  </a:lnTo>
                  <a:lnTo>
                    <a:pt x="14876264" y="1561917"/>
                  </a:lnTo>
                  <a:lnTo>
                    <a:pt x="14963177" y="1562064"/>
                  </a:lnTo>
                  <a:lnTo>
                    <a:pt x="14971276" y="1549378"/>
                  </a:lnTo>
                  <a:lnTo>
                    <a:pt x="14975388" y="1523985"/>
                  </a:lnTo>
                  <a:lnTo>
                    <a:pt x="14977739" y="1498589"/>
                  </a:lnTo>
                  <a:lnTo>
                    <a:pt x="14980962" y="1460494"/>
                  </a:lnTo>
                  <a:lnTo>
                    <a:pt x="14983292" y="1447798"/>
                  </a:lnTo>
                  <a:lnTo>
                    <a:pt x="14986879" y="1409704"/>
                  </a:lnTo>
                  <a:lnTo>
                    <a:pt x="14995468" y="1358919"/>
                  </a:lnTo>
                  <a:lnTo>
                    <a:pt x="14999055" y="1320825"/>
                  </a:lnTo>
                  <a:lnTo>
                    <a:pt x="15002413" y="1282730"/>
                  </a:lnTo>
                  <a:lnTo>
                    <a:pt x="15004410" y="1219234"/>
                  </a:lnTo>
                  <a:lnTo>
                    <a:pt x="15004972" y="1168434"/>
                  </a:lnTo>
                  <a:lnTo>
                    <a:pt x="15005219" y="1028735"/>
                  </a:lnTo>
                  <a:lnTo>
                    <a:pt x="15005104" y="990634"/>
                  </a:lnTo>
                  <a:lnTo>
                    <a:pt x="15004720" y="914434"/>
                  </a:lnTo>
                  <a:lnTo>
                    <a:pt x="15003385" y="774731"/>
                  </a:lnTo>
                  <a:lnTo>
                    <a:pt x="15002501" y="698530"/>
                  </a:lnTo>
                  <a:lnTo>
                    <a:pt x="15001474" y="635028"/>
                  </a:lnTo>
                  <a:lnTo>
                    <a:pt x="15000372" y="558826"/>
                  </a:lnTo>
                  <a:lnTo>
                    <a:pt x="14999173" y="495324"/>
                  </a:lnTo>
                  <a:lnTo>
                    <a:pt x="14997944" y="419121"/>
                  </a:lnTo>
                  <a:lnTo>
                    <a:pt x="14996643" y="368319"/>
                  </a:lnTo>
                  <a:lnTo>
                    <a:pt x="14995358" y="304817"/>
                  </a:lnTo>
                  <a:lnTo>
                    <a:pt x="14994047" y="266715"/>
                  </a:lnTo>
                  <a:lnTo>
                    <a:pt x="14992798" y="215912"/>
                  </a:lnTo>
                  <a:lnTo>
                    <a:pt x="14991569" y="190510"/>
                  </a:lnTo>
                  <a:lnTo>
                    <a:pt x="14990427" y="165108"/>
                  </a:lnTo>
                  <a:lnTo>
                    <a:pt x="14989372" y="152407"/>
                  </a:lnTo>
                  <a:lnTo>
                    <a:pt x="14989376" y="114306"/>
                  </a:lnTo>
                  <a:lnTo>
                    <a:pt x="14988994" y="88906"/>
                  </a:lnTo>
                  <a:lnTo>
                    <a:pt x="14987904" y="50804"/>
                  </a:lnTo>
                  <a:lnTo>
                    <a:pt x="14985721" y="12700"/>
                  </a:lnTo>
                  <a:lnTo>
                    <a:pt x="14985370" y="116"/>
                  </a:lnTo>
                  <a:lnTo>
                    <a:pt x="15054303" y="116"/>
                  </a:lnTo>
                  <a:close/>
                </a:path>
                <a:path w="15066644" h="1698625">
                  <a:moveTo>
                    <a:pt x="14985367" y="0"/>
                  </a:moveTo>
                  <a:lnTo>
                    <a:pt x="7166123" y="72"/>
                  </a:lnTo>
                  <a:lnTo>
                    <a:pt x="14985367" y="0"/>
                  </a:lnTo>
                  <a:close/>
                </a:path>
              </a:pathLst>
            </a:custGeom>
            <a:solidFill>
              <a:srgbClr val="373734"/>
            </a:solidFill>
          </p:spPr>
          <p:txBody>
            <a:bodyPr wrap="square" lIns="0" tIns="0" rIns="0" bIns="0" rtlCol="0"/>
            <a:lstStyle/>
            <a:p>
              <a:endParaRPr/>
            </a:p>
          </p:txBody>
        </p:sp>
        <p:sp>
          <p:nvSpPr>
            <p:cNvPr id="10" name="object 10"/>
            <p:cNvSpPr/>
            <p:nvPr/>
          </p:nvSpPr>
          <p:spPr>
            <a:xfrm>
              <a:off x="1633555" y="0"/>
              <a:ext cx="14999335" cy="1771014"/>
            </a:xfrm>
            <a:custGeom>
              <a:avLst/>
              <a:gdLst/>
              <a:ahLst/>
              <a:cxnLst/>
              <a:rect l="l" t="t" r="r" b="b"/>
              <a:pathLst>
                <a:path w="14999335" h="1771014">
                  <a:moveTo>
                    <a:pt x="14999293" y="1770501"/>
                  </a:moveTo>
                  <a:lnTo>
                    <a:pt x="1410" y="1760340"/>
                  </a:lnTo>
                  <a:lnTo>
                    <a:pt x="0" y="156809"/>
                  </a:lnTo>
                  <a:lnTo>
                    <a:pt x="9698" y="0"/>
                  </a:lnTo>
                  <a:lnTo>
                    <a:pt x="14957048" y="0"/>
                  </a:lnTo>
                  <a:lnTo>
                    <a:pt x="14999293" y="1770501"/>
                  </a:lnTo>
                  <a:close/>
                </a:path>
              </a:pathLst>
            </a:custGeom>
            <a:solidFill>
              <a:srgbClr val="FFFFFF"/>
            </a:solidFill>
          </p:spPr>
          <p:txBody>
            <a:bodyPr wrap="square" lIns="0" tIns="0" rIns="0" bIns="0" rtlCol="0"/>
            <a:lstStyle/>
            <a:p>
              <a:endParaRPr/>
            </a:p>
          </p:txBody>
        </p:sp>
        <p:pic>
          <p:nvPicPr>
            <p:cNvPr id="11" name="object 11"/>
            <p:cNvPicPr/>
            <p:nvPr/>
          </p:nvPicPr>
          <p:blipFill>
            <a:blip r:embed="rId3" cstate="print"/>
            <a:stretch>
              <a:fillRect/>
            </a:stretch>
          </p:blipFill>
          <p:spPr>
            <a:xfrm>
              <a:off x="1601964" y="0"/>
              <a:ext cx="15070126" cy="2188928"/>
            </a:xfrm>
            <a:prstGeom prst="rect">
              <a:avLst/>
            </a:prstGeom>
          </p:spPr>
        </p:pic>
        <p:sp>
          <p:nvSpPr>
            <p:cNvPr id="12" name="object 12"/>
            <p:cNvSpPr/>
            <p:nvPr/>
          </p:nvSpPr>
          <p:spPr>
            <a:xfrm>
              <a:off x="3824299" y="4393109"/>
              <a:ext cx="857250" cy="933450"/>
            </a:xfrm>
            <a:custGeom>
              <a:avLst/>
              <a:gdLst/>
              <a:ahLst/>
              <a:cxnLst/>
              <a:rect l="l" t="t" r="r" b="b"/>
              <a:pathLst>
                <a:path w="857250" h="933450">
                  <a:moveTo>
                    <a:pt x="428624" y="933429"/>
                  </a:moveTo>
                  <a:lnTo>
                    <a:pt x="254903" y="750454"/>
                  </a:lnTo>
                  <a:lnTo>
                    <a:pt x="0" y="700072"/>
                  </a:lnTo>
                  <a:lnTo>
                    <a:pt x="81181" y="466714"/>
                  </a:lnTo>
                  <a:lnTo>
                    <a:pt x="0" y="233357"/>
                  </a:lnTo>
                  <a:lnTo>
                    <a:pt x="254903" y="182975"/>
                  </a:lnTo>
                  <a:lnTo>
                    <a:pt x="428624" y="0"/>
                  </a:lnTo>
                  <a:lnTo>
                    <a:pt x="602346" y="182975"/>
                  </a:lnTo>
                  <a:lnTo>
                    <a:pt x="857249" y="233357"/>
                  </a:lnTo>
                  <a:lnTo>
                    <a:pt x="776068" y="466714"/>
                  </a:lnTo>
                  <a:lnTo>
                    <a:pt x="857249" y="700072"/>
                  </a:lnTo>
                  <a:lnTo>
                    <a:pt x="602346" y="750454"/>
                  </a:lnTo>
                  <a:lnTo>
                    <a:pt x="428624" y="933429"/>
                  </a:lnTo>
                  <a:close/>
                </a:path>
              </a:pathLst>
            </a:custGeom>
            <a:solidFill>
              <a:srgbClr val="FEC300"/>
            </a:solidFill>
          </p:spPr>
          <p:txBody>
            <a:bodyPr wrap="square" lIns="0" tIns="0" rIns="0" bIns="0" rtlCol="0"/>
            <a:lstStyle/>
            <a:p>
              <a:endParaRPr/>
            </a:p>
          </p:txBody>
        </p:sp>
        <p:sp>
          <p:nvSpPr>
            <p:cNvPr id="13" name="object 13"/>
            <p:cNvSpPr/>
            <p:nvPr/>
          </p:nvSpPr>
          <p:spPr>
            <a:xfrm>
              <a:off x="249818" y="4011891"/>
              <a:ext cx="3199765" cy="3199765"/>
            </a:xfrm>
            <a:custGeom>
              <a:avLst/>
              <a:gdLst/>
              <a:ahLst/>
              <a:cxnLst/>
              <a:rect l="l" t="t" r="r" b="b"/>
              <a:pathLst>
                <a:path w="3199765" h="3199765">
                  <a:moveTo>
                    <a:pt x="3199624" y="3199624"/>
                  </a:moveTo>
                  <a:lnTo>
                    <a:pt x="0" y="3199624"/>
                  </a:lnTo>
                  <a:lnTo>
                    <a:pt x="0" y="0"/>
                  </a:lnTo>
                  <a:lnTo>
                    <a:pt x="3199624" y="0"/>
                  </a:lnTo>
                  <a:lnTo>
                    <a:pt x="3199624" y="3199624"/>
                  </a:lnTo>
                  <a:close/>
                </a:path>
              </a:pathLst>
            </a:custGeom>
            <a:solidFill>
              <a:srgbClr val="1C1C1B"/>
            </a:solidFill>
          </p:spPr>
          <p:txBody>
            <a:bodyPr wrap="square" lIns="0" tIns="0" rIns="0" bIns="0" rtlCol="0"/>
            <a:lstStyle/>
            <a:p>
              <a:endParaRPr/>
            </a:p>
          </p:txBody>
        </p:sp>
        <p:pic>
          <p:nvPicPr>
            <p:cNvPr id="14" name="object 14"/>
            <p:cNvPicPr/>
            <p:nvPr/>
          </p:nvPicPr>
          <p:blipFill>
            <a:blip r:embed="rId4" cstate="print"/>
            <a:stretch>
              <a:fillRect/>
            </a:stretch>
          </p:blipFill>
          <p:spPr>
            <a:xfrm>
              <a:off x="282474" y="4044547"/>
              <a:ext cx="3134312" cy="3134312"/>
            </a:xfrm>
            <a:prstGeom prst="rect">
              <a:avLst/>
            </a:prstGeom>
          </p:spPr>
        </p:pic>
        <p:sp>
          <p:nvSpPr>
            <p:cNvPr id="15" name="object 15"/>
            <p:cNvSpPr/>
            <p:nvPr/>
          </p:nvSpPr>
          <p:spPr>
            <a:xfrm>
              <a:off x="2631477" y="3738355"/>
              <a:ext cx="1153795" cy="943610"/>
            </a:xfrm>
            <a:custGeom>
              <a:avLst/>
              <a:gdLst/>
              <a:ahLst/>
              <a:cxnLst/>
              <a:rect l="l" t="t" r="r" b="b"/>
              <a:pathLst>
                <a:path w="1153795" h="943610">
                  <a:moveTo>
                    <a:pt x="1003715" y="943317"/>
                  </a:moveTo>
                  <a:lnTo>
                    <a:pt x="0" y="197654"/>
                  </a:lnTo>
                  <a:lnTo>
                    <a:pt x="97629" y="64603"/>
                  </a:lnTo>
                  <a:lnTo>
                    <a:pt x="166297" y="0"/>
                  </a:lnTo>
                  <a:lnTo>
                    <a:pt x="664368" y="342585"/>
                  </a:lnTo>
                  <a:lnTo>
                    <a:pt x="1153756" y="707793"/>
                  </a:lnTo>
                  <a:lnTo>
                    <a:pt x="1003715" y="943317"/>
                  </a:lnTo>
                  <a:close/>
                </a:path>
              </a:pathLst>
            </a:custGeom>
            <a:solidFill>
              <a:srgbClr val="FBC2CA"/>
            </a:solidFill>
          </p:spPr>
          <p:txBody>
            <a:bodyPr wrap="square" lIns="0" tIns="0" rIns="0" bIns="0" rtlCol="0"/>
            <a:lstStyle/>
            <a:p>
              <a:endParaRPr/>
            </a:p>
          </p:txBody>
        </p:sp>
        <p:sp>
          <p:nvSpPr>
            <p:cNvPr id="16" name="object 16"/>
            <p:cNvSpPr/>
            <p:nvPr/>
          </p:nvSpPr>
          <p:spPr>
            <a:xfrm>
              <a:off x="2626870" y="3731582"/>
              <a:ext cx="1158875" cy="963930"/>
            </a:xfrm>
            <a:custGeom>
              <a:avLst/>
              <a:gdLst/>
              <a:ahLst/>
              <a:cxnLst/>
              <a:rect l="l" t="t" r="r" b="b"/>
              <a:pathLst>
                <a:path w="1158875" h="963929">
                  <a:moveTo>
                    <a:pt x="962647" y="546587"/>
                  </a:moveTo>
                  <a:lnTo>
                    <a:pt x="865066" y="474983"/>
                  </a:lnTo>
                  <a:lnTo>
                    <a:pt x="888553" y="490643"/>
                  </a:lnTo>
                  <a:lnTo>
                    <a:pt x="943817" y="531194"/>
                  </a:lnTo>
                  <a:lnTo>
                    <a:pt x="962647" y="546587"/>
                  </a:lnTo>
                  <a:close/>
                </a:path>
                <a:path w="1158875" h="963929">
                  <a:moveTo>
                    <a:pt x="988532" y="946786"/>
                  </a:moveTo>
                  <a:lnTo>
                    <a:pt x="976760" y="938148"/>
                  </a:lnTo>
                  <a:lnTo>
                    <a:pt x="966201" y="928824"/>
                  </a:lnTo>
                  <a:lnTo>
                    <a:pt x="930382" y="900966"/>
                  </a:lnTo>
                  <a:lnTo>
                    <a:pt x="856963" y="847092"/>
                  </a:lnTo>
                  <a:lnTo>
                    <a:pt x="780029" y="784339"/>
                  </a:lnTo>
                  <a:lnTo>
                    <a:pt x="758414" y="768478"/>
                  </a:lnTo>
                  <a:lnTo>
                    <a:pt x="737411" y="751491"/>
                  </a:lnTo>
                  <a:lnTo>
                    <a:pt x="699286" y="718790"/>
                  </a:lnTo>
                  <a:lnTo>
                    <a:pt x="12120" y="214560"/>
                  </a:lnTo>
                  <a:lnTo>
                    <a:pt x="7102" y="209303"/>
                  </a:lnTo>
                  <a:lnTo>
                    <a:pt x="192" y="204232"/>
                  </a:lnTo>
                  <a:lnTo>
                    <a:pt x="0" y="196215"/>
                  </a:lnTo>
                  <a:lnTo>
                    <a:pt x="28956" y="170206"/>
                  </a:lnTo>
                  <a:lnTo>
                    <a:pt x="32735" y="161952"/>
                  </a:lnTo>
                  <a:lnTo>
                    <a:pt x="37007" y="154061"/>
                  </a:lnTo>
                  <a:lnTo>
                    <a:pt x="38553" y="145744"/>
                  </a:lnTo>
                  <a:lnTo>
                    <a:pt x="44048" y="140325"/>
                  </a:lnTo>
                  <a:lnTo>
                    <a:pt x="57409" y="118624"/>
                  </a:lnTo>
                  <a:lnTo>
                    <a:pt x="82446" y="81863"/>
                  </a:lnTo>
                  <a:lnTo>
                    <a:pt x="110394" y="44087"/>
                  </a:lnTo>
                  <a:lnTo>
                    <a:pt x="129936" y="25347"/>
                  </a:lnTo>
                  <a:lnTo>
                    <a:pt x="130451" y="22574"/>
                  </a:lnTo>
                  <a:lnTo>
                    <a:pt x="132190" y="22275"/>
                  </a:lnTo>
                  <a:lnTo>
                    <a:pt x="135339" y="19860"/>
                  </a:lnTo>
                  <a:lnTo>
                    <a:pt x="138672" y="17580"/>
                  </a:lnTo>
                  <a:lnTo>
                    <a:pt x="144260" y="12229"/>
                  </a:lnTo>
                  <a:lnTo>
                    <a:pt x="152668" y="2646"/>
                  </a:lnTo>
                  <a:lnTo>
                    <a:pt x="154171" y="599"/>
                  </a:lnTo>
                  <a:lnTo>
                    <a:pt x="157648" y="0"/>
                  </a:lnTo>
                  <a:lnTo>
                    <a:pt x="171364" y="6914"/>
                  </a:lnTo>
                  <a:lnTo>
                    <a:pt x="184270" y="13234"/>
                  </a:lnTo>
                  <a:lnTo>
                    <a:pt x="196273" y="18891"/>
                  </a:lnTo>
                  <a:lnTo>
                    <a:pt x="206528" y="24840"/>
                  </a:lnTo>
                  <a:lnTo>
                    <a:pt x="256777" y="52261"/>
                  </a:lnTo>
                  <a:lnTo>
                    <a:pt x="273102" y="62665"/>
                  </a:lnTo>
                  <a:lnTo>
                    <a:pt x="284497" y="69451"/>
                  </a:lnTo>
                  <a:lnTo>
                    <a:pt x="307758" y="81794"/>
                  </a:lnTo>
                  <a:lnTo>
                    <a:pt x="329696" y="94740"/>
                  </a:lnTo>
                  <a:lnTo>
                    <a:pt x="341550" y="100289"/>
                  </a:lnTo>
                  <a:lnTo>
                    <a:pt x="395762" y="140068"/>
                  </a:lnTo>
                  <a:lnTo>
                    <a:pt x="407729" y="147274"/>
                  </a:lnTo>
                  <a:lnTo>
                    <a:pt x="509396" y="221875"/>
                  </a:lnTo>
                  <a:lnTo>
                    <a:pt x="566864" y="262469"/>
                  </a:lnTo>
                  <a:lnTo>
                    <a:pt x="682932" y="347638"/>
                  </a:lnTo>
                  <a:lnTo>
                    <a:pt x="732499" y="382434"/>
                  </a:lnTo>
                  <a:lnTo>
                    <a:pt x="768143" y="408589"/>
                  </a:lnTo>
                  <a:lnTo>
                    <a:pt x="786101" y="420191"/>
                  </a:lnTo>
                  <a:lnTo>
                    <a:pt x="799572" y="430076"/>
                  </a:lnTo>
                  <a:lnTo>
                    <a:pt x="813865" y="438988"/>
                  </a:lnTo>
                  <a:lnTo>
                    <a:pt x="827546" y="449027"/>
                  </a:lnTo>
                  <a:lnTo>
                    <a:pt x="842189" y="458197"/>
                  </a:lnTo>
                  <a:lnTo>
                    <a:pt x="972298" y="553668"/>
                  </a:lnTo>
                  <a:lnTo>
                    <a:pt x="1075473" y="635677"/>
                  </a:lnTo>
                  <a:lnTo>
                    <a:pt x="1088742" y="646989"/>
                  </a:lnTo>
                  <a:lnTo>
                    <a:pt x="1126295" y="683996"/>
                  </a:lnTo>
                  <a:lnTo>
                    <a:pt x="1139006" y="693323"/>
                  </a:lnTo>
                  <a:lnTo>
                    <a:pt x="1158715" y="714086"/>
                  </a:lnTo>
                  <a:lnTo>
                    <a:pt x="1158047" y="715171"/>
                  </a:lnTo>
                  <a:lnTo>
                    <a:pt x="825249" y="470970"/>
                  </a:lnTo>
                  <a:lnTo>
                    <a:pt x="806984" y="459143"/>
                  </a:lnTo>
                  <a:lnTo>
                    <a:pt x="789279" y="446152"/>
                  </a:lnTo>
                  <a:lnTo>
                    <a:pt x="752385" y="420654"/>
                  </a:lnTo>
                  <a:lnTo>
                    <a:pt x="703071" y="384469"/>
                  </a:lnTo>
                  <a:lnTo>
                    <a:pt x="645104" y="343509"/>
                  </a:lnTo>
                  <a:lnTo>
                    <a:pt x="585255" y="299592"/>
                  </a:lnTo>
                  <a:lnTo>
                    <a:pt x="527288" y="258633"/>
                  </a:lnTo>
                  <a:lnTo>
                    <a:pt x="374775" y="146721"/>
                  </a:lnTo>
                  <a:lnTo>
                    <a:pt x="349348" y="129639"/>
                  </a:lnTo>
                  <a:lnTo>
                    <a:pt x="322418" y="114604"/>
                  </a:lnTo>
                  <a:lnTo>
                    <a:pt x="269313" y="81938"/>
                  </a:lnTo>
                  <a:lnTo>
                    <a:pt x="223592" y="54689"/>
                  </a:lnTo>
                  <a:lnTo>
                    <a:pt x="199803" y="41959"/>
                  </a:lnTo>
                  <a:lnTo>
                    <a:pt x="176553" y="28049"/>
                  </a:lnTo>
                  <a:lnTo>
                    <a:pt x="166681" y="20805"/>
                  </a:lnTo>
                  <a:lnTo>
                    <a:pt x="163204" y="21404"/>
                  </a:lnTo>
                  <a:lnTo>
                    <a:pt x="155455" y="29895"/>
                  </a:lnTo>
                  <a:lnTo>
                    <a:pt x="152965" y="31218"/>
                  </a:lnTo>
                  <a:lnTo>
                    <a:pt x="151462" y="33266"/>
                  </a:lnTo>
                  <a:lnTo>
                    <a:pt x="148972" y="34590"/>
                  </a:lnTo>
                  <a:lnTo>
                    <a:pt x="144980" y="37961"/>
                  </a:lnTo>
                  <a:lnTo>
                    <a:pt x="98452" y="93608"/>
                  </a:lnTo>
                  <a:lnTo>
                    <a:pt x="75509" y="128755"/>
                  </a:lnTo>
                  <a:lnTo>
                    <a:pt x="65339" y="146496"/>
                  </a:lnTo>
                  <a:lnTo>
                    <a:pt x="58577" y="155711"/>
                  </a:lnTo>
                  <a:lnTo>
                    <a:pt x="56559" y="160531"/>
                  </a:lnTo>
                  <a:lnTo>
                    <a:pt x="54305" y="163603"/>
                  </a:lnTo>
                  <a:lnTo>
                    <a:pt x="54777" y="167100"/>
                  </a:lnTo>
                  <a:lnTo>
                    <a:pt x="47263" y="177339"/>
                  </a:lnTo>
                  <a:lnTo>
                    <a:pt x="42519" y="181734"/>
                  </a:lnTo>
                  <a:lnTo>
                    <a:pt x="31249" y="197093"/>
                  </a:lnTo>
                  <a:lnTo>
                    <a:pt x="31957" y="202338"/>
                  </a:lnTo>
                  <a:lnTo>
                    <a:pt x="47265" y="213570"/>
                  </a:lnTo>
                  <a:lnTo>
                    <a:pt x="62305" y="226181"/>
                  </a:lnTo>
                  <a:lnTo>
                    <a:pt x="113108" y="263460"/>
                  </a:lnTo>
                  <a:lnTo>
                    <a:pt x="128991" y="278265"/>
                  </a:lnTo>
                  <a:lnTo>
                    <a:pt x="162259" y="305827"/>
                  </a:lnTo>
                  <a:lnTo>
                    <a:pt x="201702" y="334770"/>
                  </a:lnTo>
                  <a:lnTo>
                    <a:pt x="211910" y="343835"/>
                  </a:lnTo>
                  <a:lnTo>
                    <a:pt x="836351" y="802038"/>
                  </a:lnTo>
                  <a:lnTo>
                    <a:pt x="879523" y="838442"/>
                  </a:lnTo>
                  <a:lnTo>
                    <a:pt x="900452" y="856951"/>
                  </a:lnTo>
                  <a:lnTo>
                    <a:pt x="922133" y="874435"/>
                  </a:lnTo>
                  <a:lnTo>
                    <a:pt x="943063" y="892944"/>
                  </a:lnTo>
                  <a:lnTo>
                    <a:pt x="964744" y="910428"/>
                  </a:lnTo>
                  <a:lnTo>
                    <a:pt x="1021947" y="952402"/>
                  </a:lnTo>
                  <a:lnTo>
                    <a:pt x="1013682" y="963665"/>
                  </a:lnTo>
                  <a:lnTo>
                    <a:pt x="1001609" y="954806"/>
                  </a:lnTo>
                  <a:lnTo>
                    <a:pt x="988532" y="946786"/>
                  </a:lnTo>
                  <a:close/>
                </a:path>
                <a:path w="1158875" h="963929">
                  <a:moveTo>
                    <a:pt x="395762" y="140068"/>
                  </a:moveTo>
                  <a:lnTo>
                    <a:pt x="351902" y="107884"/>
                  </a:lnTo>
                  <a:lnTo>
                    <a:pt x="362864" y="114353"/>
                  </a:lnTo>
                  <a:lnTo>
                    <a:pt x="374081" y="122584"/>
                  </a:lnTo>
                  <a:lnTo>
                    <a:pt x="395762" y="140068"/>
                  </a:lnTo>
                  <a:close/>
                </a:path>
                <a:path w="1158875" h="963929">
                  <a:moveTo>
                    <a:pt x="1021947" y="952402"/>
                  </a:moveTo>
                  <a:lnTo>
                    <a:pt x="964744" y="910428"/>
                  </a:lnTo>
                  <a:lnTo>
                    <a:pt x="974308" y="915870"/>
                  </a:lnTo>
                  <a:lnTo>
                    <a:pt x="1005828" y="938999"/>
                  </a:lnTo>
                  <a:lnTo>
                    <a:pt x="1017423" y="925454"/>
                  </a:lnTo>
                  <a:lnTo>
                    <a:pt x="1020709" y="921564"/>
                  </a:lnTo>
                  <a:lnTo>
                    <a:pt x="1026416" y="914725"/>
                  </a:lnTo>
                  <a:lnTo>
                    <a:pt x="1031845" y="907682"/>
                  </a:lnTo>
                  <a:lnTo>
                    <a:pt x="1035628" y="901007"/>
                  </a:lnTo>
                  <a:lnTo>
                    <a:pt x="1039503" y="894399"/>
                  </a:lnTo>
                  <a:lnTo>
                    <a:pt x="1042813" y="888952"/>
                  </a:lnTo>
                  <a:lnTo>
                    <a:pt x="1044965" y="885805"/>
                  </a:lnTo>
                  <a:lnTo>
                    <a:pt x="1048654" y="880636"/>
                  </a:lnTo>
                  <a:lnTo>
                    <a:pt x="1052882" y="879013"/>
                  </a:lnTo>
                  <a:lnTo>
                    <a:pt x="1054149" y="875217"/>
                  </a:lnTo>
                  <a:lnTo>
                    <a:pt x="1056403" y="872145"/>
                  </a:lnTo>
                  <a:lnTo>
                    <a:pt x="1057670" y="868349"/>
                  </a:lnTo>
                  <a:lnTo>
                    <a:pt x="1058185" y="865577"/>
                  </a:lnTo>
                  <a:lnTo>
                    <a:pt x="1067286" y="845476"/>
                  </a:lnTo>
                  <a:lnTo>
                    <a:pt x="1087854" y="808586"/>
                  </a:lnTo>
                  <a:lnTo>
                    <a:pt x="1109162" y="772238"/>
                  </a:lnTo>
                  <a:lnTo>
                    <a:pt x="1119733" y="754792"/>
                  </a:lnTo>
                  <a:lnTo>
                    <a:pt x="1122826" y="738158"/>
                  </a:lnTo>
                  <a:lnTo>
                    <a:pt x="1128689" y="728284"/>
                  </a:lnTo>
                  <a:lnTo>
                    <a:pt x="1129844" y="722830"/>
                  </a:lnTo>
                  <a:lnTo>
                    <a:pt x="1128344" y="717004"/>
                  </a:lnTo>
                  <a:lnTo>
                    <a:pt x="1122488" y="711132"/>
                  </a:lnTo>
                  <a:lnTo>
                    <a:pt x="1118749" y="708388"/>
                  </a:lnTo>
                  <a:lnTo>
                    <a:pt x="1117257" y="705718"/>
                  </a:lnTo>
                  <a:lnTo>
                    <a:pt x="1079073" y="668248"/>
                  </a:lnTo>
                  <a:lnTo>
                    <a:pt x="1065688" y="656851"/>
                  </a:lnTo>
                  <a:lnTo>
                    <a:pt x="999900" y="602276"/>
                  </a:lnTo>
                  <a:lnTo>
                    <a:pt x="932610" y="549749"/>
                  </a:lnTo>
                  <a:lnTo>
                    <a:pt x="1158047" y="715171"/>
                  </a:lnTo>
                  <a:lnTo>
                    <a:pt x="1154042" y="721683"/>
                  </a:lnTo>
                  <a:lnTo>
                    <a:pt x="1145828" y="734559"/>
                  </a:lnTo>
                  <a:lnTo>
                    <a:pt x="1141906" y="741133"/>
                  </a:lnTo>
                  <a:lnTo>
                    <a:pt x="1136367" y="752820"/>
                  </a:lnTo>
                  <a:lnTo>
                    <a:pt x="1135100" y="756617"/>
                  </a:lnTo>
                  <a:lnTo>
                    <a:pt x="1134821" y="761137"/>
                  </a:lnTo>
                  <a:lnTo>
                    <a:pt x="1123668" y="779732"/>
                  </a:lnTo>
                  <a:lnTo>
                    <a:pt x="1102807" y="816408"/>
                  </a:lnTo>
                  <a:lnTo>
                    <a:pt x="1082872" y="853762"/>
                  </a:lnTo>
                  <a:lnTo>
                    <a:pt x="1074496" y="874395"/>
                  </a:lnTo>
                  <a:lnTo>
                    <a:pt x="1073130" y="881269"/>
                  </a:lnTo>
                  <a:lnTo>
                    <a:pt x="1069069" y="887740"/>
                  </a:lnTo>
                  <a:lnTo>
                    <a:pt x="1064835" y="892509"/>
                  </a:lnTo>
                  <a:lnTo>
                    <a:pt x="1061521" y="896378"/>
                  </a:lnTo>
                  <a:lnTo>
                    <a:pt x="1056184" y="903489"/>
                  </a:lnTo>
                  <a:lnTo>
                    <a:pt x="1052663" y="910357"/>
                  </a:lnTo>
                  <a:lnTo>
                    <a:pt x="1021947" y="952402"/>
                  </a:lnTo>
                  <a:close/>
                </a:path>
                <a:path w="1158875" h="963929">
                  <a:moveTo>
                    <a:pt x="441080" y="196950"/>
                  </a:moveTo>
                  <a:lnTo>
                    <a:pt x="398699" y="165852"/>
                  </a:lnTo>
                  <a:lnTo>
                    <a:pt x="374775" y="146721"/>
                  </a:lnTo>
                  <a:lnTo>
                    <a:pt x="477974" y="222447"/>
                  </a:lnTo>
                  <a:lnTo>
                    <a:pt x="441080" y="196950"/>
                  </a:lnTo>
                  <a:close/>
                </a:path>
                <a:path w="1158875" h="963929">
                  <a:moveTo>
                    <a:pt x="113108" y="263460"/>
                  </a:moveTo>
                  <a:lnTo>
                    <a:pt x="80511" y="239541"/>
                  </a:lnTo>
                  <a:lnTo>
                    <a:pt x="92175" y="246524"/>
                  </a:lnTo>
                  <a:lnTo>
                    <a:pt x="103087" y="254532"/>
                  </a:lnTo>
                  <a:lnTo>
                    <a:pt x="113108" y="263460"/>
                  </a:lnTo>
                  <a:close/>
                </a:path>
                <a:path w="1158875" h="963929">
                  <a:moveTo>
                    <a:pt x="836351" y="802038"/>
                  </a:moveTo>
                  <a:lnTo>
                    <a:pt x="306692" y="413385"/>
                  </a:lnTo>
                  <a:lnTo>
                    <a:pt x="341475" y="437332"/>
                  </a:lnTo>
                  <a:lnTo>
                    <a:pt x="387063" y="470784"/>
                  </a:lnTo>
                  <a:lnTo>
                    <a:pt x="611094" y="628872"/>
                  </a:lnTo>
                  <a:lnTo>
                    <a:pt x="709812" y="701310"/>
                  </a:lnTo>
                  <a:lnTo>
                    <a:pt x="719705" y="710144"/>
                  </a:lnTo>
                  <a:lnTo>
                    <a:pt x="730278" y="717903"/>
                  </a:lnTo>
                  <a:lnTo>
                    <a:pt x="739960" y="726583"/>
                  </a:lnTo>
                  <a:lnTo>
                    <a:pt x="750183" y="734084"/>
                  </a:lnTo>
                  <a:lnTo>
                    <a:pt x="767822" y="748602"/>
                  </a:lnTo>
                  <a:lnTo>
                    <a:pt x="804322" y="775385"/>
                  </a:lnTo>
                  <a:lnTo>
                    <a:pt x="821960" y="789903"/>
                  </a:lnTo>
                  <a:lnTo>
                    <a:pt x="836351" y="802038"/>
                  </a:lnTo>
                  <a:close/>
                </a:path>
                <a:path w="1158875" h="963929">
                  <a:moveTo>
                    <a:pt x="288064" y="399715"/>
                  </a:moveTo>
                  <a:lnTo>
                    <a:pt x="239273" y="363914"/>
                  </a:lnTo>
                  <a:lnTo>
                    <a:pt x="256288" y="374824"/>
                  </a:lnTo>
                  <a:lnTo>
                    <a:pt x="272552" y="386757"/>
                  </a:lnTo>
                  <a:lnTo>
                    <a:pt x="288064" y="399715"/>
                  </a:lnTo>
                  <a:close/>
                </a:path>
                <a:path w="1158875" h="963929">
                  <a:moveTo>
                    <a:pt x="210117" y="370873"/>
                  </a:moveTo>
                  <a:lnTo>
                    <a:pt x="170229" y="341604"/>
                  </a:lnTo>
                  <a:lnTo>
                    <a:pt x="109991" y="291102"/>
                  </a:lnTo>
                  <a:lnTo>
                    <a:pt x="101080" y="282988"/>
                  </a:lnTo>
                  <a:lnTo>
                    <a:pt x="83107" y="269800"/>
                  </a:lnTo>
                  <a:lnTo>
                    <a:pt x="65722" y="255467"/>
                  </a:lnTo>
                  <a:lnTo>
                    <a:pt x="47258" y="241919"/>
                  </a:lnTo>
                  <a:lnTo>
                    <a:pt x="29057" y="226988"/>
                  </a:lnTo>
                  <a:lnTo>
                    <a:pt x="558090" y="615183"/>
                  </a:lnTo>
                  <a:lnTo>
                    <a:pt x="298755" y="432764"/>
                  </a:lnTo>
                  <a:lnTo>
                    <a:pt x="239403" y="389212"/>
                  </a:lnTo>
                  <a:lnTo>
                    <a:pt x="234165" y="386944"/>
                  </a:lnTo>
                  <a:lnTo>
                    <a:pt x="223813" y="379348"/>
                  </a:lnTo>
                  <a:lnTo>
                    <a:pt x="210117" y="370873"/>
                  </a:lnTo>
                  <a:close/>
                </a:path>
                <a:path w="1158875" h="963929">
                  <a:moveTo>
                    <a:pt x="692483" y="715373"/>
                  </a:moveTo>
                  <a:lnTo>
                    <a:pt x="596584" y="645004"/>
                  </a:lnTo>
                  <a:lnTo>
                    <a:pt x="575908" y="628257"/>
                  </a:lnTo>
                  <a:lnTo>
                    <a:pt x="699286" y="718790"/>
                  </a:lnTo>
                  <a:lnTo>
                    <a:pt x="692483" y="715373"/>
                  </a:lnTo>
                  <a:close/>
                </a:path>
              </a:pathLst>
            </a:custGeom>
            <a:solidFill>
              <a:srgbClr val="1C1C1B"/>
            </a:solidFill>
          </p:spPr>
          <p:txBody>
            <a:bodyPr wrap="square" lIns="0" tIns="0" rIns="0" bIns="0" rtlCol="0"/>
            <a:lstStyle/>
            <a:p>
              <a:endParaRPr/>
            </a:p>
          </p:txBody>
        </p:sp>
        <p:sp>
          <p:nvSpPr>
            <p:cNvPr id="17" name="object 17"/>
            <p:cNvSpPr/>
            <p:nvPr/>
          </p:nvSpPr>
          <p:spPr>
            <a:xfrm>
              <a:off x="18789" y="6503191"/>
              <a:ext cx="1050290" cy="919480"/>
            </a:xfrm>
            <a:custGeom>
              <a:avLst/>
              <a:gdLst/>
              <a:ahLst/>
              <a:cxnLst/>
              <a:rect l="l" t="t" r="r" b="b"/>
              <a:pathLst>
                <a:path w="1050290" h="919479">
                  <a:moveTo>
                    <a:pt x="889053" y="919003"/>
                  </a:moveTo>
                  <a:lnTo>
                    <a:pt x="0" y="189476"/>
                  </a:lnTo>
                  <a:lnTo>
                    <a:pt x="103862" y="61232"/>
                  </a:lnTo>
                  <a:lnTo>
                    <a:pt x="175562" y="0"/>
                  </a:lnTo>
                  <a:lnTo>
                    <a:pt x="617814" y="334424"/>
                  </a:lnTo>
                  <a:lnTo>
                    <a:pt x="1050121" y="690874"/>
                  </a:lnTo>
                  <a:lnTo>
                    <a:pt x="889053" y="919003"/>
                  </a:lnTo>
                  <a:close/>
                </a:path>
              </a:pathLst>
            </a:custGeom>
            <a:solidFill>
              <a:srgbClr val="FBC2CA"/>
            </a:solidFill>
          </p:spPr>
          <p:txBody>
            <a:bodyPr wrap="square" lIns="0" tIns="0" rIns="0" bIns="0" rtlCol="0"/>
            <a:lstStyle/>
            <a:p>
              <a:endParaRPr/>
            </a:p>
          </p:txBody>
        </p:sp>
        <p:sp>
          <p:nvSpPr>
            <p:cNvPr id="18" name="object 18"/>
            <p:cNvSpPr/>
            <p:nvPr/>
          </p:nvSpPr>
          <p:spPr>
            <a:xfrm>
              <a:off x="14383" y="6495773"/>
              <a:ext cx="1055370" cy="940435"/>
            </a:xfrm>
            <a:custGeom>
              <a:avLst/>
              <a:gdLst/>
              <a:ahLst/>
              <a:cxnLst/>
              <a:rect l="l" t="t" r="r" b="b"/>
              <a:pathLst>
                <a:path w="1055370" h="940434">
                  <a:moveTo>
                    <a:pt x="882549" y="533730"/>
                  </a:moveTo>
                  <a:lnTo>
                    <a:pt x="796577" y="464103"/>
                  </a:lnTo>
                  <a:lnTo>
                    <a:pt x="817407" y="479339"/>
                  </a:lnTo>
                  <a:lnTo>
                    <a:pt x="866096" y="518771"/>
                  </a:lnTo>
                  <a:lnTo>
                    <a:pt x="882549" y="533730"/>
                  </a:lnTo>
                  <a:close/>
                </a:path>
                <a:path w="1055370" h="940434">
                  <a:moveTo>
                    <a:pt x="873851" y="922177"/>
                  </a:moveTo>
                  <a:lnTo>
                    <a:pt x="862556" y="913030"/>
                  </a:lnTo>
                  <a:lnTo>
                    <a:pt x="852579" y="903315"/>
                  </a:lnTo>
                  <a:lnTo>
                    <a:pt x="821159" y="876234"/>
                  </a:lnTo>
                  <a:lnTo>
                    <a:pt x="756474" y="823847"/>
                  </a:lnTo>
                  <a:lnTo>
                    <a:pt x="689242" y="762860"/>
                  </a:lnTo>
                  <a:lnTo>
                    <a:pt x="670199" y="747438"/>
                  </a:lnTo>
                  <a:lnTo>
                    <a:pt x="651831" y="730928"/>
                  </a:lnTo>
                  <a:lnTo>
                    <a:pt x="618654" y="699156"/>
                  </a:lnTo>
                  <a:lnTo>
                    <a:pt x="11449" y="207391"/>
                  </a:lnTo>
                  <a:lnTo>
                    <a:pt x="6675" y="201891"/>
                  </a:lnTo>
                  <a:lnTo>
                    <a:pt x="0" y="196484"/>
                  </a:lnTo>
                  <a:lnTo>
                    <a:pt x="181" y="188460"/>
                  </a:lnTo>
                  <a:lnTo>
                    <a:pt x="30359" y="163872"/>
                  </a:lnTo>
                  <a:lnTo>
                    <a:pt x="34524" y="155805"/>
                  </a:lnTo>
                  <a:lnTo>
                    <a:pt x="39165" y="148125"/>
                  </a:lnTo>
                  <a:lnTo>
                    <a:pt x="41100" y="139886"/>
                  </a:lnTo>
                  <a:lnTo>
                    <a:pt x="46849" y="134737"/>
                  </a:lnTo>
                  <a:lnTo>
                    <a:pt x="61226" y="113695"/>
                  </a:lnTo>
                  <a:lnTo>
                    <a:pt x="87984" y="78167"/>
                  </a:lnTo>
                  <a:lnTo>
                    <a:pt x="117702" y="41767"/>
                  </a:lnTo>
                  <a:lnTo>
                    <a:pt x="138123" y="23986"/>
                  </a:lnTo>
                  <a:lnTo>
                    <a:pt x="138768" y="21240"/>
                  </a:lnTo>
                  <a:lnTo>
                    <a:pt x="140521" y="21025"/>
                  </a:lnTo>
                  <a:lnTo>
                    <a:pt x="143783" y="18765"/>
                  </a:lnTo>
                  <a:lnTo>
                    <a:pt x="147224" y="16649"/>
                  </a:lnTo>
                  <a:lnTo>
                    <a:pt x="153063" y="11572"/>
                  </a:lnTo>
                  <a:lnTo>
                    <a:pt x="161920" y="2402"/>
                  </a:lnTo>
                  <a:lnTo>
                    <a:pt x="163519" y="429"/>
                  </a:lnTo>
                  <a:lnTo>
                    <a:pt x="167025" y="0"/>
                  </a:lnTo>
                  <a:lnTo>
                    <a:pt x="180368" y="7537"/>
                  </a:lnTo>
                  <a:lnTo>
                    <a:pt x="204144" y="20256"/>
                  </a:lnTo>
                  <a:lnTo>
                    <a:pt x="213498" y="26197"/>
                  </a:lnTo>
                  <a:lnTo>
                    <a:pt x="258593" y="52914"/>
                  </a:lnTo>
                  <a:lnTo>
                    <a:pt x="273114" y="63039"/>
                  </a:lnTo>
                  <a:lnTo>
                    <a:pt x="283291" y="69647"/>
                  </a:lnTo>
                  <a:lnTo>
                    <a:pt x="304196" y="81676"/>
                  </a:lnTo>
                  <a:lnTo>
                    <a:pt x="323799" y="94282"/>
                  </a:lnTo>
                  <a:lnTo>
                    <a:pt x="334517" y="99695"/>
                  </a:lnTo>
                  <a:lnTo>
                    <a:pt x="382280" y="138377"/>
                  </a:lnTo>
                  <a:lnTo>
                    <a:pt x="392961" y="145393"/>
                  </a:lnTo>
                  <a:lnTo>
                    <a:pt x="500704" y="232652"/>
                  </a:lnTo>
                  <a:lnTo>
                    <a:pt x="559446" y="278592"/>
                  </a:lnTo>
                  <a:lnTo>
                    <a:pt x="617389" y="325519"/>
                  </a:lnTo>
                  <a:lnTo>
                    <a:pt x="669523" y="366107"/>
                  </a:lnTo>
                  <a:lnTo>
                    <a:pt x="707640" y="396977"/>
                  </a:lnTo>
                  <a:lnTo>
                    <a:pt x="726731" y="410805"/>
                  </a:lnTo>
                  <a:lnTo>
                    <a:pt x="738600" y="420417"/>
                  </a:lnTo>
                  <a:lnTo>
                    <a:pt x="751329" y="429092"/>
                  </a:lnTo>
                  <a:lnTo>
                    <a:pt x="763383" y="438854"/>
                  </a:lnTo>
                  <a:lnTo>
                    <a:pt x="776422" y="447780"/>
                  </a:lnTo>
                  <a:lnTo>
                    <a:pt x="891051" y="540616"/>
                  </a:lnTo>
                  <a:lnTo>
                    <a:pt x="981403" y="620327"/>
                  </a:lnTo>
                  <a:lnTo>
                    <a:pt x="992956" y="631318"/>
                  </a:lnTo>
                  <a:lnTo>
                    <a:pt x="1025217" y="667251"/>
                  </a:lnTo>
                  <a:lnTo>
                    <a:pt x="1036416" y="676322"/>
                  </a:lnTo>
                  <a:lnTo>
                    <a:pt x="1054902" y="697830"/>
                  </a:lnTo>
                  <a:lnTo>
                    <a:pt x="1054183" y="698882"/>
                  </a:lnTo>
                  <a:lnTo>
                    <a:pt x="759299" y="460061"/>
                  </a:lnTo>
                  <a:lnTo>
                    <a:pt x="743070" y="448551"/>
                  </a:lnTo>
                  <a:lnTo>
                    <a:pt x="724284" y="433337"/>
                  </a:lnTo>
                  <a:lnTo>
                    <a:pt x="632246" y="362065"/>
                  </a:lnTo>
                  <a:lnTo>
                    <a:pt x="573809" y="314738"/>
                  </a:lnTo>
                  <a:lnTo>
                    <a:pt x="514572" y="268398"/>
                  </a:lnTo>
                  <a:lnTo>
                    <a:pt x="361867" y="144724"/>
                  </a:lnTo>
                  <a:lnTo>
                    <a:pt x="339327" y="128104"/>
                  </a:lnTo>
                  <a:lnTo>
                    <a:pt x="315189" y="113458"/>
                  </a:lnTo>
                  <a:lnTo>
                    <a:pt x="267853" y="81658"/>
                  </a:lnTo>
                  <a:lnTo>
                    <a:pt x="226988" y="55100"/>
                  </a:lnTo>
                  <a:lnTo>
                    <a:pt x="205539" y="42631"/>
                  </a:lnTo>
                  <a:lnTo>
                    <a:pt x="184627" y="28964"/>
                  </a:lnTo>
                  <a:lnTo>
                    <a:pt x="175090" y="21240"/>
                  </a:lnTo>
                  <a:lnTo>
                    <a:pt x="171584" y="21669"/>
                  </a:lnTo>
                  <a:lnTo>
                    <a:pt x="163437" y="29779"/>
                  </a:lnTo>
                  <a:lnTo>
                    <a:pt x="160885" y="30980"/>
                  </a:lnTo>
                  <a:lnTo>
                    <a:pt x="159286" y="32954"/>
                  </a:lnTo>
                  <a:lnTo>
                    <a:pt x="156734" y="34156"/>
                  </a:lnTo>
                  <a:lnTo>
                    <a:pt x="152583" y="37331"/>
                  </a:lnTo>
                  <a:lnTo>
                    <a:pt x="148278" y="38747"/>
                  </a:lnTo>
                  <a:lnTo>
                    <a:pt x="103447" y="90690"/>
                  </a:lnTo>
                  <a:lnTo>
                    <a:pt x="78858" y="124706"/>
                  </a:lnTo>
                  <a:lnTo>
                    <a:pt x="67858" y="141946"/>
                  </a:lnTo>
                  <a:lnTo>
                    <a:pt x="60664" y="150828"/>
                  </a:lnTo>
                  <a:lnTo>
                    <a:pt x="58421" y="155548"/>
                  </a:lnTo>
                  <a:lnTo>
                    <a:pt x="56023" y="158509"/>
                  </a:lnTo>
                  <a:lnTo>
                    <a:pt x="56331" y="162027"/>
                  </a:lnTo>
                  <a:lnTo>
                    <a:pt x="48339" y="171897"/>
                  </a:lnTo>
                  <a:lnTo>
                    <a:pt x="43388" y="176059"/>
                  </a:lnTo>
                  <a:lnTo>
                    <a:pt x="31399" y="190863"/>
                  </a:lnTo>
                  <a:lnTo>
                    <a:pt x="31862" y="196141"/>
                  </a:lnTo>
                  <a:lnTo>
                    <a:pt x="46284" y="207820"/>
                  </a:lnTo>
                  <a:lnTo>
                    <a:pt x="59640" y="220272"/>
                  </a:lnTo>
                  <a:lnTo>
                    <a:pt x="104410" y="256530"/>
                  </a:lnTo>
                  <a:lnTo>
                    <a:pt x="118128" y="270909"/>
                  </a:lnTo>
                  <a:lnTo>
                    <a:pt x="147163" y="297692"/>
                  </a:lnTo>
                  <a:lnTo>
                    <a:pt x="181914" y="325837"/>
                  </a:lnTo>
                  <a:lnTo>
                    <a:pt x="190770" y="334643"/>
                  </a:lnTo>
                  <a:lnTo>
                    <a:pt x="740924" y="780202"/>
                  </a:lnTo>
                  <a:lnTo>
                    <a:pt x="778547" y="815576"/>
                  </a:lnTo>
                  <a:lnTo>
                    <a:pt x="796712" y="833556"/>
                  </a:lnTo>
                  <a:lnTo>
                    <a:pt x="815677" y="850549"/>
                  </a:lnTo>
                  <a:lnTo>
                    <a:pt x="833842" y="868530"/>
                  </a:lnTo>
                  <a:lnTo>
                    <a:pt x="852807" y="885523"/>
                  </a:lnTo>
                  <a:lnTo>
                    <a:pt x="907009" y="929420"/>
                  </a:lnTo>
                  <a:lnTo>
                    <a:pt x="898217" y="940277"/>
                  </a:lnTo>
                  <a:lnTo>
                    <a:pt x="886529" y="930811"/>
                  </a:lnTo>
                  <a:lnTo>
                    <a:pt x="873851" y="922177"/>
                  </a:lnTo>
                  <a:close/>
                </a:path>
                <a:path w="1055370" h="940434">
                  <a:moveTo>
                    <a:pt x="382280" y="138377"/>
                  </a:moveTo>
                  <a:lnTo>
                    <a:pt x="343638" y="107081"/>
                  </a:lnTo>
                  <a:lnTo>
                    <a:pt x="353433" y="113380"/>
                  </a:lnTo>
                  <a:lnTo>
                    <a:pt x="363315" y="121384"/>
                  </a:lnTo>
                  <a:lnTo>
                    <a:pt x="382280" y="138377"/>
                  </a:lnTo>
                  <a:close/>
                </a:path>
                <a:path w="1055370" h="940434">
                  <a:moveTo>
                    <a:pt x="907009" y="929420"/>
                  </a:moveTo>
                  <a:lnTo>
                    <a:pt x="852807" y="885523"/>
                  </a:lnTo>
                  <a:lnTo>
                    <a:pt x="861547" y="890967"/>
                  </a:lnTo>
                  <a:lnTo>
                    <a:pt x="891482" y="915211"/>
                  </a:lnTo>
                  <a:lnTo>
                    <a:pt x="903712" y="902236"/>
                  </a:lnTo>
                  <a:lnTo>
                    <a:pt x="907181" y="898509"/>
                  </a:lnTo>
                  <a:lnTo>
                    <a:pt x="913208" y="891950"/>
                  </a:lnTo>
                  <a:lnTo>
                    <a:pt x="918967" y="885174"/>
                  </a:lnTo>
                  <a:lnTo>
                    <a:pt x="923062" y="878685"/>
                  </a:lnTo>
                  <a:lnTo>
                    <a:pt x="927247" y="872269"/>
                  </a:lnTo>
                  <a:lnTo>
                    <a:pt x="930812" y="866985"/>
                  </a:lnTo>
                  <a:lnTo>
                    <a:pt x="933111" y="863944"/>
                  </a:lnTo>
                  <a:lnTo>
                    <a:pt x="937042" y="858956"/>
                  </a:lnTo>
                  <a:lnTo>
                    <a:pt x="941347" y="857540"/>
                  </a:lnTo>
                  <a:lnTo>
                    <a:pt x="942791" y="853807"/>
                  </a:lnTo>
                  <a:lnTo>
                    <a:pt x="945189" y="850846"/>
                  </a:lnTo>
                  <a:lnTo>
                    <a:pt x="946634" y="847113"/>
                  </a:lnTo>
                  <a:lnTo>
                    <a:pt x="947278" y="844367"/>
                  </a:lnTo>
                  <a:lnTo>
                    <a:pt x="957320" y="824717"/>
                  </a:lnTo>
                  <a:lnTo>
                    <a:pt x="979614" y="788842"/>
                  </a:lnTo>
                  <a:lnTo>
                    <a:pt x="1002623" y="753545"/>
                  </a:lnTo>
                  <a:lnTo>
                    <a:pt x="1014011" y="736620"/>
                  </a:lnTo>
                  <a:lnTo>
                    <a:pt x="1017880" y="720143"/>
                  </a:lnTo>
                  <a:lnTo>
                    <a:pt x="1024212" y="710563"/>
                  </a:lnTo>
                  <a:lnTo>
                    <a:pt x="1025671" y="705207"/>
                  </a:lnTo>
                  <a:lnTo>
                    <a:pt x="1024577" y="699418"/>
                  </a:lnTo>
                  <a:lnTo>
                    <a:pt x="1019253" y="693473"/>
                  </a:lnTo>
                  <a:lnTo>
                    <a:pt x="1015960" y="690805"/>
                  </a:lnTo>
                  <a:lnTo>
                    <a:pt x="1014782" y="688217"/>
                  </a:lnTo>
                  <a:lnTo>
                    <a:pt x="981965" y="651834"/>
                  </a:lnTo>
                  <a:lnTo>
                    <a:pt x="970309" y="640760"/>
                  </a:lnTo>
                  <a:lnTo>
                    <a:pt x="912898" y="587726"/>
                  </a:lnTo>
                  <a:lnTo>
                    <a:pt x="853887" y="536666"/>
                  </a:lnTo>
                  <a:lnTo>
                    <a:pt x="1054183" y="698882"/>
                  </a:lnTo>
                  <a:lnTo>
                    <a:pt x="1049873" y="705197"/>
                  </a:lnTo>
                  <a:lnTo>
                    <a:pt x="1041056" y="717667"/>
                  </a:lnTo>
                  <a:lnTo>
                    <a:pt x="1036827" y="724048"/>
                  </a:lnTo>
                  <a:lnTo>
                    <a:pt x="1030741" y="735462"/>
                  </a:lnTo>
                  <a:lnTo>
                    <a:pt x="1029297" y="739195"/>
                  </a:lnTo>
                  <a:lnTo>
                    <a:pt x="1028807" y="743700"/>
                  </a:lnTo>
                  <a:lnTo>
                    <a:pt x="1016783" y="761745"/>
                  </a:lnTo>
                  <a:lnTo>
                    <a:pt x="994206" y="797391"/>
                  </a:lnTo>
                  <a:lnTo>
                    <a:pt x="972524" y="833762"/>
                  </a:lnTo>
                  <a:lnTo>
                    <a:pt x="963182" y="853979"/>
                  </a:lnTo>
                  <a:lnTo>
                    <a:pt x="961496" y="860784"/>
                  </a:lnTo>
                  <a:lnTo>
                    <a:pt x="957132" y="867056"/>
                  </a:lnTo>
                  <a:lnTo>
                    <a:pt x="952674" y="871616"/>
                  </a:lnTo>
                  <a:lnTo>
                    <a:pt x="949178" y="875322"/>
                  </a:lnTo>
                  <a:lnTo>
                    <a:pt x="943509" y="882171"/>
                  </a:lnTo>
                  <a:lnTo>
                    <a:pt x="939667" y="888865"/>
                  </a:lnTo>
                  <a:lnTo>
                    <a:pt x="938981" y="889943"/>
                  </a:lnTo>
                  <a:lnTo>
                    <a:pt x="907009" y="929420"/>
                  </a:lnTo>
                  <a:close/>
                </a:path>
                <a:path w="1055370" h="940434">
                  <a:moveTo>
                    <a:pt x="423333" y="196139"/>
                  </a:moveTo>
                  <a:lnTo>
                    <a:pt x="382807" y="163318"/>
                  </a:lnTo>
                  <a:lnTo>
                    <a:pt x="361867" y="144724"/>
                  </a:lnTo>
                  <a:lnTo>
                    <a:pt x="462744" y="226423"/>
                  </a:lnTo>
                  <a:lnTo>
                    <a:pt x="423333" y="196139"/>
                  </a:lnTo>
                  <a:close/>
                </a:path>
                <a:path w="1055370" h="940434">
                  <a:moveTo>
                    <a:pt x="104410" y="256530"/>
                  </a:moveTo>
                  <a:lnTo>
                    <a:pt x="75690" y="233271"/>
                  </a:lnTo>
                  <a:lnTo>
                    <a:pt x="86104" y="240070"/>
                  </a:lnTo>
                  <a:lnTo>
                    <a:pt x="95718" y="247857"/>
                  </a:lnTo>
                  <a:lnTo>
                    <a:pt x="104410" y="256530"/>
                  </a:lnTo>
                  <a:close/>
                </a:path>
                <a:path w="1055370" h="940434">
                  <a:moveTo>
                    <a:pt x="740924" y="780202"/>
                  </a:moveTo>
                  <a:lnTo>
                    <a:pt x="277000" y="404479"/>
                  </a:lnTo>
                  <a:lnTo>
                    <a:pt x="313223" y="432181"/>
                  </a:lnTo>
                  <a:lnTo>
                    <a:pt x="360288" y="470299"/>
                  </a:lnTo>
                  <a:lnTo>
                    <a:pt x="575224" y="637834"/>
                  </a:lnTo>
                  <a:lnTo>
                    <a:pt x="630126" y="682298"/>
                  </a:lnTo>
                  <a:lnTo>
                    <a:pt x="638704" y="690879"/>
                  </a:lnTo>
                  <a:lnTo>
                    <a:pt x="648019" y="698424"/>
                  </a:lnTo>
                  <a:lnTo>
                    <a:pt x="656412" y="706856"/>
                  </a:lnTo>
                  <a:lnTo>
                    <a:pt x="665419" y="714150"/>
                  </a:lnTo>
                  <a:lnTo>
                    <a:pt x="680822" y="728259"/>
                  </a:lnTo>
                  <a:lnTo>
                    <a:pt x="712979" y="754302"/>
                  </a:lnTo>
                  <a:lnTo>
                    <a:pt x="728382" y="768411"/>
                  </a:lnTo>
                  <a:lnTo>
                    <a:pt x="740924" y="780202"/>
                  </a:lnTo>
                  <a:close/>
                </a:path>
                <a:path w="1055370" h="940434">
                  <a:moveTo>
                    <a:pt x="257864" y="388981"/>
                  </a:moveTo>
                  <a:lnTo>
                    <a:pt x="214878" y="354168"/>
                  </a:lnTo>
                  <a:lnTo>
                    <a:pt x="230006" y="364785"/>
                  </a:lnTo>
                  <a:lnTo>
                    <a:pt x="244335" y="376390"/>
                  </a:lnTo>
                  <a:lnTo>
                    <a:pt x="257864" y="388981"/>
                  </a:lnTo>
                  <a:close/>
                </a:path>
                <a:path w="1055370" h="940434">
                  <a:moveTo>
                    <a:pt x="186718" y="360778"/>
                  </a:moveTo>
                  <a:lnTo>
                    <a:pt x="151576" y="332317"/>
                  </a:lnTo>
                  <a:lnTo>
                    <a:pt x="99053" y="283243"/>
                  </a:lnTo>
                  <a:lnTo>
                    <a:pt x="91340" y="275362"/>
                  </a:lnTo>
                  <a:lnTo>
                    <a:pt x="75499" y="262533"/>
                  </a:lnTo>
                  <a:lnTo>
                    <a:pt x="60282" y="248574"/>
                  </a:lnTo>
                  <a:lnTo>
                    <a:pt x="43912" y="235316"/>
                  </a:lnTo>
                  <a:lnTo>
                    <a:pt x="27811" y="220642"/>
                  </a:lnTo>
                  <a:lnTo>
                    <a:pt x="490440" y="595317"/>
                  </a:lnTo>
                  <a:lnTo>
                    <a:pt x="333158" y="472840"/>
                  </a:lnTo>
                  <a:lnTo>
                    <a:pt x="277013" y="430638"/>
                  </a:lnTo>
                  <a:lnTo>
                    <a:pt x="212795" y="378629"/>
                  </a:lnTo>
                  <a:lnTo>
                    <a:pt x="208043" y="376414"/>
                  </a:lnTo>
                  <a:lnTo>
                    <a:pt x="198923" y="369028"/>
                  </a:lnTo>
                  <a:lnTo>
                    <a:pt x="186718" y="360778"/>
                  </a:lnTo>
                  <a:close/>
                </a:path>
                <a:path w="1055370" h="940434">
                  <a:moveTo>
                    <a:pt x="612523" y="695824"/>
                  </a:moveTo>
                  <a:lnTo>
                    <a:pt x="528033" y="627397"/>
                  </a:lnTo>
                  <a:lnTo>
                    <a:pt x="509954" y="611121"/>
                  </a:lnTo>
                  <a:lnTo>
                    <a:pt x="618654" y="699156"/>
                  </a:lnTo>
                  <a:lnTo>
                    <a:pt x="612523" y="695824"/>
                  </a:lnTo>
                  <a:close/>
                </a:path>
              </a:pathLst>
            </a:custGeom>
            <a:solidFill>
              <a:srgbClr val="1C1C1B"/>
            </a:solidFill>
          </p:spPr>
          <p:txBody>
            <a:bodyPr wrap="square" lIns="0" tIns="0" rIns="0" bIns="0" rtlCol="0"/>
            <a:lstStyle/>
            <a:p>
              <a:endParaRPr/>
            </a:p>
          </p:txBody>
        </p:sp>
      </p:grpSp>
      <p:sp>
        <p:nvSpPr>
          <p:cNvPr id="19" name="object 19"/>
          <p:cNvSpPr txBox="1"/>
          <p:nvPr/>
        </p:nvSpPr>
        <p:spPr>
          <a:xfrm rot="21540000">
            <a:off x="3228607" y="3104153"/>
            <a:ext cx="11390450" cy="500137"/>
          </a:xfrm>
          <a:prstGeom prst="rect">
            <a:avLst/>
          </a:prstGeom>
        </p:spPr>
        <p:txBody>
          <a:bodyPr vert="horz" wrap="square" lIns="0" tIns="0" rIns="0" bIns="0" rtlCol="0">
            <a:spAutoFit/>
          </a:bodyPr>
          <a:lstStyle/>
          <a:p>
            <a:pPr>
              <a:lnSpc>
                <a:spcPts val="2430"/>
              </a:lnSpc>
            </a:pPr>
            <a:endParaRPr lang="es-MX" sz="10500" spc="-3750" baseline="-1587" dirty="0">
              <a:solidFill>
                <a:srgbClr val="1C1C1B"/>
              </a:solidFill>
              <a:latin typeface="Lucida Sans Unicode"/>
              <a:cs typeface="Lucida Sans Unicode"/>
            </a:endParaRPr>
          </a:p>
        </p:txBody>
      </p:sp>
      <p:sp>
        <p:nvSpPr>
          <p:cNvPr id="20" name="object 20"/>
          <p:cNvSpPr txBox="1"/>
          <p:nvPr/>
        </p:nvSpPr>
        <p:spPr>
          <a:xfrm>
            <a:off x="4100474" y="4523369"/>
            <a:ext cx="12334875" cy="4184650"/>
          </a:xfrm>
          <a:prstGeom prst="rect">
            <a:avLst/>
          </a:prstGeom>
        </p:spPr>
        <p:txBody>
          <a:bodyPr vert="horz" wrap="square" lIns="0" tIns="12700" rIns="0" bIns="0" rtlCol="0">
            <a:spAutoFit/>
          </a:bodyPr>
          <a:lstStyle/>
          <a:p>
            <a:pPr marL="12700">
              <a:lnSpc>
                <a:spcPct val="100000"/>
              </a:lnSpc>
              <a:spcBef>
                <a:spcPts val="100"/>
              </a:spcBef>
            </a:pPr>
            <a:r>
              <a:rPr sz="3000" b="1" spc="-175" dirty="0">
                <a:solidFill>
                  <a:srgbClr val="1C1C1B"/>
                </a:solidFill>
                <a:latin typeface="Arial"/>
                <a:cs typeface="Arial"/>
              </a:rPr>
              <a:t>2.</a:t>
            </a:r>
            <a:endParaRPr sz="3000">
              <a:latin typeface="Arial"/>
              <a:cs typeface="Arial"/>
            </a:endParaRPr>
          </a:p>
          <a:p>
            <a:pPr>
              <a:lnSpc>
                <a:spcPct val="100000"/>
              </a:lnSpc>
              <a:spcBef>
                <a:spcPts val="55"/>
              </a:spcBef>
            </a:pPr>
            <a:endParaRPr sz="3450">
              <a:latin typeface="Arial"/>
              <a:cs typeface="Arial"/>
            </a:endParaRPr>
          </a:p>
          <a:p>
            <a:pPr marL="576580" marR="5080">
              <a:lnSpc>
                <a:spcPts val="4200"/>
              </a:lnSpc>
            </a:pPr>
            <a:r>
              <a:rPr sz="3800" spc="-305" dirty="0">
                <a:solidFill>
                  <a:srgbClr val="1C1C1B"/>
                </a:solidFill>
                <a:latin typeface="Tahoma"/>
                <a:cs typeface="Tahoma"/>
              </a:rPr>
              <a:t>Pero, </a:t>
            </a:r>
            <a:r>
              <a:rPr sz="3800" spc="-240" dirty="0">
                <a:solidFill>
                  <a:srgbClr val="1C1C1B"/>
                </a:solidFill>
                <a:latin typeface="Tahoma"/>
                <a:cs typeface="Tahoma"/>
              </a:rPr>
              <a:t>si </a:t>
            </a:r>
            <a:r>
              <a:rPr sz="3800" spc="-290" dirty="0">
                <a:solidFill>
                  <a:srgbClr val="1C1C1B"/>
                </a:solidFill>
                <a:latin typeface="Tahoma"/>
                <a:cs typeface="Tahoma"/>
              </a:rPr>
              <a:t>nuestro </a:t>
            </a:r>
            <a:r>
              <a:rPr sz="3800" spc="-320" dirty="0">
                <a:solidFill>
                  <a:srgbClr val="1C1C1B"/>
                </a:solidFill>
                <a:latin typeface="Tahoma"/>
                <a:cs typeface="Tahoma"/>
              </a:rPr>
              <a:t>cerebro </a:t>
            </a:r>
            <a:r>
              <a:rPr sz="3800" spc="-360" dirty="0">
                <a:solidFill>
                  <a:srgbClr val="1C1C1B"/>
                </a:solidFill>
                <a:latin typeface="Tahoma"/>
                <a:cs typeface="Tahoma"/>
              </a:rPr>
              <a:t>se </a:t>
            </a:r>
            <a:r>
              <a:rPr sz="3800" spc="-235" dirty="0">
                <a:solidFill>
                  <a:srgbClr val="1C1C1B"/>
                </a:solidFill>
                <a:latin typeface="Tahoma"/>
                <a:cs typeface="Tahoma"/>
              </a:rPr>
              <a:t>limitara </a:t>
            </a:r>
            <a:r>
              <a:rPr sz="3800" spc="-340" dirty="0">
                <a:solidFill>
                  <a:srgbClr val="1C1C1B"/>
                </a:solidFill>
                <a:latin typeface="Tahoma"/>
                <a:cs typeface="Tahoma"/>
              </a:rPr>
              <a:t>a </a:t>
            </a:r>
            <a:r>
              <a:rPr sz="3800" spc="-330" dirty="0">
                <a:solidFill>
                  <a:srgbClr val="1C1C1B"/>
                </a:solidFill>
                <a:latin typeface="Tahoma"/>
                <a:cs typeface="Tahoma"/>
              </a:rPr>
              <a:t>conservar </a:t>
            </a:r>
            <a:r>
              <a:rPr sz="3800" spc="-315" dirty="0">
                <a:solidFill>
                  <a:srgbClr val="1C1C1B"/>
                </a:solidFill>
                <a:latin typeface="Tahoma"/>
                <a:cs typeface="Tahoma"/>
              </a:rPr>
              <a:t>experiencias </a:t>
            </a:r>
            <a:r>
              <a:rPr sz="3800" spc="-310" dirty="0">
                <a:solidFill>
                  <a:srgbClr val="1C1C1B"/>
                </a:solidFill>
                <a:latin typeface="Tahoma"/>
                <a:cs typeface="Tahoma"/>
              </a:rPr>
              <a:t> </a:t>
            </a:r>
            <a:r>
              <a:rPr sz="3800" spc="-275" dirty="0">
                <a:solidFill>
                  <a:srgbClr val="1C1C1B"/>
                </a:solidFill>
                <a:latin typeface="Tahoma"/>
                <a:cs typeface="Tahoma"/>
              </a:rPr>
              <a:t>anteriores, </a:t>
            </a:r>
            <a:r>
              <a:rPr sz="3800" spc="-250" dirty="0">
                <a:solidFill>
                  <a:srgbClr val="1C1C1B"/>
                </a:solidFill>
                <a:latin typeface="Tahoma"/>
                <a:cs typeface="Tahoma"/>
              </a:rPr>
              <a:t>el </a:t>
            </a:r>
            <a:r>
              <a:rPr sz="3800" spc="-375" dirty="0">
                <a:solidFill>
                  <a:srgbClr val="1C1C1B"/>
                </a:solidFill>
                <a:latin typeface="Tahoma"/>
                <a:cs typeface="Tahoma"/>
              </a:rPr>
              <a:t>hombre </a:t>
            </a:r>
            <a:r>
              <a:rPr sz="3800" spc="-350" dirty="0">
                <a:solidFill>
                  <a:srgbClr val="1C1C1B"/>
                </a:solidFill>
                <a:latin typeface="Tahoma"/>
                <a:cs typeface="Tahoma"/>
              </a:rPr>
              <a:t>no </a:t>
            </a:r>
            <a:r>
              <a:rPr sz="3800" spc="-290" dirty="0">
                <a:solidFill>
                  <a:srgbClr val="1C1C1B"/>
                </a:solidFill>
                <a:latin typeface="Tahoma"/>
                <a:cs typeface="Tahoma"/>
              </a:rPr>
              <a:t>sería </a:t>
            </a:r>
            <a:r>
              <a:rPr sz="3800" spc="-320" dirty="0">
                <a:solidFill>
                  <a:srgbClr val="1C1C1B"/>
                </a:solidFill>
                <a:latin typeface="Tahoma"/>
                <a:cs typeface="Tahoma"/>
              </a:rPr>
              <a:t>capaz </a:t>
            </a:r>
            <a:r>
              <a:rPr sz="3800" spc="-370" dirty="0">
                <a:solidFill>
                  <a:srgbClr val="1C1C1B"/>
                </a:solidFill>
                <a:latin typeface="Tahoma"/>
                <a:cs typeface="Tahoma"/>
              </a:rPr>
              <a:t>de </a:t>
            </a:r>
            <a:r>
              <a:rPr sz="3800" spc="-275" dirty="0">
                <a:solidFill>
                  <a:srgbClr val="1C1C1B"/>
                </a:solidFill>
                <a:latin typeface="Tahoma"/>
                <a:cs typeface="Tahoma"/>
              </a:rPr>
              <a:t>tener </a:t>
            </a:r>
            <a:r>
              <a:rPr sz="3800" spc="-375" dirty="0">
                <a:solidFill>
                  <a:srgbClr val="1C1C1B"/>
                </a:solidFill>
                <a:latin typeface="Tahoma"/>
                <a:cs typeface="Tahoma"/>
              </a:rPr>
              <a:t>una </a:t>
            </a:r>
            <a:r>
              <a:rPr sz="3800" spc="-305" dirty="0">
                <a:solidFill>
                  <a:srgbClr val="1C1C1B"/>
                </a:solidFill>
                <a:latin typeface="Tahoma"/>
                <a:cs typeface="Tahoma"/>
              </a:rPr>
              <a:t>reacción </a:t>
            </a:r>
            <a:r>
              <a:rPr sz="3800" spc="-300" dirty="0">
                <a:solidFill>
                  <a:srgbClr val="1C1C1B"/>
                </a:solidFill>
                <a:latin typeface="Tahoma"/>
                <a:cs typeface="Tahoma"/>
              </a:rPr>
              <a:t> </a:t>
            </a:r>
            <a:r>
              <a:rPr sz="3800" spc="-340" dirty="0">
                <a:solidFill>
                  <a:srgbClr val="1C1C1B"/>
                </a:solidFill>
                <a:latin typeface="Tahoma"/>
                <a:cs typeface="Tahoma"/>
              </a:rPr>
              <a:t>a</a:t>
            </a:r>
            <a:r>
              <a:rPr sz="3800" spc="-370" dirty="0">
                <a:solidFill>
                  <a:srgbClr val="1C1C1B"/>
                </a:solidFill>
                <a:latin typeface="Tahoma"/>
                <a:cs typeface="Tahoma"/>
              </a:rPr>
              <a:t>d</a:t>
            </a:r>
            <a:r>
              <a:rPr sz="3800" spc="-340" dirty="0">
                <a:solidFill>
                  <a:srgbClr val="1C1C1B"/>
                </a:solidFill>
                <a:latin typeface="Tahoma"/>
                <a:cs typeface="Tahoma"/>
              </a:rPr>
              <a:t>a</a:t>
            </a:r>
            <a:r>
              <a:rPr sz="3800" spc="-365" dirty="0">
                <a:solidFill>
                  <a:srgbClr val="1C1C1B"/>
                </a:solidFill>
                <a:latin typeface="Tahoma"/>
                <a:cs typeface="Tahoma"/>
              </a:rPr>
              <a:t>p</a:t>
            </a:r>
            <a:r>
              <a:rPr sz="3800" spc="30" dirty="0">
                <a:solidFill>
                  <a:srgbClr val="1C1C1B"/>
                </a:solidFill>
                <a:latin typeface="Tahoma"/>
                <a:cs typeface="Tahoma"/>
              </a:rPr>
              <a:t>t</a:t>
            </a:r>
            <a:r>
              <a:rPr sz="3800" spc="-340" dirty="0">
                <a:solidFill>
                  <a:srgbClr val="1C1C1B"/>
                </a:solidFill>
                <a:latin typeface="Tahoma"/>
                <a:cs typeface="Tahoma"/>
              </a:rPr>
              <a:t>a</a:t>
            </a:r>
            <a:r>
              <a:rPr sz="3800" spc="-370" dirty="0">
                <a:solidFill>
                  <a:srgbClr val="1C1C1B"/>
                </a:solidFill>
                <a:latin typeface="Tahoma"/>
                <a:cs typeface="Tahoma"/>
              </a:rPr>
              <a:t>d</a:t>
            </a:r>
            <a:r>
              <a:rPr sz="3800" spc="-305" dirty="0">
                <a:solidFill>
                  <a:srgbClr val="1C1C1B"/>
                </a:solidFill>
                <a:latin typeface="Tahoma"/>
                <a:cs typeface="Tahoma"/>
              </a:rPr>
              <a:t>o</a:t>
            </a:r>
            <a:r>
              <a:rPr sz="3800" spc="-270" dirty="0">
                <a:solidFill>
                  <a:srgbClr val="1C1C1B"/>
                </a:solidFill>
                <a:latin typeface="Tahoma"/>
                <a:cs typeface="Tahoma"/>
              </a:rPr>
              <a:t>r</a:t>
            </a:r>
            <a:r>
              <a:rPr sz="3800" spc="-340" dirty="0">
                <a:solidFill>
                  <a:srgbClr val="1C1C1B"/>
                </a:solidFill>
                <a:latin typeface="Tahoma"/>
                <a:cs typeface="Tahoma"/>
              </a:rPr>
              <a:t>a</a:t>
            </a:r>
            <a:r>
              <a:rPr sz="3800" spc="-415" dirty="0">
                <a:solidFill>
                  <a:srgbClr val="1C1C1B"/>
                </a:solidFill>
                <a:latin typeface="Tahoma"/>
                <a:cs typeface="Tahoma"/>
              </a:rPr>
              <a:t> </a:t>
            </a:r>
            <a:r>
              <a:rPr sz="3800" spc="-340" dirty="0">
                <a:solidFill>
                  <a:srgbClr val="1C1C1B"/>
                </a:solidFill>
                <a:latin typeface="Tahoma"/>
                <a:cs typeface="Tahoma"/>
              </a:rPr>
              <a:t>a</a:t>
            </a:r>
            <a:r>
              <a:rPr sz="3800" spc="-395" dirty="0">
                <a:solidFill>
                  <a:srgbClr val="1C1C1B"/>
                </a:solidFill>
                <a:latin typeface="Tahoma"/>
                <a:cs typeface="Tahoma"/>
              </a:rPr>
              <a:t>n</a:t>
            </a:r>
            <a:r>
              <a:rPr sz="3800" spc="30" dirty="0">
                <a:solidFill>
                  <a:srgbClr val="1C1C1B"/>
                </a:solidFill>
                <a:latin typeface="Tahoma"/>
                <a:cs typeface="Tahoma"/>
              </a:rPr>
              <a:t>t</a:t>
            </a:r>
            <a:r>
              <a:rPr sz="3800" spc="-365" dirty="0">
                <a:solidFill>
                  <a:srgbClr val="1C1C1B"/>
                </a:solidFill>
                <a:latin typeface="Tahoma"/>
                <a:cs typeface="Tahoma"/>
              </a:rPr>
              <a:t>e</a:t>
            </a:r>
            <a:r>
              <a:rPr sz="3800" spc="-415" dirty="0">
                <a:solidFill>
                  <a:srgbClr val="1C1C1B"/>
                </a:solidFill>
                <a:latin typeface="Tahoma"/>
                <a:cs typeface="Tahoma"/>
              </a:rPr>
              <a:t> </a:t>
            </a:r>
            <a:r>
              <a:rPr sz="3800" spc="-305" dirty="0">
                <a:solidFill>
                  <a:srgbClr val="1C1C1B"/>
                </a:solidFill>
                <a:latin typeface="Tahoma"/>
                <a:cs typeface="Tahoma"/>
              </a:rPr>
              <a:t>c</a:t>
            </a:r>
            <a:r>
              <a:rPr sz="3800" spc="-390" dirty="0">
                <a:solidFill>
                  <a:srgbClr val="1C1C1B"/>
                </a:solidFill>
                <a:latin typeface="Tahoma"/>
                <a:cs typeface="Tahoma"/>
              </a:rPr>
              <a:t>u</a:t>
            </a:r>
            <a:r>
              <a:rPr sz="3800" spc="-340" dirty="0">
                <a:solidFill>
                  <a:srgbClr val="1C1C1B"/>
                </a:solidFill>
                <a:latin typeface="Tahoma"/>
                <a:cs typeface="Tahoma"/>
              </a:rPr>
              <a:t>a</a:t>
            </a:r>
            <a:r>
              <a:rPr sz="3800" spc="-135" dirty="0">
                <a:solidFill>
                  <a:srgbClr val="1C1C1B"/>
                </a:solidFill>
                <a:latin typeface="Tahoma"/>
                <a:cs typeface="Tahoma"/>
              </a:rPr>
              <a:t>l</a:t>
            </a:r>
            <a:r>
              <a:rPr sz="3800" spc="-370" dirty="0">
                <a:solidFill>
                  <a:srgbClr val="1C1C1B"/>
                </a:solidFill>
                <a:latin typeface="Tahoma"/>
                <a:cs typeface="Tahoma"/>
              </a:rPr>
              <a:t>q</a:t>
            </a:r>
            <a:r>
              <a:rPr sz="3800" spc="-390" dirty="0">
                <a:solidFill>
                  <a:srgbClr val="1C1C1B"/>
                </a:solidFill>
                <a:latin typeface="Tahoma"/>
                <a:cs typeface="Tahoma"/>
              </a:rPr>
              <a:t>u</a:t>
            </a:r>
            <a:r>
              <a:rPr sz="3800" spc="-135" dirty="0">
                <a:solidFill>
                  <a:srgbClr val="1C1C1B"/>
                </a:solidFill>
                <a:latin typeface="Tahoma"/>
                <a:cs typeface="Tahoma"/>
              </a:rPr>
              <a:t>i</a:t>
            </a:r>
            <a:r>
              <a:rPr sz="3800" spc="-365" dirty="0">
                <a:solidFill>
                  <a:srgbClr val="1C1C1B"/>
                </a:solidFill>
                <a:latin typeface="Tahoma"/>
                <a:cs typeface="Tahoma"/>
              </a:rPr>
              <a:t>e</a:t>
            </a:r>
            <a:r>
              <a:rPr sz="3800" spc="-270" dirty="0">
                <a:solidFill>
                  <a:srgbClr val="1C1C1B"/>
                </a:solidFill>
                <a:latin typeface="Tahoma"/>
                <a:cs typeface="Tahoma"/>
              </a:rPr>
              <a:t>r</a:t>
            </a:r>
            <a:r>
              <a:rPr sz="3800" spc="-415" dirty="0">
                <a:solidFill>
                  <a:srgbClr val="1C1C1B"/>
                </a:solidFill>
                <a:latin typeface="Tahoma"/>
                <a:cs typeface="Tahoma"/>
              </a:rPr>
              <a:t> </a:t>
            </a:r>
            <a:r>
              <a:rPr sz="3800" spc="-305" dirty="0">
                <a:solidFill>
                  <a:srgbClr val="1C1C1B"/>
                </a:solidFill>
                <a:latin typeface="Tahoma"/>
                <a:cs typeface="Tahoma"/>
              </a:rPr>
              <a:t>c</a:t>
            </a:r>
            <a:r>
              <a:rPr sz="3800" spc="-340" dirty="0">
                <a:solidFill>
                  <a:srgbClr val="1C1C1B"/>
                </a:solidFill>
                <a:latin typeface="Tahoma"/>
                <a:cs typeface="Tahoma"/>
              </a:rPr>
              <a:t>a</a:t>
            </a:r>
            <a:r>
              <a:rPr sz="3800" spc="-560" dirty="0">
                <a:solidFill>
                  <a:srgbClr val="1C1C1B"/>
                </a:solidFill>
                <a:latin typeface="Tahoma"/>
                <a:cs typeface="Tahoma"/>
              </a:rPr>
              <a:t>m</a:t>
            </a:r>
            <a:r>
              <a:rPr sz="3800" spc="-365" dirty="0">
                <a:solidFill>
                  <a:srgbClr val="1C1C1B"/>
                </a:solidFill>
                <a:latin typeface="Tahoma"/>
                <a:cs typeface="Tahoma"/>
              </a:rPr>
              <a:t>b</a:t>
            </a:r>
            <a:r>
              <a:rPr sz="3800" spc="-135" dirty="0">
                <a:solidFill>
                  <a:srgbClr val="1C1C1B"/>
                </a:solidFill>
                <a:latin typeface="Tahoma"/>
                <a:cs typeface="Tahoma"/>
              </a:rPr>
              <a:t>i</a:t>
            </a:r>
            <a:r>
              <a:rPr sz="3800" spc="-305" dirty="0">
                <a:solidFill>
                  <a:srgbClr val="1C1C1B"/>
                </a:solidFill>
                <a:latin typeface="Tahoma"/>
                <a:cs typeface="Tahoma"/>
              </a:rPr>
              <a:t>o</a:t>
            </a:r>
            <a:r>
              <a:rPr sz="3800" spc="-415" dirty="0">
                <a:solidFill>
                  <a:srgbClr val="1C1C1B"/>
                </a:solidFill>
                <a:latin typeface="Tahoma"/>
                <a:cs typeface="Tahoma"/>
              </a:rPr>
              <a:t> </a:t>
            </a:r>
            <a:r>
              <a:rPr sz="3800" spc="-370" dirty="0">
                <a:solidFill>
                  <a:srgbClr val="1C1C1B"/>
                </a:solidFill>
                <a:latin typeface="Tahoma"/>
                <a:cs typeface="Tahoma"/>
              </a:rPr>
              <a:t>q</a:t>
            </a:r>
            <a:r>
              <a:rPr sz="3800" spc="-390" dirty="0">
                <a:solidFill>
                  <a:srgbClr val="1C1C1B"/>
                </a:solidFill>
                <a:latin typeface="Tahoma"/>
                <a:cs typeface="Tahoma"/>
              </a:rPr>
              <a:t>u</a:t>
            </a:r>
            <a:r>
              <a:rPr sz="3800" spc="-365" dirty="0">
                <a:solidFill>
                  <a:srgbClr val="1C1C1B"/>
                </a:solidFill>
                <a:latin typeface="Tahoma"/>
                <a:cs typeface="Tahoma"/>
              </a:rPr>
              <a:t>e</a:t>
            </a:r>
            <a:r>
              <a:rPr sz="3800" spc="-415" dirty="0">
                <a:solidFill>
                  <a:srgbClr val="1C1C1B"/>
                </a:solidFill>
                <a:latin typeface="Tahoma"/>
                <a:cs typeface="Tahoma"/>
              </a:rPr>
              <a:t> </a:t>
            </a:r>
            <a:r>
              <a:rPr sz="3800" spc="-350" dirty="0">
                <a:solidFill>
                  <a:srgbClr val="1C1C1B"/>
                </a:solidFill>
                <a:latin typeface="Tahoma"/>
                <a:cs typeface="Tahoma"/>
              </a:rPr>
              <a:t>s</a:t>
            </a:r>
            <a:r>
              <a:rPr sz="3800" spc="-365" dirty="0">
                <a:solidFill>
                  <a:srgbClr val="1C1C1B"/>
                </a:solidFill>
                <a:latin typeface="Tahoma"/>
                <a:cs typeface="Tahoma"/>
              </a:rPr>
              <a:t>e</a:t>
            </a:r>
            <a:r>
              <a:rPr sz="3800" spc="-415" dirty="0">
                <a:solidFill>
                  <a:srgbClr val="1C1C1B"/>
                </a:solidFill>
                <a:latin typeface="Tahoma"/>
                <a:cs typeface="Tahoma"/>
              </a:rPr>
              <a:t> </a:t>
            </a:r>
            <a:r>
              <a:rPr sz="3800" spc="-365" dirty="0">
                <a:solidFill>
                  <a:srgbClr val="1C1C1B"/>
                </a:solidFill>
                <a:latin typeface="Tahoma"/>
                <a:cs typeface="Tahoma"/>
              </a:rPr>
              <a:t>p</a:t>
            </a:r>
            <a:r>
              <a:rPr sz="3800" spc="-270" dirty="0">
                <a:solidFill>
                  <a:srgbClr val="1C1C1B"/>
                </a:solidFill>
                <a:latin typeface="Tahoma"/>
                <a:cs typeface="Tahoma"/>
              </a:rPr>
              <a:t>r</a:t>
            </a:r>
            <a:r>
              <a:rPr sz="3800" spc="-305" dirty="0">
                <a:solidFill>
                  <a:srgbClr val="1C1C1B"/>
                </a:solidFill>
                <a:latin typeface="Tahoma"/>
                <a:cs typeface="Tahoma"/>
              </a:rPr>
              <a:t>o</a:t>
            </a:r>
            <a:r>
              <a:rPr sz="3800" spc="-370" dirty="0">
                <a:solidFill>
                  <a:srgbClr val="1C1C1B"/>
                </a:solidFill>
                <a:latin typeface="Tahoma"/>
                <a:cs typeface="Tahoma"/>
              </a:rPr>
              <a:t>d</a:t>
            </a:r>
            <a:r>
              <a:rPr sz="3800" spc="-390" dirty="0">
                <a:solidFill>
                  <a:srgbClr val="1C1C1B"/>
                </a:solidFill>
                <a:latin typeface="Tahoma"/>
                <a:cs typeface="Tahoma"/>
              </a:rPr>
              <a:t>u</a:t>
            </a:r>
            <a:r>
              <a:rPr sz="3800" spc="-320" dirty="0">
                <a:solidFill>
                  <a:srgbClr val="1C1C1B"/>
                </a:solidFill>
                <a:latin typeface="Tahoma"/>
                <a:cs typeface="Tahoma"/>
              </a:rPr>
              <a:t>j</a:t>
            </a:r>
            <a:r>
              <a:rPr sz="3800" spc="-365" dirty="0">
                <a:solidFill>
                  <a:srgbClr val="1C1C1B"/>
                </a:solidFill>
                <a:latin typeface="Tahoma"/>
                <a:cs typeface="Tahoma"/>
              </a:rPr>
              <a:t>e</a:t>
            </a:r>
            <a:r>
              <a:rPr sz="3800" spc="-350" dirty="0">
                <a:solidFill>
                  <a:srgbClr val="1C1C1B"/>
                </a:solidFill>
                <a:latin typeface="Tahoma"/>
                <a:cs typeface="Tahoma"/>
              </a:rPr>
              <a:t>s</a:t>
            </a:r>
            <a:r>
              <a:rPr sz="3800" spc="-365" dirty="0">
                <a:solidFill>
                  <a:srgbClr val="1C1C1B"/>
                </a:solidFill>
                <a:latin typeface="Tahoma"/>
                <a:cs typeface="Tahoma"/>
              </a:rPr>
              <a:t>e</a:t>
            </a:r>
            <a:r>
              <a:rPr sz="3800" spc="-415" dirty="0">
                <a:solidFill>
                  <a:srgbClr val="1C1C1B"/>
                </a:solidFill>
                <a:latin typeface="Tahoma"/>
                <a:cs typeface="Tahoma"/>
              </a:rPr>
              <a:t> </a:t>
            </a:r>
            <a:r>
              <a:rPr sz="3800" spc="-365" dirty="0">
                <a:solidFill>
                  <a:srgbClr val="1C1C1B"/>
                </a:solidFill>
                <a:latin typeface="Tahoma"/>
                <a:cs typeface="Tahoma"/>
              </a:rPr>
              <a:t>e</a:t>
            </a:r>
            <a:r>
              <a:rPr sz="3800" spc="-395" dirty="0">
                <a:solidFill>
                  <a:srgbClr val="1C1C1B"/>
                </a:solidFill>
                <a:latin typeface="Tahoma"/>
                <a:cs typeface="Tahoma"/>
              </a:rPr>
              <a:t>n</a:t>
            </a:r>
            <a:r>
              <a:rPr sz="3800" spc="-415" dirty="0">
                <a:solidFill>
                  <a:srgbClr val="1C1C1B"/>
                </a:solidFill>
                <a:latin typeface="Tahoma"/>
                <a:cs typeface="Tahoma"/>
              </a:rPr>
              <a:t> </a:t>
            </a:r>
            <a:r>
              <a:rPr sz="3800" spc="-350" dirty="0">
                <a:solidFill>
                  <a:srgbClr val="1C1C1B"/>
                </a:solidFill>
                <a:latin typeface="Tahoma"/>
                <a:cs typeface="Tahoma"/>
              </a:rPr>
              <a:t>s</a:t>
            </a:r>
            <a:r>
              <a:rPr sz="3800" spc="-390" dirty="0">
                <a:solidFill>
                  <a:srgbClr val="1C1C1B"/>
                </a:solidFill>
                <a:latin typeface="Tahoma"/>
                <a:cs typeface="Tahoma"/>
              </a:rPr>
              <a:t>u</a:t>
            </a:r>
            <a:r>
              <a:rPr sz="3800" spc="-415" dirty="0">
                <a:solidFill>
                  <a:srgbClr val="1C1C1B"/>
                </a:solidFill>
                <a:latin typeface="Tahoma"/>
                <a:cs typeface="Tahoma"/>
              </a:rPr>
              <a:t> </a:t>
            </a:r>
            <a:r>
              <a:rPr sz="3800" spc="-560" dirty="0">
                <a:solidFill>
                  <a:srgbClr val="1C1C1B"/>
                </a:solidFill>
                <a:latin typeface="Tahoma"/>
                <a:cs typeface="Tahoma"/>
              </a:rPr>
              <a:t>m</a:t>
            </a:r>
            <a:r>
              <a:rPr sz="3800" spc="-365" dirty="0">
                <a:solidFill>
                  <a:srgbClr val="1C1C1B"/>
                </a:solidFill>
                <a:latin typeface="Tahoma"/>
                <a:cs typeface="Tahoma"/>
              </a:rPr>
              <a:t>e</a:t>
            </a:r>
            <a:r>
              <a:rPr sz="3800" spc="-370" dirty="0">
                <a:solidFill>
                  <a:srgbClr val="1C1C1B"/>
                </a:solidFill>
                <a:latin typeface="Tahoma"/>
                <a:cs typeface="Tahoma"/>
              </a:rPr>
              <a:t>d</a:t>
            </a:r>
            <a:r>
              <a:rPr sz="3800" spc="-135" dirty="0">
                <a:solidFill>
                  <a:srgbClr val="1C1C1B"/>
                </a:solidFill>
                <a:latin typeface="Tahoma"/>
                <a:cs typeface="Tahoma"/>
              </a:rPr>
              <a:t>i</a:t>
            </a:r>
            <a:r>
              <a:rPr sz="3800" spc="-220" dirty="0">
                <a:solidFill>
                  <a:srgbClr val="1C1C1B"/>
                </a:solidFill>
                <a:latin typeface="Tahoma"/>
                <a:cs typeface="Tahoma"/>
              </a:rPr>
              <a:t>o  </a:t>
            </a:r>
            <a:r>
              <a:rPr sz="3800" spc="-300" dirty="0">
                <a:solidFill>
                  <a:srgbClr val="1C1C1B"/>
                </a:solidFill>
                <a:latin typeface="Tahoma"/>
                <a:cs typeface="Tahoma"/>
              </a:rPr>
              <a:t>ambiente. </a:t>
            </a:r>
            <a:r>
              <a:rPr sz="3800" spc="-380" dirty="0">
                <a:solidFill>
                  <a:srgbClr val="1C1C1B"/>
                </a:solidFill>
                <a:latin typeface="Tahoma"/>
                <a:cs typeface="Tahoma"/>
              </a:rPr>
              <a:t>Sabemos </a:t>
            </a:r>
            <a:r>
              <a:rPr sz="3800" spc="-375" dirty="0">
                <a:solidFill>
                  <a:srgbClr val="1C1C1B"/>
                </a:solidFill>
                <a:latin typeface="Tahoma"/>
                <a:cs typeface="Tahoma"/>
              </a:rPr>
              <a:t>que </a:t>
            </a:r>
            <a:r>
              <a:rPr sz="3800" spc="-250" dirty="0">
                <a:solidFill>
                  <a:srgbClr val="1C1C1B"/>
                </a:solidFill>
                <a:latin typeface="Tahoma"/>
                <a:cs typeface="Tahoma"/>
              </a:rPr>
              <a:t>esto </a:t>
            </a:r>
            <a:r>
              <a:rPr sz="3800" spc="-350" dirty="0">
                <a:solidFill>
                  <a:srgbClr val="1C1C1B"/>
                </a:solidFill>
                <a:latin typeface="Tahoma"/>
                <a:cs typeface="Tahoma"/>
              </a:rPr>
              <a:t>no </a:t>
            </a:r>
            <a:r>
              <a:rPr sz="3800" spc="-360" dirty="0">
                <a:solidFill>
                  <a:srgbClr val="1C1C1B"/>
                </a:solidFill>
                <a:latin typeface="Tahoma"/>
                <a:cs typeface="Tahoma"/>
              </a:rPr>
              <a:t>es </a:t>
            </a:r>
            <a:r>
              <a:rPr sz="3800" spc="-270" dirty="0">
                <a:solidFill>
                  <a:srgbClr val="1C1C1B"/>
                </a:solidFill>
                <a:latin typeface="Tahoma"/>
                <a:cs typeface="Tahoma"/>
              </a:rPr>
              <a:t>así, </a:t>
            </a:r>
            <a:r>
              <a:rPr sz="3800" spc="-315" dirty="0">
                <a:solidFill>
                  <a:srgbClr val="1C1C1B"/>
                </a:solidFill>
                <a:latin typeface="Tahoma"/>
                <a:cs typeface="Tahoma"/>
              </a:rPr>
              <a:t>por </a:t>
            </a:r>
            <a:r>
              <a:rPr sz="3800" spc="-220" dirty="0">
                <a:solidFill>
                  <a:srgbClr val="1C1C1B"/>
                </a:solidFill>
                <a:latin typeface="Tahoma"/>
                <a:cs typeface="Tahoma"/>
              </a:rPr>
              <a:t>lo </a:t>
            </a:r>
            <a:r>
              <a:rPr sz="3800" spc="-195" dirty="0">
                <a:solidFill>
                  <a:srgbClr val="1C1C1B"/>
                </a:solidFill>
                <a:latin typeface="Tahoma"/>
                <a:cs typeface="Tahoma"/>
              </a:rPr>
              <a:t>tanto </a:t>
            </a:r>
            <a:r>
              <a:rPr sz="3800" spc="-360" dirty="0">
                <a:solidFill>
                  <a:srgbClr val="1C1C1B"/>
                </a:solidFill>
                <a:latin typeface="Tahoma"/>
                <a:cs typeface="Tahoma"/>
              </a:rPr>
              <a:t>se </a:t>
            </a:r>
            <a:r>
              <a:rPr sz="3800" spc="-370" dirty="0">
                <a:solidFill>
                  <a:srgbClr val="1C1C1B"/>
                </a:solidFill>
                <a:latin typeface="Tahoma"/>
                <a:cs typeface="Tahoma"/>
              </a:rPr>
              <a:t>puede </a:t>
            </a:r>
            <a:r>
              <a:rPr sz="3800" spc="-290" dirty="0">
                <a:solidFill>
                  <a:srgbClr val="1C1C1B"/>
                </a:solidFill>
                <a:latin typeface="Tahoma"/>
                <a:cs typeface="Tahoma"/>
              </a:rPr>
              <a:t>decir </a:t>
            </a:r>
            <a:r>
              <a:rPr sz="3800" spc="-1175" dirty="0">
                <a:solidFill>
                  <a:srgbClr val="1C1C1B"/>
                </a:solidFill>
                <a:latin typeface="Tahoma"/>
                <a:cs typeface="Tahoma"/>
              </a:rPr>
              <a:t> </a:t>
            </a:r>
            <a:r>
              <a:rPr sz="3800" spc="-305" dirty="0">
                <a:solidFill>
                  <a:srgbClr val="1C1C1B"/>
                </a:solidFill>
                <a:latin typeface="Tahoma"/>
                <a:cs typeface="Tahoma"/>
              </a:rPr>
              <a:t>entonces</a:t>
            </a:r>
            <a:r>
              <a:rPr sz="3800" spc="-415" dirty="0">
                <a:solidFill>
                  <a:srgbClr val="1C1C1B"/>
                </a:solidFill>
                <a:latin typeface="Tahoma"/>
                <a:cs typeface="Tahoma"/>
              </a:rPr>
              <a:t> </a:t>
            </a:r>
            <a:r>
              <a:rPr sz="3800" spc="-345" dirty="0">
                <a:solidFill>
                  <a:srgbClr val="1C1C1B"/>
                </a:solidFill>
                <a:latin typeface="Tahoma"/>
                <a:cs typeface="Tahoma"/>
              </a:rPr>
              <a:t>que,</a:t>
            </a:r>
            <a:r>
              <a:rPr sz="3800" spc="-415" dirty="0">
                <a:solidFill>
                  <a:srgbClr val="1C1C1B"/>
                </a:solidFill>
                <a:latin typeface="Tahoma"/>
                <a:cs typeface="Tahoma"/>
              </a:rPr>
              <a:t> </a:t>
            </a:r>
            <a:r>
              <a:rPr sz="3800" spc="-275" dirty="0">
                <a:solidFill>
                  <a:srgbClr val="1C1C1B"/>
                </a:solidFill>
                <a:latin typeface="Tahoma"/>
                <a:cs typeface="Tahoma"/>
              </a:rPr>
              <a:t>junto</a:t>
            </a:r>
            <a:r>
              <a:rPr sz="3800" spc="-415" dirty="0">
                <a:solidFill>
                  <a:srgbClr val="1C1C1B"/>
                </a:solidFill>
                <a:latin typeface="Tahoma"/>
                <a:cs typeface="Tahoma"/>
              </a:rPr>
              <a:t> </a:t>
            </a:r>
            <a:r>
              <a:rPr sz="3800" spc="-340" dirty="0">
                <a:solidFill>
                  <a:srgbClr val="1C1C1B"/>
                </a:solidFill>
                <a:latin typeface="Tahoma"/>
                <a:cs typeface="Tahoma"/>
              </a:rPr>
              <a:t>a</a:t>
            </a:r>
            <a:r>
              <a:rPr sz="3800" spc="-415" dirty="0">
                <a:solidFill>
                  <a:srgbClr val="1C1C1B"/>
                </a:solidFill>
                <a:latin typeface="Tahoma"/>
                <a:cs typeface="Tahoma"/>
              </a:rPr>
              <a:t> </a:t>
            </a:r>
            <a:r>
              <a:rPr sz="3800" spc="-254" dirty="0">
                <a:solidFill>
                  <a:srgbClr val="1C1C1B"/>
                </a:solidFill>
                <a:latin typeface="Tahoma"/>
                <a:cs typeface="Tahoma"/>
              </a:rPr>
              <a:t>esta</a:t>
            </a:r>
            <a:r>
              <a:rPr sz="3800" spc="-409" dirty="0">
                <a:solidFill>
                  <a:srgbClr val="1C1C1B"/>
                </a:solidFill>
                <a:latin typeface="Tahoma"/>
                <a:cs typeface="Tahoma"/>
              </a:rPr>
              <a:t> </a:t>
            </a:r>
            <a:r>
              <a:rPr sz="3800" spc="-270" dirty="0">
                <a:solidFill>
                  <a:srgbClr val="1C1C1B"/>
                </a:solidFill>
                <a:latin typeface="Tahoma"/>
                <a:cs typeface="Tahoma"/>
              </a:rPr>
              <a:t>función</a:t>
            </a:r>
            <a:r>
              <a:rPr sz="3800" spc="-415" dirty="0">
                <a:solidFill>
                  <a:srgbClr val="1C1C1B"/>
                </a:solidFill>
                <a:latin typeface="Tahoma"/>
                <a:cs typeface="Tahoma"/>
              </a:rPr>
              <a:t> </a:t>
            </a:r>
            <a:r>
              <a:rPr sz="3800" spc="-335" dirty="0">
                <a:solidFill>
                  <a:srgbClr val="1C1C1B"/>
                </a:solidFill>
                <a:latin typeface="Tahoma"/>
                <a:cs typeface="Tahoma"/>
              </a:rPr>
              <a:t>memorizadora,</a:t>
            </a:r>
            <a:r>
              <a:rPr sz="3800" spc="-415" dirty="0">
                <a:solidFill>
                  <a:srgbClr val="1C1C1B"/>
                </a:solidFill>
                <a:latin typeface="Tahoma"/>
                <a:cs typeface="Tahoma"/>
              </a:rPr>
              <a:t> </a:t>
            </a:r>
            <a:r>
              <a:rPr sz="3800" spc="-250" dirty="0">
                <a:solidFill>
                  <a:srgbClr val="1C1C1B"/>
                </a:solidFill>
                <a:latin typeface="Tahoma"/>
                <a:cs typeface="Tahoma"/>
              </a:rPr>
              <a:t>el</a:t>
            </a:r>
            <a:r>
              <a:rPr sz="3800" spc="-415" dirty="0">
                <a:solidFill>
                  <a:srgbClr val="1C1C1B"/>
                </a:solidFill>
                <a:latin typeface="Tahoma"/>
                <a:cs typeface="Tahoma"/>
              </a:rPr>
              <a:t> </a:t>
            </a:r>
            <a:r>
              <a:rPr sz="3800" spc="-320" dirty="0">
                <a:solidFill>
                  <a:srgbClr val="1C1C1B"/>
                </a:solidFill>
                <a:latin typeface="Tahoma"/>
                <a:cs typeface="Tahoma"/>
              </a:rPr>
              <a:t>cerebro</a:t>
            </a:r>
            <a:r>
              <a:rPr sz="3800" spc="-409" dirty="0">
                <a:solidFill>
                  <a:srgbClr val="1C1C1B"/>
                </a:solidFill>
                <a:latin typeface="Tahoma"/>
                <a:cs typeface="Tahoma"/>
              </a:rPr>
              <a:t> </a:t>
            </a:r>
            <a:r>
              <a:rPr sz="3800" spc="-350" dirty="0">
                <a:solidFill>
                  <a:srgbClr val="1C1C1B"/>
                </a:solidFill>
                <a:latin typeface="Tahoma"/>
                <a:cs typeface="Tahoma"/>
              </a:rPr>
              <a:t>posee </a:t>
            </a:r>
            <a:r>
              <a:rPr sz="3800" spc="-1175" dirty="0">
                <a:solidFill>
                  <a:srgbClr val="1C1C1B"/>
                </a:solidFill>
                <a:latin typeface="Tahoma"/>
                <a:cs typeface="Tahoma"/>
              </a:rPr>
              <a:t> </a:t>
            </a:r>
            <a:r>
              <a:rPr sz="3800" spc="-215" dirty="0">
                <a:solidFill>
                  <a:srgbClr val="1C1C1B"/>
                </a:solidFill>
                <a:latin typeface="Tahoma"/>
                <a:cs typeface="Tahoma"/>
              </a:rPr>
              <a:t>otro</a:t>
            </a:r>
            <a:r>
              <a:rPr sz="3800" spc="-415" dirty="0">
                <a:solidFill>
                  <a:srgbClr val="1C1C1B"/>
                </a:solidFill>
                <a:latin typeface="Tahoma"/>
                <a:cs typeface="Tahoma"/>
              </a:rPr>
              <a:t> </a:t>
            </a:r>
            <a:r>
              <a:rPr sz="3800" spc="-315" dirty="0">
                <a:solidFill>
                  <a:srgbClr val="1C1C1B"/>
                </a:solidFill>
                <a:latin typeface="Tahoma"/>
                <a:cs typeface="Tahoma"/>
              </a:rPr>
              <a:t>impulso,</a:t>
            </a:r>
            <a:r>
              <a:rPr sz="3800" spc="-415" dirty="0">
                <a:solidFill>
                  <a:srgbClr val="1C1C1B"/>
                </a:solidFill>
                <a:latin typeface="Tahoma"/>
                <a:cs typeface="Tahoma"/>
              </a:rPr>
              <a:t> </a:t>
            </a:r>
            <a:r>
              <a:rPr sz="3800" spc="-220" dirty="0">
                <a:solidFill>
                  <a:srgbClr val="1C1C1B"/>
                </a:solidFill>
                <a:latin typeface="Tahoma"/>
                <a:cs typeface="Tahoma"/>
              </a:rPr>
              <a:t>otra</a:t>
            </a:r>
            <a:r>
              <a:rPr sz="3800" spc="-415" dirty="0">
                <a:solidFill>
                  <a:srgbClr val="1C1C1B"/>
                </a:solidFill>
                <a:latin typeface="Tahoma"/>
                <a:cs typeface="Tahoma"/>
              </a:rPr>
              <a:t> </a:t>
            </a:r>
            <a:r>
              <a:rPr sz="3800" spc="-270" dirty="0">
                <a:solidFill>
                  <a:srgbClr val="1C1C1B"/>
                </a:solidFill>
                <a:latin typeface="Tahoma"/>
                <a:cs typeface="Tahoma"/>
              </a:rPr>
              <a:t>función</a:t>
            </a:r>
            <a:r>
              <a:rPr sz="3800" spc="-415" dirty="0">
                <a:solidFill>
                  <a:srgbClr val="1C1C1B"/>
                </a:solidFill>
                <a:latin typeface="Tahoma"/>
                <a:cs typeface="Tahoma"/>
              </a:rPr>
              <a:t> </a:t>
            </a:r>
            <a:r>
              <a:rPr sz="3800" spc="-375" dirty="0">
                <a:solidFill>
                  <a:srgbClr val="1C1C1B"/>
                </a:solidFill>
                <a:latin typeface="Tahoma"/>
                <a:cs typeface="Tahoma"/>
              </a:rPr>
              <a:t>que</a:t>
            </a:r>
            <a:r>
              <a:rPr sz="3800" spc="-415" dirty="0">
                <a:solidFill>
                  <a:srgbClr val="1C1C1B"/>
                </a:solidFill>
                <a:latin typeface="Tahoma"/>
                <a:cs typeface="Tahoma"/>
              </a:rPr>
              <a:t> </a:t>
            </a:r>
            <a:r>
              <a:rPr sz="3800" spc="-360" dirty="0">
                <a:solidFill>
                  <a:srgbClr val="1C1C1B"/>
                </a:solidFill>
                <a:latin typeface="Tahoma"/>
                <a:cs typeface="Tahoma"/>
              </a:rPr>
              <a:t>es</a:t>
            </a:r>
            <a:r>
              <a:rPr sz="3800" spc="-415" dirty="0">
                <a:solidFill>
                  <a:srgbClr val="1C1C1B"/>
                </a:solidFill>
                <a:latin typeface="Tahoma"/>
                <a:cs typeface="Tahoma"/>
              </a:rPr>
              <a:t> </a:t>
            </a:r>
            <a:r>
              <a:rPr sz="3800" spc="-235" dirty="0">
                <a:solidFill>
                  <a:srgbClr val="1C1C1B"/>
                </a:solidFill>
                <a:latin typeface="Tahoma"/>
                <a:cs typeface="Tahoma"/>
              </a:rPr>
              <a:t>la</a:t>
            </a:r>
            <a:r>
              <a:rPr sz="3800" spc="-415" dirty="0">
                <a:solidFill>
                  <a:srgbClr val="1C1C1B"/>
                </a:solidFill>
                <a:latin typeface="Tahoma"/>
                <a:cs typeface="Tahoma"/>
              </a:rPr>
              <a:t> </a:t>
            </a:r>
            <a:r>
              <a:rPr sz="3800" spc="-375" dirty="0">
                <a:solidFill>
                  <a:srgbClr val="1C1C1B"/>
                </a:solidFill>
                <a:latin typeface="Tahoma"/>
                <a:cs typeface="Tahoma"/>
              </a:rPr>
              <a:t>que</a:t>
            </a:r>
            <a:r>
              <a:rPr sz="3800" spc="-415" dirty="0">
                <a:solidFill>
                  <a:srgbClr val="1C1C1B"/>
                </a:solidFill>
                <a:latin typeface="Tahoma"/>
                <a:cs typeface="Tahoma"/>
              </a:rPr>
              <a:t> </a:t>
            </a:r>
            <a:r>
              <a:rPr sz="3800" spc="-345" dirty="0">
                <a:solidFill>
                  <a:srgbClr val="1C1C1B"/>
                </a:solidFill>
                <a:latin typeface="Tahoma"/>
                <a:cs typeface="Tahoma"/>
              </a:rPr>
              <a:t>combina</a:t>
            </a:r>
            <a:r>
              <a:rPr sz="3800" spc="-415" dirty="0">
                <a:solidFill>
                  <a:srgbClr val="1C1C1B"/>
                </a:solidFill>
                <a:latin typeface="Tahoma"/>
                <a:cs typeface="Tahoma"/>
              </a:rPr>
              <a:t> </a:t>
            </a:r>
            <a:r>
              <a:rPr sz="3800" spc="-335" dirty="0">
                <a:solidFill>
                  <a:srgbClr val="1C1C1B"/>
                </a:solidFill>
                <a:latin typeface="Tahoma"/>
                <a:cs typeface="Tahoma"/>
              </a:rPr>
              <a:t>y</a:t>
            </a:r>
            <a:r>
              <a:rPr sz="3800" spc="-409" dirty="0">
                <a:solidFill>
                  <a:srgbClr val="1C1C1B"/>
                </a:solidFill>
                <a:latin typeface="Tahoma"/>
                <a:cs typeface="Tahoma"/>
              </a:rPr>
              <a:t> </a:t>
            </a:r>
            <a:r>
              <a:rPr sz="3800" spc="-295" dirty="0">
                <a:solidFill>
                  <a:srgbClr val="1C1C1B"/>
                </a:solidFill>
                <a:latin typeface="Tahoma"/>
                <a:cs typeface="Tahoma"/>
              </a:rPr>
              <a:t>crea.</a:t>
            </a:r>
            <a:endParaRPr sz="3800">
              <a:latin typeface="Tahoma"/>
              <a:cs typeface="Tahoma"/>
            </a:endParaRPr>
          </a:p>
        </p:txBody>
      </p:sp>
      <p:sp>
        <p:nvSpPr>
          <p:cNvPr id="21" name="CuadroTexto 20">
            <a:extLst>
              <a:ext uri="{FF2B5EF4-FFF2-40B4-BE49-F238E27FC236}">
                <a16:creationId xmlns:a16="http://schemas.microsoft.com/office/drawing/2014/main" id="{11738817-F2ED-B1B2-8C15-6EA6F1A67735}"/>
              </a:ext>
            </a:extLst>
          </p:cNvPr>
          <p:cNvSpPr txBox="1"/>
          <p:nvPr/>
        </p:nvSpPr>
        <p:spPr>
          <a:xfrm>
            <a:off x="3784089" y="2572480"/>
            <a:ext cx="12435980" cy="2123658"/>
          </a:xfrm>
          <a:prstGeom prst="rect">
            <a:avLst/>
          </a:prstGeom>
          <a:noFill/>
        </p:spPr>
        <p:txBody>
          <a:bodyPr wrap="square" rtlCol="0">
            <a:spAutoFit/>
          </a:bodyPr>
          <a:lstStyle/>
          <a:p>
            <a:r>
              <a:rPr lang="es-MX" sz="6600" dirty="0">
                <a:latin typeface="Congenial Black" panose="02000503040000020004" pitchFamily="2" charset="0"/>
              </a:rPr>
              <a:t>En su conducta se distinguen dos tipos básicos de impulsos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2"/>
            <a:ext cx="18288000" cy="10286997"/>
          </a:xfrm>
          <a:prstGeom prst="rect">
            <a:avLst/>
          </a:prstGeom>
        </p:spPr>
      </p:pic>
      <p:grpSp>
        <p:nvGrpSpPr>
          <p:cNvPr id="3" name="object 3"/>
          <p:cNvGrpSpPr/>
          <p:nvPr/>
        </p:nvGrpSpPr>
        <p:grpSpPr>
          <a:xfrm>
            <a:off x="617649" y="0"/>
            <a:ext cx="16461105" cy="10035540"/>
            <a:chOff x="617649" y="0"/>
            <a:chExt cx="16461105" cy="10035540"/>
          </a:xfrm>
        </p:grpSpPr>
        <p:sp>
          <p:nvSpPr>
            <p:cNvPr id="4" name="object 4"/>
            <p:cNvSpPr/>
            <p:nvPr/>
          </p:nvSpPr>
          <p:spPr>
            <a:xfrm>
              <a:off x="1695942" y="2254780"/>
              <a:ext cx="15105380" cy="7761605"/>
            </a:xfrm>
            <a:custGeom>
              <a:avLst/>
              <a:gdLst/>
              <a:ahLst/>
              <a:cxnLst/>
              <a:rect l="l" t="t" r="r" b="b"/>
              <a:pathLst>
                <a:path w="15105380" h="7761605">
                  <a:moveTo>
                    <a:pt x="15104972" y="7507039"/>
                  </a:moveTo>
                  <a:lnTo>
                    <a:pt x="89659" y="7761266"/>
                  </a:lnTo>
                  <a:lnTo>
                    <a:pt x="0" y="2910807"/>
                  </a:lnTo>
                  <a:lnTo>
                    <a:pt x="6480" y="318220"/>
                  </a:lnTo>
                  <a:lnTo>
                    <a:pt x="7432184" y="122635"/>
                  </a:lnTo>
                  <a:lnTo>
                    <a:pt x="14907915" y="0"/>
                  </a:lnTo>
                  <a:lnTo>
                    <a:pt x="15104972" y="7507039"/>
                  </a:lnTo>
                  <a:close/>
                </a:path>
              </a:pathLst>
            </a:custGeom>
            <a:solidFill>
              <a:srgbClr val="FFFFFF"/>
            </a:solidFill>
          </p:spPr>
          <p:txBody>
            <a:bodyPr wrap="square" lIns="0" tIns="0" rIns="0" bIns="0" rtlCol="0"/>
            <a:lstStyle/>
            <a:p>
              <a:endParaRPr/>
            </a:p>
          </p:txBody>
        </p:sp>
        <p:sp>
          <p:nvSpPr>
            <p:cNvPr id="5" name="object 5"/>
            <p:cNvSpPr/>
            <p:nvPr/>
          </p:nvSpPr>
          <p:spPr>
            <a:xfrm>
              <a:off x="1637987" y="2221712"/>
              <a:ext cx="15202535" cy="7801609"/>
            </a:xfrm>
            <a:custGeom>
              <a:avLst/>
              <a:gdLst/>
              <a:ahLst/>
              <a:cxnLst/>
              <a:rect l="l" t="t" r="r" b="b"/>
              <a:pathLst>
                <a:path w="15202535" h="7801609">
                  <a:moveTo>
                    <a:pt x="12856079" y="18671"/>
                  </a:moveTo>
                  <a:lnTo>
                    <a:pt x="9358731" y="83319"/>
                  </a:lnTo>
                  <a:lnTo>
                    <a:pt x="9457872" y="68784"/>
                  </a:lnTo>
                  <a:lnTo>
                    <a:pt x="12704279" y="8774"/>
                  </a:lnTo>
                  <a:lnTo>
                    <a:pt x="12856079" y="18671"/>
                  </a:lnTo>
                  <a:close/>
                </a:path>
                <a:path w="15202535" h="7801609">
                  <a:moveTo>
                    <a:pt x="13918028" y="11743"/>
                  </a:moveTo>
                  <a:lnTo>
                    <a:pt x="3322983" y="207591"/>
                  </a:lnTo>
                  <a:lnTo>
                    <a:pt x="5135139" y="161391"/>
                  </a:lnTo>
                  <a:lnTo>
                    <a:pt x="13866157" y="0"/>
                  </a:lnTo>
                  <a:lnTo>
                    <a:pt x="13918028" y="11743"/>
                  </a:lnTo>
                  <a:close/>
                </a:path>
                <a:path w="15202535" h="7801609">
                  <a:moveTo>
                    <a:pt x="14331351" y="16805"/>
                  </a:moveTo>
                  <a:lnTo>
                    <a:pt x="2075217" y="243358"/>
                  </a:lnTo>
                  <a:lnTo>
                    <a:pt x="2124436" y="229746"/>
                  </a:lnTo>
                  <a:lnTo>
                    <a:pt x="14279481" y="5061"/>
                  </a:lnTo>
                  <a:lnTo>
                    <a:pt x="14331351" y="16805"/>
                  </a:lnTo>
                  <a:close/>
                </a:path>
                <a:path w="15202535" h="7801609">
                  <a:moveTo>
                    <a:pt x="14883810" y="19295"/>
                  </a:moveTo>
                  <a:lnTo>
                    <a:pt x="1577962" y="265251"/>
                  </a:lnTo>
                  <a:lnTo>
                    <a:pt x="1729621" y="249746"/>
                  </a:lnTo>
                  <a:lnTo>
                    <a:pt x="14840139" y="7400"/>
                  </a:lnTo>
                  <a:lnTo>
                    <a:pt x="14883810" y="19295"/>
                  </a:lnTo>
                  <a:close/>
                </a:path>
                <a:path w="15202535" h="7801609">
                  <a:moveTo>
                    <a:pt x="15201295" y="7507706"/>
                  </a:moveTo>
                  <a:lnTo>
                    <a:pt x="15135148" y="7508929"/>
                  </a:lnTo>
                  <a:lnTo>
                    <a:pt x="15137296" y="7470783"/>
                  </a:lnTo>
                  <a:lnTo>
                    <a:pt x="15139315" y="7445341"/>
                  </a:lnTo>
                  <a:lnTo>
                    <a:pt x="15140371" y="7407215"/>
                  </a:lnTo>
                  <a:lnTo>
                    <a:pt x="15140570" y="7381807"/>
                  </a:lnTo>
                  <a:lnTo>
                    <a:pt x="15134397" y="7178686"/>
                  </a:lnTo>
                  <a:lnTo>
                    <a:pt x="15131379" y="7077125"/>
                  </a:lnTo>
                  <a:lnTo>
                    <a:pt x="15128442" y="6975562"/>
                  </a:lnTo>
                  <a:lnTo>
                    <a:pt x="15125614" y="6873997"/>
                  </a:lnTo>
                  <a:lnTo>
                    <a:pt x="15124249" y="6823213"/>
                  </a:lnTo>
                  <a:lnTo>
                    <a:pt x="15122922" y="6772429"/>
                  </a:lnTo>
                  <a:lnTo>
                    <a:pt x="15121635" y="6721644"/>
                  </a:lnTo>
                  <a:lnTo>
                    <a:pt x="15120627" y="6683556"/>
                  </a:lnTo>
                  <a:lnTo>
                    <a:pt x="15119433" y="6632770"/>
                  </a:lnTo>
                  <a:lnTo>
                    <a:pt x="15118289" y="6581982"/>
                  </a:lnTo>
                  <a:lnTo>
                    <a:pt x="15117229" y="6531193"/>
                  </a:lnTo>
                  <a:lnTo>
                    <a:pt x="15114793" y="6404216"/>
                  </a:lnTo>
                  <a:lnTo>
                    <a:pt x="15114284" y="6366119"/>
                  </a:lnTo>
                  <a:lnTo>
                    <a:pt x="15114022" y="6315315"/>
                  </a:lnTo>
                  <a:lnTo>
                    <a:pt x="15114251" y="6277205"/>
                  </a:lnTo>
                  <a:lnTo>
                    <a:pt x="15114340" y="6226394"/>
                  </a:lnTo>
                  <a:lnTo>
                    <a:pt x="15114366" y="6175585"/>
                  </a:lnTo>
                  <a:lnTo>
                    <a:pt x="15114167" y="6124780"/>
                  </a:lnTo>
                  <a:lnTo>
                    <a:pt x="15113023" y="6048588"/>
                  </a:lnTo>
                  <a:lnTo>
                    <a:pt x="15110631" y="5972420"/>
                  </a:lnTo>
                  <a:lnTo>
                    <a:pt x="15109518" y="5921631"/>
                  </a:lnTo>
                  <a:lnTo>
                    <a:pt x="15108086" y="5870849"/>
                  </a:lnTo>
                  <a:lnTo>
                    <a:pt x="15106146" y="5807374"/>
                  </a:lnTo>
                  <a:lnTo>
                    <a:pt x="15104213" y="5756601"/>
                  </a:lnTo>
                  <a:lnTo>
                    <a:pt x="15102099" y="5705832"/>
                  </a:lnTo>
                  <a:lnTo>
                    <a:pt x="15099847" y="5655065"/>
                  </a:lnTo>
                  <a:lnTo>
                    <a:pt x="15097505" y="5604299"/>
                  </a:lnTo>
                  <a:lnTo>
                    <a:pt x="15095117" y="5553535"/>
                  </a:lnTo>
                  <a:lnTo>
                    <a:pt x="15092901" y="5515469"/>
                  </a:lnTo>
                  <a:lnTo>
                    <a:pt x="15092138" y="5502781"/>
                  </a:lnTo>
                  <a:lnTo>
                    <a:pt x="15091130" y="5477395"/>
                  </a:lnTo>
                  <a:lnTo>
                    <a:pt x="15090346" y="5464708"/>
                  </a:lnTo>
                  <a:lnTo>
                    <a:pt x="15087228" y="5388552"/>
                  </a:lnTo>
                  <a:lnTo>
                    <a:pt x="15085935" y="5350470"/>
                  </a:lnTo>
                  <a:lnTo>
                    <a:pt x="15084867" y="5325085"/>
                  </a:lnTo>
                  <a:lnTo>
                    <a:pt x="15080911" y="5210839"/>
                  </a:lnTo>
                  <a:lnTo>
                    <a:pt x="15078235" y="5134675"/>
                  </a:lnTo>
                  <a:lnTo>
                    <a:pt x="15075297" y="5045814"/>
                  </a:lnTo>
                  <a:lnTo>
                    <a:pt x="15068884" y="4842698"/>
                  </a:lnTo>
                  <a:lnTo>
                    <a:pt x="15065414" y="4728443"/>
                  </a:lnTo>
                  <a:lnTo>
                    <a:pt x="15060299" y="4563409"/>
                  </a:lnTo>
                  <a:lnTo>
                    <a:pt x="15049067" y="4182552"/>
                  </a:lnTo>
                  <a:lnTo>
                    <a:pt x="15033139" y="3623951"/>
                  </a:lnTo>
                  <a:lnTo>
                    <a:pt x="15023135" y="3268475"/>
                  </a:lnTo>
                  <a:lnTo>
                    <a:pt x="15011183" y="2836822"/>
                  </a:lnTo>
                  <a:lnTo>
                    <a:pt x="14997699" y="2341687"/>
                  </a:lnTo>
                  <a:lnTo>
                    <a:pt x="14983446" y="1808459"/>
                  </a:lnTo>
                  <a:lnTo>
                    <a:pt x="14970046" y="1300620"/>
                  </a:lnTo>
                  <a:lnTo>
                    <a:pt x="14961180" y="957825"/>
                  </a:lnTo>
                  <a:lnTo>
                    <a:pt x="14956758" y="780077"/>
                  </a:lnTo>
                  <a:lnTo>
                    <a:pt x="14955233" y="716594"/>
                  </a:lnTo>
                  <a:lnTo>
                    <a:pt x="14954719" y="691199"/>
                  </a:lnTo>
                  <a:lnTo>
                    <a:pt x="14927434" y="247128"/>
                  </a:lnTo>
                  <a:lnTo>
                    <a:pt x="14921553" y="158321"/>
                  </a:lnTo>
                  <a:lnTo>
                    <a:pt x="14916341" y="120311"/>
                  </a:lnTo>
                  <a:lnTo>
                    <a:pt x="14902030" y="107873"/>
                  </a:lnTo>
                  <a:lnTo>
                    <a:pt x="14868584" y="95789"/>
                  </a:lnTo>
                  <a:lnTo>
                    <a:pt x="14759853" y="97799"/>
                  </a:lnTo>
                  <a:lnTo>
                    <a:pt x="14737307" y="85514"/>
                  </a:lnTo>
                  <a:lnTo>
                    <a:pt x="14614865" y="87777"/>
                  </a:lnTo>
                  <a:lnTo>
                    <a:pt x="14416927" y="78734"/>
                  </a:lnTo>
                  <a:lnTo>
                    <a:pt x="14168354" y="83329"/>
                  </a:lnTo>
                  <a:lnTo>
                    <a:pt x="14118453" y="71549"/>
                  </a:lnTo>
                  <a:lnTo>
                    <a:pt x="13567371" y="81736"/>
                  </a:lnTo>
                  <a:lnTo>
                    <a:pt x="13464734" y="70931"/>
                  </a:lnTo>
                  <a:lnTo>
                    <a:pt x="12694379" y="85170"/>
                  </a:lnTo>
                  <a:lnTo>
                    <a:pt x="12077860" y="83865"/>
                  </a:lnTo>
                  <a:lnTo>
                    <a:pt x="1167866" y="285534"/>
                  </a:lnTo>
                  <a:lnTo>
                    <a:pt x="1322036" y="269982"/>
                  </a:lnTo>
                  <a:lnTo>
                    <a:pt x="14942326" y="18213"/>
                  </a:lnTo>
                  <a:lnTo>
                    <a:pt x="14965822" y="30481"/>
                  </a:lnTo>
                  <a:lnTo>
                    <a:pt x="14968598" y="55834"/>
                  </a:lnTo>
                  <a:lnTo>
                    <a:pt x="14972693" y="106567"/>
                  </a:lnTo>
                  <a:lnTo>
                    <a:pt x="14975469" y="131920"/>
                  </a:lnTo>
                  <a:lnTo>
                    <a:pt x="14978630" y="169968"/>
                  </a:lnTo>
                  <a:lnTo>
                    <a:pt x="14981801" y="220718"/>
                  </a:lnTo>
                  <a:lnTo>
                    <a:pt x="14984813" y="271471"/>
                  </a:lnTo>
                  <a:lnTo>
                    <a:pt x="14993528" y="423736"/>
                  </a:lnTo>
                  <a:lnTo>
                    <a:pt x="14996775" y="487187"/>
                  </a:lnTo>
                  <a:lnTo>
                    <a:pt x="14999947" y="537937"/>
                  </a:lnTo>
                  <a:lnTo>
                    <a:pt x="15003342" y="588683"/>
                  </a:lnTo>
                  <a:lnTo>
                    <a:pt x="15004824" y="652166"/>
                  </a:lnTo>
                  <a:lnTo>
                    <a:pt x="15007370" y="753737"/>
                  </a:lnTo>
                  <a:lnTo>
                    <a:pt x="15013007" y="969569"/>
                  </a:lnTo>
                  <a:lnTo>
                    <a:pt x="15021906" y="1299661"/>
                  </a:lnTo>
                  <a:lnTo>
                    <a:pt x="15033261" y="1718623"/>
                  </a:lnTo>
                  <a:lnTo>
                    <a:pt x="15044294" y="2112186"/>
                  </a:lnTo>
                  <a:lnTo>
                    <a:pt x="15055972" y="2531142"/>
                  </a:lnTo>
                  <a:lnTo>
                    <a:pt x="15066173" y="2886614"/>
                  </a:lnTo>
                  <a:lnTo>
                    <a:pt x="15074605" y="3178608"/>
                  </a:lnTo>
                  <a:lnTo>
                    <a:pt x="15083126" y="3470601"/>
                  </a:lnTo>
                  <a:lnTo>
                    <a:pt x="15091476" y="3749894"/>
                  </a:lnTo>
                  <a:lnTo>
                    <a:pt x="15097881" y="3965712"/>
                  </a:lnTo>
                  <a:lnTo>
                    <a:pt x="15103828" y="4156135"/>
                  </a:lnTo>
                  <a:lnTo>
                    <a:pt x="15110010" y="4359255"/>
                  </a:lnTo>
                  <a:lnTo>
                    <a:pt x="15121157" y="4702008"/>
                  </a:lnTo>
                  <a:lnTo>
                    <a:pt x="15124848" y="4816259"/>
                  </a:lnTo>
                  <a:lnTo>
                    <a:pt x="15128288" y="4917813"/>
                  </a:lnTo>
                  <a:lnTo>
                    <a:pt x="15131472" y="5006669"/>
                  </a:lnTo>
                  <a:lnTo>
                    <a:pt x="15133172" y="5057447"/>
                  </a:lnTo>
                  <a:lnTo>
                    <a:pt x="15138969" y="5209766"/>
                  </a:lnTo>
                  <a:lnTo>
                    <a:pt x="15141821" y="5285926"/>
                  </a:lnTo>
                  <a:lnTo>
                    <a:pt x="15145330" y="5362074"/>
                  </a:lnTo>
                  <a:lnTo>
                    <a:pt x="15147620" y="5412840"/>
                  </a:lnTo>
                  <a:lnTo>
                    <a:pt x="15148515" y="5425526"/>
                  </a:lnTo>
                  <a:lnTo>
                    <a:pt x="15149633" y="5450910"/>
                  </a:lnTo>
                  <a:lnTo>
                    <a:pt x="15151365" y="5476282"/>
                  </a:lnTo>
                  <a:lnTo>
                    <a:pt x="15151978" y="5476271"/>
                  </a:lnTo>
                  <a:lnTo>
                    <a:pt x="15155603" y="5527012"/>
                  </a:lnTo>
                  <a:lnTo>
                    <a:pt x="15158794" y="5577762"/>
                  </a:lnTo>
                  <a:lnTo>
                    <a:pt x="15161582" y="5628519"/>
                  </a:lnTo>
                  <a:lnTo>
                    <a:pt x="15164000" y="5679283"/>
                  </a:lnTo>
                  <a:lnTo>
                    <a:pt x="15166081" y="5730053"/>
                  </a:lnTo>
                  <a:lnTo>
                    <a:pt x="15167855" y="5780829"/>
                  </a:lnTo>
                  <a:lnTo>
                    <a:pt x="15169591" y="5844308"/>
                  </a:lnTo>
                  <a:lnTo>
                    <a:pt x="15170850" y="5895093"/>
                  </a:lnTo>
                  <a:lnTo>
                    <a:pt x="15173314" y="6034772"/>
                  </a:lnTo>
                  <a:lnTo>
                    <a:pt x="15174108" y="6098268"/>
                  </a:lnTo>
                  <a:lnTo>
                    <a:pt x="15176191" y="6314166"/>
                  </a:lnTo>
                  <a:lnTo>
                    <a:pt x="15176585" y="6352265"/>
                  </a:lnTo>
                  <a:lnTo>
                    <a:pt x="15177188" y="6403063"/>
                  </a:lnTo>
                  <a:lnTo>
                    <a:pt x="15177902" y="6453858"/>
                  </a:lnTo>
                  <a:lnTo>
                    <a:pt x="15181064" y="6618928"/>
                  </a:lnTo>
                  <a:lnTo>
                    <a:pt x="15182152" y="6669717"/>
                  </a:lnTo>
                  <a:lnTo>
                    <a:pt x="15183344" y="6720503"/>
                  </a:lnTo>
                  <a:lnTo>
                    <a:pt x="15184598" y="6771289"/>
                  </a:lnTo>
                  <a:lnTo>
                    <a:pt x="15185908" y="6822073"/>
                  </a:lnTo>
                  <a:lnTo>
                    <a:pt x="15187271" y="6872857"/>
                  </a:lnTo>
                  <a:lnTo>
                    <a:pt x="15188681" y="6923639"/>
                  </a:lnTo>
                  <a:lnTo>
                    <a:pt x="15190134" y="6974421"/>
                  </a:lnTo>
                  <a:lnTo>
                    <a:pt x="15191625" y="7025202"/>
                  </a:lnTo>
                  <a:lnTo>
                    <a:pt x="15193549" y="7088678"/>
                  </a:lnTo>
                  <a:lnTo>
                    <a:pt x="15201295" y="7507706"/>
                  </a:lnTo>
                  <a:close/>
                </a:path>
                <a:path w="15202535" h="7801609">
                  <a:moveTo>
                    <a:pt x="8974065" y="153940"/>
                  </a:moveTo>
                  <a:lnTo>
                    <a:pt x="762810" y="305724"/>
                  </a:lnTo>
                  <a:lnTo>
                    <a:pt x="812843" y="292097"/>
                  </a:lnTo>
                  <a:lnTo>
                    <a:pt x="9366731" y="133979"/>
                  </a:lnTo>
                  <a:lnTo>
                    <a:pt x="8974065" y="153940"/>
                  </a:lnTo>
                  <a:close/>
                </a:path>
                <a:path w="15202535" h="7801609">
                  <a:moveTo>
                    <a:pt x="2778741" y="281162"/>
                  </a:moveTo>
                  <a:lnTo>
                    <a:pt x="362997" y="325816"/>
                  </a:lnTo>
                  <a:lnTo>
                    <a:pt x="412661" y="312196"/>
                  </a:lnTo>
                  <a:lnTo>
                    <a:pt x="2830005" y="267512"/>
                  </a:lnTo>
                  <a:lnTo>
                    <a:pt x="2778741" y="281162"/>
                  </a:lnTo>
                  <a:close/>
                </a:path>
                <a:path w="15202535" h="7801609">
                  <a:moveTo>
                    <a:pt x="3865580" y="261072"/>
                  </a:moveTo>
                  <a:lnTo>
                    <a:pt x="3499720" y="267834"/>
                  </a:lnTo>
                  <a:lnTo>
                    <a:pt x="3293491" y="258944"/>
                  </a:lnTo>
                  <a:lnTo>
                    <a:pt x="5913459" y="210515"/>
                  </a:lnTo>
                  <a:lnTo>
                    <a:pt x="3865580" y="261072"/>
                  </a:lnTo>
                  <a:close/>
                </a:path>
                <a:path w="15202535" h="7801609">
                  <a:moveTo>
                    <a:pt x="2158807" y="305323"/>
                  </a:moveTo>
                  <a:lnTo>
                    <a:pt x="122447" y="342965"/>
                  </a:lnTo>
                  <a:lnTo>
                    <a:pt x="169169" y="329399"/>
                  </a:lnTo>
                  <a:lnTo>
                    <a:pt x="2212259" y="291633"/>
                  </a:lnTo>
                  <a:lnTo>
                    <a:pt x="2158807" y="305323"/>
                  </a:lnTo>
                  <a:close/>
                </a:path>
                <a:path w="15202535" h="7801609">
                  <a:moveTo>
                    <a:pt x="1531572" y="329620"/>
                  </a:moveTo>
                  <a:lnTo>
                    <a:pt x="17919" y="357599"/>
                  </a:lnTo>
                  <a:lnTo>
                    <a:pt x="47792" y="344345"/>
                  </a:lnTo>
                  <a:lnTo>
                    <a:pt x="1686238" y="314059"/>
                  </a:lnTo>
                  <a:lnTo>
                    <a:pt x="1531572" y="329620"/>
                  </a:lnTo>
                  <a:close/>
                </a:path>
                <a:path w="15202535" h="7801609">
                  <a:moveTo>
                    <a:pt x="15202234" y="7558497"/>
                  </a:moveTo>
                  <a:lnTo>
                    <a:pt x="12939768" y="7600319"/>
                  </a:lnTo>
                  <a:lnTo>
                    <a:pt x="12888674" y="7588561"/>
                  </a:lnTo>
                  <a:lnTo>
                    <a:pt x="11530033" y="7613675"/>
                  </a:lnTo>
                  <a:lnTo>
                    <a:pt x="11479374" y="7601910"/>
                  </a:lnTo>
                  <a:lnTo>
                    <a:pt x="11327621" y="7604715"/>
                  </a:lnTo>
                  <a:lnTo>
                    <a:pt x="10695359" y="7603700"/>
                  </a:lnTo>
                  <a:lnTo>
                    <a:pt x="145206" y="7798718"/>
                  </a:lnTo>
                  <a:lnTo>
                    <a:pt x="132406" y="7786252"/>
                  </a:lnTo>
                  <a:lnTo>
                    <a:pt x="126163" y="7773665"/>
                  </a:lnTo>
                  <a:lnTo>
                    <a:pt x="127332" y="7748239"/>
                  </a:lnTo>
                  <a:lnTo>
                    <a:pt x="135095" y="7709989"/>
                  </a:lnTo>
                  <a:lnTo>
                    <a:pt x="139763" y="7671797"/>
                  </a:lnTo>
                  <a:lnTo>
                    <a:pt x="141646" y="7620953"/>
                  </a:lnTo>
                  <a:lnTo>
                    <a:pt x="141527" y="7570147"/>
                  </a:lnTo>
                  <a:lnTo>
                    <a:pt x="139951" y="7519367"/>
                  </a:lnTo>
                  <a:lnTo>
                    <a:pt x="137464" y="7468604"/>
                  </a:lnTo>
                  <a:lnTo>
                    <a:pt x="134613" y="7417848"/>
                  </a:lnTo>
                  <a:lnTo>
                    <a:pt x="131710" y="7354391"/>
                  </a:lnTo>
                  <a:lnTo>
                    <a:pt x="130055" y="7303613"/>
                  </a:lnTo>
                  <a:lnTo>
                    <a:pt x="128281" y="7252837"/>
                  </a:lnTo>
                  <a:lnTo>
                    <a:pt x="126411" y="7202063"/>
                  </a:lnTo>
                  <a:lnTo>
                    <a:pt x="124469" y="7151290"/>
                  </a:lnTo>
                  <a:lnTo>
                    <a:pt x="116461" y="6948204"/>
                  </a:lnTo>
                  <a:lnTo>
                    <a:pt x="114519" y="6897431"/>
                  </a:lnTo>
                  <a:lnTo>
                    <a:pt x="112649" y="6846657"/>
                  </a:lnTo>
                  <a:lnTo>
                    <a:pt x="110875" y="6795881"/>
                  </a:lnTo>
                  <a:lnTo>
                    <a:pt x="109221" y="6745103"/>
                  </a:lnTo>
                  <a:lnTo>
                    <a:pt x="107711" y="6694322"/>
                  </a:lnTo>
                  <a:lnTo>
                    <a:pt x="106368" y="6643538"/>
                  </a:lnTo>
                  <a:lnTo>
                    <a:pt x="103935" y="6516561"/>
                  </a:lnTo>
                  <a:lnTo>
                    <a:pt x="103156" y="6440363"/>
                  </a:lnTo>
                  <a:lnTo>
                    <a:pt x="101324" y="6389588"/>
                  </a:lnTo>
                  <a:lnTo>
                    <a:pt x="97080" y="6237240"/>
                  </a:lnTo>
                  <a:lnTo>
                    <a:pt x="93825" y="6110279"/>
                  </a:lnTo>
                  <a:lnTo>
                    <a:pt x="91597" y="6021405"/>
                  </a:lnTo>
                  <a:lnTo>
                    <a:pt x="83737" y="5691294"/>
                  </a:lnTo>
                  <a:lnTo>
                    <a:pt x="78762" y="5475449"/>
                  </a:lnTo>
                  <a:lnTo>
                    <a:pt x="73584" y="5246906"/>
                  </a:lnTo>
                  <a:lnTo>
                    <a:pt x="68218" y="5005664"/>
                  </a:lnTo>
                  <a:lnTo>
                    <a:pt x="62443" y="4739025"/>
                  </a:lnTo>
                  <a:lnTo>
                    <a:pt x="56742" y="4472385"/>
                  </a:lnTo>
                  <a:lnTo>
                    <a:pt x="50896" y="4193045"/>
                  </a:lnTo>
                  <a:lnTo>
                    <a:pt x="44896" y="3901006"/>
                  </a:lnTo>
                  <a:lnTo>
                    <a:pt x="39521" y="3634360"/>
                  </a:lnTo>
                  <a:lnTo>
                    <a:pt x="13937" y="2250296"/>
                  </a:lnTo>
                  <a:lnTo>
                    <a:pt x="11254" y="2085218"/>
                  </a:lnTo>
                  <a:lnTo>
                    <a:pt x="9663" y="1983630"/>
                  </a:lnTo>
                  <a:lnTo>
                    <a:pt x="7928" y="1869342"/>
                  </a:lnTo>
                  <a:lnTo>
                    <a:pt x="6077" y="1742355"/>
                  </a:lnTo>
                  <a:lnTo>
                    <a:pt x="4866" y="1653462"/>
                  </a:lnTo>
                  <a:lnTo>
                    <a:pt x="3137" y="1513770"/>
                  </a:lnTo>
                  <a:lnTo>
                    <a:pt x="2749" y="1475671"/>
                  </a:lnTo>
                  <a:lnTo>
                    <a:pt x="2142" y="1424873"/>
                  </a:lnTo>
                  <a:lnTo>
                    <a:pt x="1446" y="1348673"/>
                  </a:lnTo>
                  <a:lnTo>
                    <a:pt x="817" y="1272472"/>
                  </a:lnTo>
                  <a:lnTo>
                    <a:pt x="256" y="1196269"/>
                  </a:lnTo>
                  <a:lnTo>
                    <a:pt x="236" y="1170865"/>
                  </a:lnTo>
                  <a:lnTo>
                    <a:pt x="0" y="1132763"/>
                  </a:lnTo>
                  <a:lnTo>
                    <a:pt x="50" y="1081953"/>
                  </a:lnTo>
                  <a:lnTo>
                    <a:pt x="174" y="1031142"/>
                  </a:lnTo>
                  <a:lnTo>
                    <a:pt x="499" y="1018434"/>
                  </a:lnTo>
                  <a:lnTo>
                    <a:pt x="609" y="993028"/>
                  </a:lnTo>
                  <a:lnTo>
                    <a:pt x="1355" y="967610"/>
                  </a:lnTo>
                  <a:lnTo>
                    <a:pt x="1758" y="954900"/>
                  </a:lnTo>
                  <a:lnTo>
                    <a:pt x="2577" y="916778"/>
                  </a:lnTo>
                  <a:lnTo>
                    <a:pt x="2042" y="865980"/>
                  </a:lnTo>
                  <a:lnTo>
                    <a:pt x="1134" y="815188"/>
                  </a:lnTo>
                  <a:lnTo>
                    <a:pt x="834" y="777087"/>
                  </a:lnTo>
                  <a:lnTo>
                    <a:pt x="1418" y="726267"/>
                  </a:lnTo>
                  <a:lnTo>
                    <a:pt x="2359" y="675441"/>
                  </a:lnTo>
                  <a:lnTo>
                    <a:pt x="3640" y="624609"/>
                  </a:lnTo>
                  <a:lnTo>
                    <a:pt x="4890" y="561075"/>
                  </a:lnTo>
                  <a:lnTo>
                    <a:pt x="7928" y="459401"/>
                  </a:lnTo>
                  <a:lnTo>
                    <a:pt x="9443" y="421267"/>
                  </a:lnTo>
                  <a:lnTo>
                    <a:pt x="10384" y="370441"/>
                  </a:lnTo>
                  <a:lnTo>
                    <a:pt x="14034" y="357671"/>
                  </a:lnTo>
                  <a:lnTo>
                    <a:pt x="1172131" y="336264"/>
                  </a:lnTo>
                  <a:lnTo>
                    <a:pt x="1018953" y="351798"/>
                  </a:lnTo>
                  <a:lnTo>
                    <a:pt x="613433" y="359294"/>
                  </a:lnTo>
                  <a:lnTo>
                    <a:pt x="563495" y="372919"/>
                  </a:lnTo>
                  <a:lnTo>
                    <a:pt x="216764" y="379328"/>
                  </a:lnTo>
                  <a:lnTo>
                    <a:pt x="168207" y="392928"/>
                  </a:lnTo>
                  <a:lnTo>
                    <a:pt x="95892" y="394265"/>
                  </a:lnTo>
                  <a:lnTo>
                    <a:pt x="70297" y="458249"/>
                  </a:lnTo>
                  <a:lnTo>
                    <a:pt x="69582" y="509070"/>
                  </a:lnTo>
                  <a:lnTo>
                    <a:pt x="69298" y="559884"/>
                  </a:lnTo>
                  <a:lnTo>
                    <a:pt x="69161" y="661504"/>
                  </a:lnTo>
                  <a:lnTo>
                    <a:pt x="68877" y="712318"/>
                  </a:lnTo>
                  <a:lnTo>
                    <a:pt x="68161" y="763140"/>
                  </a:lnTo>
                  <a:lnTo>
                    <a:pt x="67826" y="813955"/>
                  </a:lnTo>
                  <a:lnTo>
                    <a:pt x="67304" y="864773"/>
                  </a:lnTo>
                  <a:lnTo>
                    <a:pt x="66643" y="915594"/>
                  </a:lnTo>
                  <a:lnTo>
                    <a:pt x="65888" y="966417"/>
                  </a:lnTo>
                  <a:lnTo>
                    <a:pt x="64285" y="1068064"/>
                  </a:lnTo>
                  <a:lnTo>
                    <a:pt x="63530" y="1118886"/>
                  </a:lnTo>
                  <a:lnTo>
                    <a:pt x="62868" y="1169707"/>
                  </a:lnTo>
                  <a:lnTo>
                    <a:pt x="62581" y="1233223"/>
                  </a:lnTo>
                  <a:lnTo>
                    <a:pt x="62246" y="1284038"/>
                  </a:lnTo>
                  <a:lnTo>
                    <a:pt x="61772" y="1284047"/>
                  </a:lnTo>
                  <a:lnTo>
                    <a:pt x="61360" y="1309459"/>
                  </a:lnTo>
                  <a:lnTo>
                    <a:pt x="61187" y="1322164"/>
                  </a:lnTo>
                  <a:lnTo>
                    <a:pt x="61270" y="1347567"/>
                  </a:lnTo>
                  <a:lnTo>
                    <a:pt x="61139" y="1360272"/>
                  </a:lnTo>
                  <a:lnTo>
                    <a:pt x="61410" y="1411075"/>
                  </a:lnTo>
                  <a:lnTo>
                    <a:pt x="61762" y="1461878"/>
                  </a:lnTo>
                  <a:lnTo>
                    <a:pt x="62661" y="1538074"/>
                  </a:lnTo>
                  <a:lnTo>
                    <a:pt x="63637" y="1614269"/>
                  </a:lnTo>
                  <a:lnTo>
                    <a:pt x="64152" y="1652366"/>
                  </a:lnTo>
                  <a:lnTo>
                    <a:pt x="65670" y="1753955"/>
                  </a:lnTo>
                  <a:lnTo>
                    <a:pt x="66860" y="1830146"/>
                  </a:lnTo>
                  <a:lnTo>
                    <a:pt x="68550" y="1931732"/>
                  </a:lnTo>
                  <a:lnTo>
                    <a:pt x="70305" y="2033317"/>
                  </a:lnTo>
                  <a:lnTo>
                    <a:pt x="76871" y="2388857"/>
                  </a:lnTo>
                  <a:lnTo>
                    <a:pt x="81317" y="2617414"/>
                  </a:lnTo>
                  <a:lnTo>
                    <a:pt x="85124" y="2807876"/>
                  </a:lnTo>
                  <a:lnTo>
                    <a:pt x="89024" y="2998336"/>
                  </a:lnTo>
                  <a:lnTo>
                    <a:pt x="93514" y="3214190"/>
                  </a:lnTo>
                  <a:lnTo>
                    <a:pt x="99715" y="3506225"/>
                  </a:lnTo>
                  <a:lnTo>
                    <a:pt x="106053" y="3798258"/>
                  </a:lnTo>
                  <a:lnTo>
                    <a:pt x="112507" y="4090289"/>
                  </a:lnTo>
                  <a:lnTo>
                    <a:pt x="119058" y="4382318"/>
                  </a:lnTo>
                  <a:lnTo>
                    <a:pt x="125449" y="4661647"/>
                  </a:lnTo>
                  <a:lnTo>
                    <a:pt x="131661" y="4928278"/>
                  </a:lnTo>
                  <a:lnTo>
                    <a:pt x="143233" y="5410746"/>
                  </a:lnTo>
                  <a:lnTo>
                    <a:pt x="147048" y="5563102"/>
                  </a:lnTo>
                  <a:lnTo>
                    <a:pt x="153931" y="5829720"/>
                  </a:lnTo>
                  <a:lnTo>
                    <a:pt x="157991" y="5982071"/>
                  </a:lnTo>
                  <a:lnTo>
                    <a:pt x="161790" y="6109023"/>
                  </a:lnTo>
                  <a:lnTo>
                    <a:pt x="163785" y="6159794"/>
                  </a:lnTo>
                  <a:lnTo>
                    <a:pt x="164266" y="6172488"/>
                  </a:lnTo>
                  <a:lnTo>
                    <a:pt x="167675" y="6350255"/>
                  </a:lnTo>
                  <a:lnTo>
                    <a:pt x="168738" y="6401044"/>
                  </a:lnTo>
                  <a:lnTo>
                    <a:pt x="170150" y="6464529"/>
                  </a:lnTo>
                  <a:lnTo>
                    <a:pt x="171375" y="6515315"/>
                  </a:lnTo>
                  <a:lnTo>
                    <a:pt x="172693" y="6566099"/>
                  </a:lnTo>
                  <a:lnTo>
                    <a:pt x="174120" y="6616881"/>
                  </a:lnTo>
                  <a:lnTo>
                    <a:pt x="175668" y="6667662"/>
                  </a:lnTo>
                  <a:lnTo>
                    <a:pt x="177117" y="6705741"/>
                  </a:lnTo>
                  <a:lnTo>
                    <a:pt x="178948" y="6756516"/>
                  </a:lnTo>
                  <a:lnTo>
                    <a:pt x="180153" y="6807302"/>
                  </a:lnTo>
                  <a:lnTo>
                    <a:pt x="181806" y="6858081"/>
                  </a:lnTo>
                  <a:lnTo>
                    <a:pt x="183779" y="6908853"/>
                  </a:lnTo>
                  <a:lnTo>
                    <a:pt x="185943" y="6959622"/>
                  </a:lnTo>
                  <a:lnTo>
                    <a:pt x="187937" y="6997691"/>
                  </a:lnTo>
                  <a:lnTo>
                    <a:pt x="190101" y="7048460"/>
                  </a:lnTo>
                  <a:lnTo>
                    <a:pt x="192074" y="7099232"/>
                  </a:lnTo>
                  <a:lnTo>
                    <a:pt x="193727" y="7150010"/>
                  </a:lnTo>
                  <a:lnTo>
                    <a:pt x="194698" y="7188099"/>
                  </a:lnTo>
                  <a:lnTo>
                    <a:pt x="196767" y="7302380"/>
                  </a:lnTo>
                  <a:lnTo>
                    <a:pt x="197605" y="7353173"/>
                  </a:lnTo>
                  <a:lnTo>
                    <a:pt x="198347" y="7403968"/>
                  </a:lnTo>
                  <a:lnTo>
                    <a:pt x="198961" y="7454765"/>
                  </a:lnTo>
                  <a:lnTo>
                    <a:pt x="199415" y="7505566"/>
                  </a:lnTo>
                  <a:lnTo>
                    <a:pt x="199677" y="7556370"/>
                  </a:lnTo>
                  <a:lnTo>
                    <a:pt x="199715" y="7607178"/>
                  </a:lnTo>
                  <a:lnTo>
                    <a:pt x="199498" y="7657990"/>
                  </a:lnTo>
                  <a:lnTo>
                    <a:pt x="200202" y="7696084"/>
                  </a:lnTo>
                  <a:lnTo>
                    <a:pt x="202682" y="7708740"/>
                  </a:lnTo>
                  <a:lnTo>
                    <a:pt x="209897" y="7721309"/>
                  </a:lnTo>
                  <a:lnTo>
                    <a:pt x="222211" y="7733783"/>
                  </a:lnTo>
                  <a:lnTo>
                    <a:pt x="1434500" y="7711374"/>
                  </a:lnTo>
                  <a:lnTo>
                    <a:pt x="1486568" y="7723114"/>
                  </a:lnTo>
                  <a:lnTo>
                    <a:pt x="2764832" y="7699486"/>
                  </a:lnTo>
                  <a:lnTo>
                    <a:pt x="2912018" y="7709467"/>
                  </a:lnTo>
                  <a:lnTo>
                    <a:pt x="13321937" y="7517041"/>
                  </a:lnTo>
                  <a:lnTo>
                    <a:pt x="13372069" y="7528817"/>
                  </a:lnTo>
                  <a:lnTo>
                    <a:pt x="13923574" y="7518622"/>
                  </a:lnTo>
                  <a:lnTo>
                    <a:pt x="13973969" y="7530393"/>
                  </a:lnTo>
                  <a:lnTo>
                    <a:pt x="15201295" y="7507706"/>
                  </a:lnTo>
                  <a:lnTo>
                    <a:pt x="15202234" y="7558497"/>
                  </a:lnTo>
                  <a:close/>
                </a:path>
                <a:path w="15202535" h="7801609">
                  <a:moveTo>
                    <a:pt x="10926938" y="7548610"/>
                  </a:moveTo>
                  <a:lnTo>
                    <a:pt x="8263304" y="7597847"/>
                  </a:lnTo>
                  <a:lnTo>
                    <a:pt x="8920913" y="7572989"/>
                  </a:lnTo>
                  <a:lnTo>
                    <a:pt x="10875710" y="7536855"/>
                  </a:lnTo>
                  <a:lnTo>
                    <a:pt x="10926938" y="7548610"/>
                  </a:lnTo>
                  <a:close/>
                </a:path>
                <a:path w="15202535" h="7801609">
                  <a:moveTo>
                    <a:pt x="12573486" y="7530876"/>
                  </a:moveTo>
                  <a:lnTo>
                    <a:pt x="5063421" y="7669699"/>
                  </a:lnTo>
                  <a:lnTo>
                    <a:pt x="5807833" y="7643236"/>
                  </a:lnTo>
                  <a:lnTo>
                    <a:pt x="12523354" y="7519101"/>
                  </a:lnTo>
                  <a:lnTo>
                    <a:pt x="12573486" y="7530876"/>
                  </a:lnTo>
                  <a:close/>
                </a:path>
                <a:path w="15202535" h="7801609">
                  <a:moveTo>
                    <a:pt x="4893764" y="7736346"/>
                  </a:moveTo>
                  <a:lnTo>
                    <a:pt x="1976208" y="7790276"/>
                  </a:lnTo>
                  <a:lnTo>
                    <a:pt x="1609615" y="7784351"/>
                  </a:lnTo>
                  <a:lnTo>
                    <a:pt x="695989" y="7801239"/>
                  </a:lnTo>
                  <a:lnTo>
                    <a:pt x="645748" y="7789465"/>
                  </a:lnTo>
                  <a:lnTo>
                    <a:pt x="8121289" y="7651281"/>
                  </a:lnTo>
                  <a:lnTo>
                    <a:pt x="7733782" y="7671146"/>
                  </a:lnTo>
                  <a:lnTo>
                    <a:pt x="4893764" y="7736346"/>
                  </a:lnTo>
                  <a:close/>
                </a:path>
                <a:path w="15202535" h="7801609">
                  <a:moveTo>
                    <a:pt x="10534670" y="7619372"/>
                  </a:moveTo>
                  <a:lnTo>
                    <a:pt x="9010826" y="7647540"/>
                  </a:lnTo>
                  <a:lnTo>
                    <a:pt x="8962687" y="7635728"/>
                  </a:lnTo>
                  <a:lnTo>
                    <a:pt x="10587325" y="7605697"/>
                  </a:lnTo>
                  <a:lnTo>
                    <a:pt x="10534670" y="7619372"/>
                  </a:lnTo>
                  <a:close/>
                </a:path>
                <a:path w="15202535" h="7801609">
                  <a:moveTo>
                    <a:pt x="3070281" y="7782755"/>
                  </a:moveTo>
                  <a:lnTo>
                    <a:pt x="2868281" y="7786489"/>
                  </a:lnTo>
                  <a:lnTo>
                    <a:pt x="2818350" y="7774709"/>
                  </a:lnTo>
                  <a:lnTo>
                    <a:pt x="3121390" y="7769108"/>
                  </a:lnTo>
                  <a:lnTo>
                    <a:pt x="3070281" y="7782755"/>
                  </a:lnTo>
                  <a:close/>
                </a:path>
              </a:pathLst>
            </a:custGeom>
            <a:solidFill>
              <a:srgbClr val="373734"/>
            </a:solidFill>
          </p:spPr>
          <p:txBody>
            <a:bodyPr wrap="square" lIns="0" tIns="0" rIns="0" bIns="0" rtlCol="0"/>
            <a:lstStyle/>
            <a:p>
              <a:endParaRPr/>
            </a:p>
          </p:txBody>
        </p:sp>
        <p:sp>
          <p:nvSpPr>
            <p:cNvPr id="6" name="object 6"/>
            <p:cNvSpPr/>
            <p:nvPr/>
          </p:nvSpPr>
          <p:spPr>
            <a:xfrm>
              <a:off x="1976435" y="2402953"/>
              <a:ext cx="15017750" cy="7525384"/>
            </a:xfrm>
            <a:custGeom>
              <a:avLst/>
              <a:gdLst/>
              <a:ahLst/>
              <a:cxnLst/>
              <a:rect l="l" t="t" r="r" b="b"/>
              <a:pathLst>
                <a:path w="15017750" h="7525384">
                  <a:moveTo>
                    <a:pt x="15017446" y="7524950"/>
                  </a:moveTo>
                  <a:lnTo>
                    <a:pt x="0" y="7501624"/>
                  </a:lnTo>
                  <a:lnTo>
                    <a:pt x="0" y="2650337"/>
                  </a:lnTo>
                  <a:lnTo>
                    <a:pt x="54394" y="58312"/>
                  </a:lnTo>
                  <a:lnTo>
                    <a:pt x="7482445" y="0"/>
                  </a:lnTo>
                  <a:lnTo>
                    <a:pt x="14959166" y="15550"/>
                  </a:lnTo>
                  <a:lnTo>
                    <a:pt x="15017446" y="7524950"/>
                  </a:lnTo>
                  <a:close/>
                </a:path>
              </a:pathLst>
            </a:custGeom>
            <a:solidFill>
              <a:srgbClr val="FFFFFF"/>
            </a:solidFill>
          </p:spPr>
          <p:txBody>
            <a:bodyPr wrap="square" lIns="0" tIns="0" rIns="0" bIns="0" rtlCol="0"/>
            <a:lstStyle/>
            <a:p>
              <a:endParaRPr/>
            </a:p>
          </p:txBody>
        </p:sp>
        <p:sp>
          <p:nvSpPr>
            <p:cNvPr id="7" name="object 7"/>
            <p:cNvSpPr/>
            <p:nvPr/>
          </p:nvSpPr>
          <p:spPr>
            <a:xfrm>
              <a:off x="1945244" y="2352416"/>
              <a:ext cx="15087600" cy="7594600"/>
            </a:xfrm>
            <a:custGeom>
              <a:avLst/>
              <a:gdLst/>
              <a:ahLst/>
              <a:cxnLst/>
              <a:rect l="l" t="t" r="r" b="b"/>
              <a:pathLst>
                <a:path w="15087600" h="7594600">
                  <a:moveTo>
                    <a:pt x="12881192" y="12699"/>
                  </a:moveTo>
                  <a:lnTo>
                    <a:pt x="9383247" y="12699"/>
                  </a:lnTo>
                  <a:lnTo>
                    <a:pt x="9482639" y="0"/>
                  </a:lnTo>
                  <a:lnTo>
                    <a:pt x="12729601" y="0"/>
                  </a:lnTo>
                  <a:lnTo>
                    <a:pt x="12881192" y="12699"/>
                  </a:lnTo>
                  <a:close/>
                </a:path>
                <a:path w="15087600" h="7594600">
                  <a:moveTo>
                    <a:pt x="13943088" y="25399"/>
                  </a:moveTo>
                  <a:lnTo>
                    <a:pt x="3346233" y="25399"/>
                  </a:lnTo>
                  <a:lnTo>
                    <a:pt x="5158933" y="12699"/>
                  </a:lnTo>
                  <a:lnTo>
                    <a:pt x="13891443" y="12699"/>
                  </a:lnTo>
                  <a:lnTo>
                    <a:pt x="13943088" y="25399"/>
                  </a:lnTo>
                  <a:close/>
                </a:path>
                <a:path w="15087600" h="7594600">
                  <a:moveTo>
                    <a:pt x="14356248" y="38099"/>
                  </a:moveTo>
                  <a:lnTo>
                    <a:pt x="2098019" y="38099"/>
                  </a:lnTo>
                  <a:lnTo>
                    <a:pt x="2147481" y="25399"/>
                  </a:lnTo>
                  <a:lnTo>
                    <a:pt x="14304603" y="25399"/>
                  </a:lnTo>
                  <a:lnTo>
                    <a:pt x="14356248" y="38099"/>
                  </a:lnTo>
                  <a:close/>
                </a:path>
                <a:path w="15087600" h="7594600">
                  <a:moveTo>
                    <a:pt x="14908566" y="50799"/>
                  </a:moveTo>
                  <a:lnTo>
                    <a:pt x="1600445" y="50799"/>
                  </a:lnTo>
                  <a:lnTo>
                    <a:pt x="1752364" y="38099"/>
                  </a:lnTo>
                  <a:lnTo>
                    <a:pt x="14865122" y="38099"/>
                  </a:lnTo>
                  <a:lnTo>
                    <a:pt x="14908566" y="50799"/>
                  </a:lnTo>
                  <a:close/>
                </a:path>
                <a:path w="15087600" h="7594600">
                  <a:moveTo>
                    <a:pt x="15087600" y="7543799"/>
                  </a:moveTo>
                  <a:lnTo>
                    <a:pt x="15021440" y="7543799"/>
                  </a:lnTo>
                  <a:lnTo>
                    <a:pt x="15024293" y="7505699"/>
                  </a:lnTo>
                  <a:lnTo>
                    <a:pt x="15026782" y="7480299"/>
                  </a:lnTo>
                  <a:lnTo>
                    <a:pt x="15028542" y="7442199"/>
                  </a:lnTo>
                  <a:lnTo>
                    <a:pt x="15029210" y="7416799"/>
                  </a:lnTo>
                  <a:lnTo>
                    <a:pt x="15026792" y="7213599"/>
                  </a:lnTo>
                  <a:lnTo>
                    <a:pt x="15025651" y="7111999"/>
                  </a:lnTo>
                  <a:lnTo>
                    <a:pt x="15024592" y="7010399"/>
                  </a:lnTo>
                  <a:lnTo>
                    <a:pt x="15023642" y="6908799"/>
                  </a:lnTo>
                  <a:lnTo>
                    <a:pt x="15023216" y="6857999"/>
                  </a:lnTo>
                  <a:lnTo>
                    <a:pt x="15022827" y="6807199"/>
                  </a:lnTo>
                  <a:lnTo>
                    <a:pt x="15022480" y="6756399"/>
                  </a:lnTo>
                  <a:lnTo>
                    <a:pt x="15022176" y="6718299"/>
                  </a:lnTo>
                  <a:lnTo>
                    <a:pt x="15021920" y="6667499"/>
                  </a:lnTo>
                  <a:lnTo>
                    <a:pt x="15021715" y="6616699"/>
                  </a:lnTo>
                  <a:lnTo>
                    <a:pt x="15021594" y="6565899"/>
                  </a:lnTo>
                  <a:lnTo>
                    <a:pt x="15021505" y="6438899"/>
                  </a:lnTo>
                  <a:lnTo>
                    <a:pt x="15021701" y="6400799"/>
                  </a:lnTo>
                  <a:lnTo>
                    <a:pt x="15022378" y="6349999"/>
                  </a:lnTo>
                  <a:lnTo>
                    <a:pt x="15023310" y="6311899"/>
                  </a:lnTo>
                  <a:lnTo>
                    <a:pt x="15024339" y="6261099"/>
                  </a:lnTo>
                  <a:lnTo>
                    <a:pt x="15025303" y="6210299"/>
                  </a:lnTo>
                  <a:lnTo>
                    <a:pt x="15026044" y="6159499"/>
                  </a:lnTo>
                  <a:lnTo>
                    <a:pt x="15026223" y="6134099"/>
                  </a:lnTo>
                  <a:lnTo>
                    <a:pt x="15026308" y="6083299"/>
                  </a:lnTo>
                  <a:lnTo>
                    <a:pt x="15026214" y="6057899"/>
                  </a:lnTo>
                  <a:lnTo>
                    <a:pt x="15025324" y="6007099"/>
                  </a:lnTo>
                  <a:lnTo>
                    <a:pt x="15025150" y="5956299"/>
                  </a:lnTo>
                  <a:lnTo>
                    <a:pt x="15024657" y="5905499"/>
                  </a:lnTo>
                  <a:lnTo>
                    <a:pt x="15023890" y="5841999"/>
                  </a:lnTo>
                  <a:lnTo>
                    <a:pt x="15022896" y="5791199"/>
                  </a:lnTo>
                  <a:lnTo>
                    <a:pt x="15021720" y="5740399"/>
                  </a:lnTo>
                  <a:lnTo>
                    <a:pt x="15020408" y="5689599"/>
                  </a:lnTo>
                  <a:lnTo>
                    <a:pt x="15019004" y="5638799"/>
                  </a:lnTo>
                  <a:lnTo>
                    <a:pt x="15017554" y="5587999"/>
                  </a:lnTo>
                  <a:lnTo>
                    <a:pt x="15016042" y="5549899"/>
                  </a:lnTo>
                  <a:lnTo>
                    <a:pt x="15015514" y="5537199"/>
                  </a:lnTo>
                  <a:lnTo>
                    <a:pt x="15014976" y="5511799"/>
                  </a:lnTo>
                  <a:lnTo>
                    <a:pt x="15014426" y="5499099"/>
                  </a:lnTo>
                  <a:lnTo>
                    <a:pt x="15012716" y="5422899"/>
                  </a:lnTo>
                  <a:lnTo>
                    <a:pt x="15012127" y="5384799"/>
                  </a:lnTo>
                  <a:lnTo>
                    <a:pt x="15011529" y="5359399"/>
                  </a:lnTo>
                  <a:lnTo>
                    <a:pt x="15009684" y="5245099"/>
                  </a:lnTo>
                  <a:lnTo>
                    <a:pt x="15008417" y="5168899"/>
                  </a:lnTo>
                  <a:lnTo>
                    <a:pt x="15007122" y="5079999"/>
                  </a:lnTo>
                  <a:lnTo>
                    <a:pt x="15004464" y="4876799"/>
                  </a:lnTo>
                  <a:lnTo>
                    <a:pt x="15003106" y="4762499"/>
                  </a:lnTo>
                  <a:lnTo>
                    <a:pt x="15001041" y="4597399"/>
                  </a:lnTo>
                  <a:lnTo>
                    <a:pt x="14996850" y="4216399"/>
                  </a:lnTo>
                  <a:lnTo>
                    <a:pt x="14991249" y="3657599"/>
                  </a:lnTo>
                  <a:lnTo>
                    <a:pt x="14987817" y="3301999"/>
                  </a:lnTo>
                  <a:lnTo>
                    <a:pt x="14983845" y="2870199"/>
                  </a:lnTo>
                  <a:lnTo>
                    <a:pt x="14979513" y="2374899"/>
                  </a:lnTo>
                  <a:lnTo>
                    <a:pt x="14975118" y="1841499"/>
                  </a:lnTo>
                  <a:lnTo>
                    <a:pt x="14971106" y="1333499"/>
                  </a:lnTo>
                  <a:lnTo>
                    <a:pt x="14968577" y="990599"/>
                  </a:lnTo>
                  <a:lnTo>
                    <a:pt x="14967441" y="812799"/>
                  </a:lnTo>
                  <a:lnTo>
                    <a:pt x="14967089" y="749299"/>
                  </a:lnTo>
                  <a:lnTo>
                    <a:pt x="14967044" y="723899"/>
                  </a:lnTo>
                  <a:lnTo>
                    <a:pt x="14947972" y="279399"/>
                  </a:lnTo>
                  <a:lnTo>
                    <a:pt x="14943733" y="190499"/>
                  </a:lnTo>
                  <a:lnTo>
                    <a:pt x="14939224" y="152399"/>
                  </a:lnTo>
                  <a:lnTo>
                    <a:pt x="14925146" y="139699"/>
                  </a:lnTo>
                  <a:lnTo>
                    <a:pt x="14891929" y="126999"/>
                  </a:lnTo>
                  <a:lnTo>
                    <a:pt x="14783179" y="126999"/>
                  </a:lnTo>
                  <a:lnTo>
                    <a:pt x="14760864" y="114299"/>
                  </a:lnTo>
                  <a:lnTo>
                    <a:pt x="14638401" y="114299"/>
                  </a:lnTo>
                  <a:lnTo>
                    <a:pt x="14440664" y="101599"/>
                  </a:lnTo>
                  <a:lnTo>
                    <a:pt x="14192048" y="101599"/>
                  </a:lnTo>
                  <a:lnTo>
                    <a:pt x="14142373" y="88899"/>
                  </a:lnTo>
                  <a:lnTo>
                    <a:pt x="13591198" y="88899"/>
                  </a:lnTo>
                  <a:lnTo>
                    <a:pt x="13488778" y="76199"/>
                  </a:lnTo>
                  <a:lnTo>
                    <a:pt x="12718292" y="76199"/>
                  </a:lnTo>
                  <a:lnTo>
                    <a:pt x="12101902" y="63499"/>
                  </a:lnTo>
                  <a:lnTo>
                    <a:pt x="1190043" y="63499"/>
                  </a:lnTo>
                  <a:lnTo>
                    <a:pt x="1344475" y="50799"/>
                  </a:lnTo>
                  <a:lnTo>
                    <a:pt x="14967092" y="50799"/>
                  </a:lnTo>
                  <a:lnTo>
                    <a:pt x="14990357" y="63499"/>
                  </a:lnTo>
                  <a:lnTo>
                    <a:pt x="14992664" y="88899"/>
                  </a:lnTo>
                  <a:lnTo>
                    <a:pt x="14995821" y="139699"/>
                  </a:lnTo>
                  <a:lnTo>
                    <a:pt x="14998128" y="165099"/>
                  </a:lnTo>
                  <a:lnTo>
                    <a:pt x="15000585" y="203199"/>
                  </a:lnTo>
                  <a:lnTo>
                    <a:pt x="15002818" y="253999"/>
                  </a:lnTo>
                  <a:lnTo>
                    <a:pt x="15004891" y="304799"/>
                  </a:lnTo>
                  <a:lnTo>
                    <a:pt x="15010791" y="457199"/>
                  </a:lnTo>
                  <a:lnTo>
                    <a:pt x="15012864" y="520699"/>
                  </a:lnTo>
                  <a:lnTo>
                    <a:pt x="15015097" y="571499"/>
                  </a:lnTo>
                  <a:lnTo>
                    <a:pt x="15017554" y="622299"/>
                  </a:lnTo>
                  <a:lnTo>
                    <a:pt x="15017862" y="685799"/>
                  </a:lnTo>
                  <a:lnTo>
                    <a:pt x="15018531" y="787399"/>
                  </a:lnTo>
                  <a:lnTo>
                    <a:pt x="15020178" y="1003299"/>
                  </a:lnTo>
                  <a:lnTo>
                    <a:pt x="15022974" y="1333499"/>
                  </a:lnTo>
                  <a:lnTo>
                    <a:pt x="15026584" y="1752599"/>
                  </a:lnTo>
                  <a:lnTo>
                    <a:pt x="15030343" y="2146299"/>
                  </a:lnTo>
                  <a:lnTo>
                    <a:pt x="15034275" y="2565399"/>
                  </a:lnTo>
                  <a:lnTo>
                    <a:pt x="15037905" y="2920999"/>
                  </a:lnTo>
                  <a:lnTo>
                    <a:pt x="15040939" y="3213099"/>
                  </a:lnTo>
                  <a:lnTo>
                    <a:pt x="15044062" y="3505199"/>
                  </a:lnTo>
                  <a:lnTo>
                    <a:pt x="15047248" y="3784599"/>
                  </a:lnTo>
                  <a:lnTo>
                    <a:pt x="15049664" y="4000499"/>
                  </a:lnTo>
                  <a:lnTo>
                    <a:pt x="15052091" y="4190999"/>
                  </a:lnTo>
                  <a:lnTo>
                    <a:pt x="15054517" y="4394199"/>
                  </a:lnTo>
                  <a:lnTo>
                    <a:pt x="15059328" y="4737099"/>
                  </a:lnTo>
                  <a:lnTo>
                    <a:pt x="15060907" y="4851399"/>
                  </a:lnTo>
                  <a:lnTo>
                    <a:pt x="15062469" y="4952999"/>
                  </a:lnTo>
                  <a:lnTo>
                    <a:pt x="15064010" y="5041899"/>
                  </a:lnTo>
                  <a:lnTo>
                    <a:pt x="15064772" y="5092699"/>
                  </a:lnTo>
                  <a:lnTo>
                    <a:pt x="15067753" y="5245099"/>
                  </a:lnTo>
                  <a:lnTo>
                    <a:pt x="15069197" y="5321299"/>
                  </a:lnTo>
                  <a:lnTo>
                    <a:pt x="15071297" y="5397499"/>
                  </a:lnTo>
                  <a:lnTo>
                    <a:pt x="15072649" y="5448299"/>
                  </a:lnTo>
                  <a:lnTo>
                    <a:pt x="15073309" y="5460999"/>
                  </a:lnTo>
                  <a:lnTo>
                    <a:pt x="15073958" y="5486399"/>
                  </a:lnTo>
                  <a:lnTo>
                    <a:pt x="15075221" y="5511799"/>
                  </a:lnTo>
                  <a:lnTo>
                    <a:pt x="15075834" y="5511799"/>
                  </a:lnTo>
                  <a:lnTo>
                    <a:pt x="15078521" y="5562599"/>
                  </a:lnTo>
                  <a:lnTo>
                    <a:pt x="15080773" y="5613399"/>
                  </a:lnTo>
                  <a:lnTo>
                    <a:pt x="15082622" y="5664199"/>
                  </a:lnTo>
                  <a:lnTo>
                    <a:pt x="15084102" y="5714999"/>
                  </a:lnTo>
                  <a:lnTo>
                    <a:pt x="15085244" y="5765799"/>
                  </a:lnTo>
                  <a:lnTo>
                    <a:pt x="15086080" y="5816599"/>
                  </a:lnTo>
                  <a:lnTo>
                    <a:pt x="15086642" y="5880099"/>
                  </a:lnTo>
                  <a:lnTo>
                    <a:pt x="15086962" y="5930899"/>
                  </a:lnTo>
                  <a:lnTo>
                    <a:pt x="15086844" y="6070599"/>
                  </a:lnTo>
                  <a:lnTo>
                    <a:pt x="15086791" y="6083299"/>
                  </a:lnTo>
                  <a:lnTo>
                    <a:pt x="15086464" y="6134099"/>
                  </a:lnTo>
                  <a:lnTo>
                    <a:pt x="15084557" y="6349999"/>
                  </a:lnTo>
                  <a:lnTo>
                    <a:pt x="15084247" y="6388099"/>
                  </a:lnTo>
                  <a:lnTo>
                    <a:pt x="15083911" y="6438899"/>
                  </a:lnTo>
                  <a:lnTo>
                    <a:pt x="15083686" y="6489699"/>
                  </a:lnTo>
                  <a:lnTo>
                    <a:pt x="15083797" y="6654799"/>
                  </a:lnTo>
                  <a:lnTo>
                    <a:pt x="15083946" y="6705599"/>
                  </a:lnTo>
                  <a:lnTo>
                    <a:pt x="15084199" y="6756399"/>
                  </a:lnTo>
                  <a:lnTo>
                    <a:pt x="15084514" y="6807199"/>
                  </a:lnTo>
                  <a:lnTo>
                    <a:pt x="15084885" y="6857999"/>
                  </a:lnTo>
                  <a:lnTo>
                    <a:pt x="15085309" y="6908799"/>
                  </a:lnTo>
                  <a:lnTo>
                    <a:pt x="15085781" y="6959599"/>
                  </a:lnTo>
                  <a:lnTo>
                    <a:pt x="15086295" y="7010399"/>
                  </a:lnTo>
                  <a:lnTo>
                    <a:pt x="15086847" y="7061199"/>
                  </a:lnTo>
                  <a:lnTo>
                    <a:pt x="15087600" y="7124699"/>
                  </a:lnTo>
                  <a:lnTo>
                    <a:pt x="15087600" y="7543799"/>
                  </a:lnTo>
                  <a:close/>
                </a:path>
                <a:path w="15087600" h="7594600">
                  <a:moveTo>
                    <a:pt x="8997341" y="76199"/>
                  </a:moveTo>
                  <a:lnTo>
                    <a:pt x="784684" y="76199"/>
                  </a:lnTo>
                  <a:lnTo>
                    <a:pt x="834960" y="63499"/>
                  </a:lnTo>
                  <a:lnTo>
                    <a:pt x="9390310" y="63499"/>
                  </a:lnTo>
                  <a:lnTo>
                    <a:pt x="8997341" y="76199"/>
                  </a:lnTo>
                  <a:close/>
                </a:path>
                <a:path w="15087600" h="7594600">
                  <a:moveTo>
                    <a:pt x="2800725" y="88899"/>
                  </a:moveTo>
                  <a:lnTo>
                    <a:pt x="384567" y="88899"/>
                  </a:lnTo>
                  <a:lnTo>
                    <a:pt x="434475" y="76199"/>
                  </a:lnTo>
                  <a:lnTo>
                    <a:pt x="2852232" y="76199"/>
                  </a:lnTo>
                  <a:lnTo>
                    <a:pt x="2800725" y="88899"/>
                  </a:lnTo>
                  <a:close/>
                </a:path>
                <a:path w="15087600" h="7594600">
                  <a:moveTo>
                    <a:pt x="3887749" y="88899"/>
                  </a:moveTo>
                  <a:lnTo>
                    <a:pt x="3521826" y="88899"/>
                  </a:lnTo>
                  <a:lnTo>
                    <a:pt x="3315797" y="76199"/>
                  </a:lnTo>
                  <a:lnTo>
                    <a:pt x="5936213" y="76199"/>
                  </a:lnTo>
                  <a:lnTo>
                    <a:pt x="3887749" y="88899"/>
                  </a:lnTo>
                  <a:close/>
                </a:path>
                <a:path w="15087600" h="7594600">
                  <a:moveTo>
                    <a:pt x="2180449" y="101599"/>
                  </a:moveTo>
                  <a:lnTo>
                    <a:pt x="143742" y="101599"/>
                  </a:lnTo>
                  <a:lnTo>
                    <a:pt x="190706" y="88899"/>
                  </a:lnTo>
                  <a:lnTo>
                    <a:pt x="2234145" y="88899"/>
                  </a:lnTo>
                  <a:lnTo>
                    <a:pt x="2180449" y="101599"/>
                  </a:lnTo>
                  <a:close/>
                </a:path>
                <a:path w="15087600" h="7594600">
                  <a:moveTo>
                    <a:pt x="1552873" y="114299"/>
                  </a:moveTo>
                  <a:lnTo>
                    <a:pt x="38961" y="114299"/>
                  </a:lnTo>
                  <a:lnTo>
                    <a:pt x="69074" y="101599"/>
                  </a:lnTo>
                  <a:lnTo>
                    <a:pt x="1707800" y="101599"/>
                  </a:lnTo>
                  <a:lnTo>
                    <a:pt x="1552873" y="114299"/>
                  </a:lnTo>
                  <a:close/>
                </a:path>
                <a:path w="15087600" h="7594600">
                  <a:moveTo>
                    <a:pt x="15087600" y="7594599"/>
                  </a:moveTo>
                  <a:lnTo>
                    <a:pt x="12824745" y="7594599"/>
                  </a:lnTo>
                  <a:lnTo>
                    <a:pt x="12773878" y="7581899"/>
                  </a:lnTo>
                  <a:lnTo>
                    <a:pt x="11415005" y="7581899"/>
                  </a:lnTo>
                  <a:lnTo>
                    <a:pt x="11364571" y="7569199"/>
                  </a:lnTo>
                  <a:lnTo>
                    <a:pt x="11212792" y="7569199"/>
                  </a:lnTo>
                  <a:lnTo>
                    <a:pt x="10580657" y="7556499"/>
                  </a:lnTo>
                  <a:lnTo>
                    <a:pt x="28701" y="7556499"/>
                  </a:lnTo>
                  <a:lnTo>
                    <a:pt x="16135" y="7543799"/>
                  </a:lnTo>
                  <a:lnTo>
                    <a:pt x="10125" y="7531099"/>
                  </a:lnTo>
                  <a:lnTo>
                    <a:pt x="11764" y="7505699"/>
                  </a:lnTo>
                  <a:lnTo>
                    <a:pt x="20233" y="7467599"/>
                  </a:lnTo>
                  <a:lnTo>
                    <a:pt x="25605" y="7429499"/>
                  </a:lnTo>
                  <a:lnTo>
                    <a:pt x="28428" y="7378699"/>
                  </a:lnTo>
                  <a:lnTo>
                    <a:pt x="29248" y="7327899"/>
                  </a:lnTo>
                  <a:lnTo>
                    <a:pt x="28610" y="7277099"/>
                  </a:lnTo>
                  <a:lnTo>
                    <a:pt x="27062" y="7226299"/>
                  </a:lnTo>
                  <a:lnTo>
                    <a:pt x="25150" y="7175499"/>
                  </a:lnTo>
                  <a:lnTo>
                    <a:pt x="23420" y="7111999"/>
                  </a:lnTo>
                  <a:lnTo>
                    <a:pt x="22704" y="7061199"/>
                  </a:lnTo>
                  <a:lnTo>
                    <a:pt x="21869" y="7010399"/>
                  </a:lnTo>
                  <a:lnTo>
                    <a:pt x="20938" y="6959599"/>
                  </a:lnTo>
                  <a:lnTo>
                    <a:pt x="19934" y="6908799"/>
                  </a:lnTo>
                  <a:lnTo>
                    <a:pt x="15681" y="6705599"/>
                  </a:lnTo>
                  <a:lnTo>
                    <a:pt x="14678" y="6654799"/>
                  </a:lnTo>
                  <a:lnTo>
                    <a:pt x="13746" y="6603999"/>
                  </a:lnTo>
                  <a:lnTo>
                    <a:pt x="12911" y="6553199"/>
                  </a:lnTo>
                  <a:lnTo>
                    <a:pt x="12196" y="6502399"/>
                  </a:lnTo>
                  <a:lnTo>
                    <a:pt x="11624" y="6451599"/>
                  </a:lnTo>
                  <a:lnTo>
                    <a:pt x="11220" y="6400799"/>
                  </a:lnTo>
                  <a:lnTo>
                    <a:pt x="11134" y="6273799"/>
                  </a:lnTo>
                  <a:lnTo>
                    <a:pt x="11256" y="6248399"/>
                  </a:lnTo>
                  <a:lnTo>
                    <a:pt x="11764" y="6197599"/>
                  </a:lnTo>
                  <a:lnTo>
                    <a:pt x="10871" y="6146799"/>
                  </a:lnTo>
                  <a:lnTo>
                    <a:pt x="9442" y="5994399"/>
                  </a:lnTo>
                  <a:lnTo>
                    <a:pt x="8534" y="5867399"/>
                  </a:lnTo>
                  <a:lnTo>
                    <a:pt x="7950" y="5778499"/>
                  </a:lnTo>
                  <a:lnTo>
                    <a:pt x="6192" y="5448299"/>
                  </a:lnTo>
                  <a:lnTo>
                    <a:pt x="5207" y="5232399"/>
                  </a:lnTo>
                  <a:lnTo>
                    <a:pt x="4254" y="5003799"/>
                  </a:lnTo>
                  <a:lnTo>
                    <a:pt x="3348" y="4762499"/>
                  </a:lnTo>
                  <a:lnTo>
                    <a:pt x="2501" y="4495799"/>
                  </a:lnTo>
                  <a:lnTo>
                    <a:pt x="1729" y="4229099"/>
                  </a:lnTo>
                  <a:lnTo>
                    <a:pt x="1046" y="3949699"/>
                  </a:lnTo>
                  <a:lnTo>
                    <a:pt x="445" y="3657599"/>
                  </a:lnTo>
                  <a:lnTo>
                    <a:pt x="0" y="3390899"/>
                  </a:lnTo>
                  <a:lnTo>
                    <a:pt x="0" y="2006599"/>
                  </a:lnTo>
                  <a:lnTo>
                    <a:pt x="368" y="1841499"/>
                  </a:lnTo>
                  <a:lnTo>
                    <a:pt x="654" y="1739899"/>
                  </a:lnTo>
                  <a:lnTo>
                    <a:pt x="1032" y="1625599"/>
                  </a:lnTo>
                  <a:lnTo>
                    <a:pt x="1529" y="1498599"/>
                  </a:lnTo>
                  <a:lnTo>
                    <a:pt x="1960" y="1409699"/>
                  </a:lnTo>
                  <a:lnTo>
                    <a:pt x="2814" y="1269999"/>
                  </a:lnTo>
                  <a:lnTo>
                    <a:pt x="3130" y="1231899"/>
                  </a:lnTo>
                  <a:lnTo>
                    <a:pt x="3462" y="1181099"/>
                  </a:lnTo>
                  <a:lnTo>
                    <a:pt x="4174" y="1104899"/>
                  </a:lnTo>
                  <a:lnTo>
                    <a:pt x="4953" y="1028699"/>
                  </a:lnTo>
                  <a:lnTo>
                    <a:pt x="5801" y="952499"/>
                  </a:lnTo>
                  <a:lnTo>
                    <a:pt x="6251" y="927099"/>
                  </a:lnTo>
                  <a:lnTo>
                    <a:pt x="6718" y="888999"/>
                  </a:lnTo>
                  <a:lnTo>
                    <a:pt x="7708" y="838199"/>
                  </a:lnTo>
                  <a:lnTo>
                    <a:pt x="8771" y="787399"/>
                  </a:lnTo>
                  <a:lnTo>
                    <a:pt x="9331" y="774699"/>
                  </a:lnTo>
                  <a:lnTo>
                    <a:pt x="9910" y="749299"/>
                  </a:lnTo>
                  <a:lnTo>
                    <a:pt x="11126" y="723899"/>
                  </a:lnTo>
                  <a:lnTo>
                    <a:pt x="11764" y="711199"/>
                  </a:lnTo>
                  <a:lnTo>
                    <a:pt x="13287" y="673099"/>
                  </a:lnTo>
                  <a:lnTo>
                    <a:pt x="13691" y="622299"/>
                  </a:lnTo>
                  <a:lnTo>
                    <a:pt x="13722" y="571499"/>
                  </a:lnTo>
                  <a:lnTo>
                    <a:pt x="14126" y="533399"/>
                  </a:lnTo>
                  <a:lnTo>
                    <a:pt x="15649" y="482599"/>
                  </a:lnTo>
                  <a:lnTo>
                    <a:pt x="17530" y="431799"/>
                  </a:lnTo>
                  <a:lnTo>
                    <a:pt x="19750" y="380999"/>
                  </a:lnTo>
                  <a:lnTo>
                    <a:pt x="22174" y="317499"/>
                  </a:lnTo>
                  <a:lnTo>
                    <a:pt x="27090" y="215899"/>
                  </a:lnTo>
                  <a:lnTo>
                    <a:pt x="29310" y="177799"/>
                  </a:lnTo>
                  <a:lnTo>
                    <a:pt x="31190" y="126999"/>
                  </a:lnTo>
                  <a:lnTo>
                    <a:pt x="35076" y="114299"/>
                  </a:lnTo>
                  <a:lnTo>
                    <a:pt x="1193370" y="114299"/>
                  </a:lnTo>
                  <a:lnTo>
                    <a:pt x="1039932" y="126999"/>
                  </a:lnTo>
                  <a:lnTo>
                    <a:pt x="634342" y="126999"/>
                  </a:lnTo>
                  <a:lnTo>
                    <a:pt x="584161" y="139699"/>
                  </a:lnTo>
                  <a:lnTo>
                    <a:pt x="237371" y="139699"/>
                  </a:lnTo>
                  <a:lnTo>
                    <a:pt x="188570" y="152399"/>
                  </a:lnTo>
                  <a:lnTo>
                    <a:pt x="116243" y="152399"/>
                  </a:lnTo>
                  <a:lnTo>
                    <a:pt x="89470" y="215899"/>
                  </a:lnTo>
                  <a:lnTo>
                    <a:pt x="87815" y="266699"/>
                  </a:lnTo>
                  <a:lnTo>
                    <a:pt x="86592" y="317499"/>
                  </a:lnTo>
                  <a:lnTo>
                    <a:pt x="84578" y="419099"/>
                  </a:lnTo>
                  <a:lnTo>
                    <a:pt x="83355" y="469899"/>
                  </a:lnTo>
                  <a:lnTo>
                    <a:pt x="81700" y="520699"/>
                  </a:lnTo>
                  <a:lnTo>
                    <a:pt x="80425" y="571499"/>
                  </a:lnTo>
                  <a:lnTo>
                    <a:pt x="78964" y="622299"/>
                  </a:lnTo>
                  <a:lnTo>
                    <a:pt x="77364" y="673099"/>
                  </a:lnTo>
                  <a:lnTo>
                    <a:pt x="75670" y="723899"/>
                  </a:lnTo>
                  <a:lnTo>
                    <a:pt x="72188" y="825499"/>
                  </a:lnTo>
                  <a:lnTo>
                    <a:pt x="70494" y="876299"/>
                  </a:lnTo>
                  <a:lnTo>
                    <a:pt x="68894" y="927099"/>
                  </a:lnTo>
                  <a:lnTo>
                    <a:pt x="67433" y="990599"/>
                  </a:lnTo>
                  <a:lnTo>
                    <a:pt x="66158" y="1041399"/>
                  </a:lnTo>
                  <a:lnTo>
                    <a:pt x="65684" y="1041399"/>
                  </a:lnTo>
                  <a:lnTo>
                    <a:pt x="64802" y="1066799"/>
                  </a:lnTo>
                  <a:lnTo>
                    <a:pt x="64394" y="1079499"/>
                  </a:lnTo>
                  <a:lnTo>
                    <a:pt x="64008" y="1104899"/>
                  </a:lnTo>
                  <a:lnTo>
                    <a:pt x="63643" y="1117599"/>
                  </a:lnTo>
                  <a:lnTo>
                    <a:pt x="62975" y="1168399"/>
                  </a:lnTo>
                  <a:lnTo>
                    <a:pt x="62387" y="1219199"/>
                  </a:lnTo>
                  <a:lnTo>
                    <a:pt x="61878" y="1295399"/>
                  </a:lnTo>
                  <a:lnTo>
                    <a:pt x="61445" y="1371599"/>
                  </a:lnTo>
                  <a:lnTo>
                    <a:pt x="61257" y="1409699"/>
                  </a:lnTo>
                  <a:lnTo>
                    <a:pt x="60896" y="1511299"/>
                  </a:lnTo>
                  <a:lnTo>
                    <a:pt x="60678" y="1587499"/>
                  </a:lnTo>
                  <a:lnTo>
                    <a:pt x="60491" y="1689099"/>
                  </a:lnTo>
                  <a:lnTo>
                    <a:pt x="60368" y="1790699"/>
                  </a:lnTo>
                  <a:lnTo>
                    <a:pt x="60362" y="2146299"/>
                  </a:lnTo>
                  <a:lnTo>
                    <a:pt x="60584" y="2374899"/>
                  </a:lnTo>
                  <a:lnTo>
                    <a:pt x="60870" y="2565399"/>
                  </a:lnTo>
                  <a:lnTo>
                    <a:pt x="61248" y="2755899"/>
                  </a:lnTo>
                  <a:lnTo>
                    <a:pt x="61749" y="2971799"/>
                  </a:lnTo>
                  <a:lnTo>
                    <a:pt x="62551" y="3263899"/>
                  </a:lnTo>
                  <a:lnTo>
                    <a:pt x="63491" y="3555999"/>
                  </a:lnTo>
                  <a:lnTo>
                    <a:pt x="64547" y="3848099"/>
                  </a:lnTo>
                  <a:lnTo>
                    <a:pt x="65699" y="4140199"/>
                  </a:lnTo>
                  <a:lnTo>
                    <a:pt x="66927" y="4419599"/>
                  </a:lnTo>
                  <a:lnTo>
                    <a:pt x="68210" y="4686299"/>
                  </a:lnTo>
                  <a:lnTo>
                    <a:pt x="70863" y="5168899"/>
                  </a:lnTo>
                  <a:lnTo>
                    <a:pt x="71862" y="5321299"/>
                  </a:lnTo>
                  <a:lnTo>
                    <a:pt x="73816" y="5587999"/>
                  </a:lnTo>
                  <a:lnTo>
                    <a:pt x="75059" y="5740399"/>
                  </a:lnTo>
                  <a:lnTo>
                    <a:pt x="76512" y="5867399"/>
                  </a:lnTo>
                  <a:lnTo>
                    <a:pt x="77568" y="5918199"/>
                  </a:lnTo>
                  <a:lnTo>
                    <a:pt x="77814" y="5930899"/>
                  </a:lnTo>
                  <a:lnTo>
                    <a:pt x="77937" y="6108699"/>
                  </a:lnTo>
                  <a:lnTo>
                    <a:pt x="78061" y="6159499"/>
                  </a:lnTo>
                  <a:lnTo>
                    <a:pt x="78300" y="6222999"/>
                  </a:lnTo>
                  <a:lnTo>
                    <a:pt x="78586" y="6273799"/>
                  </a:lnTo>
                  <a:lnTo>
                    <a:pt x="78966" y="6324599"/>
                  </a:lnTo>
                  <a:lnTo>
                    <a:pt x="79453" y="6375399"/>
                  </a:lnTo>
                  <a:lnTo>
                    <a:pt x="80063" y="6426199"/>
                  </a:lnTo>
                  <a:lnTo>
                    <a:pt x="80807" y="6464299"/>
                  </a:lnTo>
                  <a:lnTo>
                    <a:pt x="81700" y="6515099"/>
                  </a:lnTo>
                  <a:lnTo>
                    <a:pt x="81966" y="6565899"/>
                  </a:lnTo>
                  <a:lnTo>
                    <a:pt x="82680" y="6616699"/>
                  </a:lnTo>
                  <a:lnTo>
                    <a:pt x="83714" y="6667499"/>
                  </a:lnTo>
                  <a:lnTo>
                    <a:pt x="84940" y="6718299"/>
                  </a:lnTo>
                  <a:lnTo>
                    <a:pt x="86230" y="6756399"/>
                  </a:lnTo>
                  <a:lnTo>
                    <a:pt x="87456" y="6807199"/>
                  </a:lnTo>
                  <a:lnTo>
                    <a:pt x="88490" y="6857999"/>
                  </a:lnTo>
                  <a:lnTo>
                    <a:pt x="89204" y="6908799"/>
                  </a:lnTo>
                  <a:lnTo>
                    <a:pt x="89470" y="6946899"/>
                  </a:lnTo>
                  <a:lnTo>
                    <a:pt x="89428" y="7061199"/>
                  </a:lnTo>
                  <a:lnTo>
                    <a:pt x="89326" y="7111999"/>
                  </a:lnTo>
                  <a:lnTo>
                    <a:pt x="89129" y="7162799"/>
                  </a:lnTo>
                  <a:lnTo>
                    <a:pt x="88804" y="7213599"/>
                  </a:lnTo>
                  <a:lnTo>
                    <a:pt x="88319" y="7264399"/>
                  </a:lnTo>
                  <a:lnTo>
                    <a:pt x="87642" y="7315199"/>
                  </a:lnTo>
                  <a:lnTo>
                    <a:pt x="86742" y="7365999"/>
                  </a:lnTo>
                  <a:lnTo>
                    <a:pt x="85585" y="7416799"/>
                  </a:lnTo>
                  <a:lnTo>
                    <a:pt x="85585" y="7454899"/>
                  </a:lnTo>
                  <a:lnTo>
                    <a:pt x="87831" y="7467599"/>
                  </a:lnTo>
                  <a:lnTo>
                    <a:pt x="94813" y="7480299"/>
                  </a:lnTo>
                  <a:lnTo>
                    <a:pt x="106894" y="7492999"/>
                  </a:lnTo>
                  <a:lnTo>
                    <a:pt x="1319390" y="7492999"/>
                  </a:lnTo>
                  <a:lnTo>
                    <a:pt x="1371232" y="7505699"/>
                  </a:lnTo>
                  <a:lnTo>
                    <a:pt x="2649715" y="7505699"/>
                  </a:lnTo>
                  <a:lnTo>
                    <a:pt x="2796691" y="7518399"/>
                  </a:lnTo>
                  <a:lnTo>
                    <a:pt x="13208389" y="7518399"/>
                  </a:lnTo>
                  <a:lnTo>
                    <a:pt x="13258294" y="7531099"/>
                  </a:lnTo>
                  <a:lnTo>
                    <a:pt x="13809893" y="7531099"/>
                  </a:lnTo>
                  <a:lnTo>
                    <a:pt x="13860063" y="7543799"/>
                  </a:lnTo>
                  <a:lnTo>
                    <a:pt x="15087600" y="7543799"/>
                  </a:lnTo>
                  <a:lnTo>
                    <a:pt x="15087600" y="7594599"/>
                  </a:lnTo>
                  <a:close/>
                </a:path>
                <a:path w="15087600" h="7594600">
                  <a:moveTo>
                    <a:pt x="10813215" y="7505699"/>
                  </a:moveTo>
                  <a:lnTo>
                    <a:pt x="8149126" y="7505699"/>
                  </a:lnTo>
                  <a:lnTo>
                    <a:pt x="8807082" y="7492999"/>
                  </a:lnTo>
                  <a:lnTo>
                    <a:pt x="10762213" y="7492999"/>
                  </a:lnTo>
                  <a:lnTo>
                    <a:pt x="10813215" y="7505699"/>
                  </a:lnTo>
                  <a:close/>
                </a:path>
                <a:path w="15087600" h="7594600">
                  <a:moveTo>
                    <a:pt x="12459809" y="7518399"/>
                  </a:moveTo>
                  <a:lnTo>
                    <a:pt x="4948461" y="7518399"/>
                  </a:lnTo>
                  <a:lnTo>
                    <a:pt x="5693235" y="7505699"/>
                  </a:lnTo>
                  <a:lnTo>
                    <a:pt x="12409904" y="7505699"/>
                  </a:lnTo>
                  <a:lnTo>
                    <a:pt x="12459809" y="7518399"/>
                  </a:lnTo>
                  <a:close/>
                </a:path>
                <a:path w="15087600" h="7594600">
                  <a:moveTo>
                    <a:pt x="4777601" y="7581899"/>
                  </a:moveTo>
                  <a:lnTo>
                    <a:pt x="1859547" y="7581899"/>
                  </a:lnTo>
                  <a:lnTo>
                    <a:pt x="1493126" y="7569199"/>
                  </a:lnTo>
                  <a:lnTo>
                    <a:pt x="579344" y="7569199"/>
                  </a:lnTo>
                  <a:lnTo>
                    <a:pt x="529330" y="7556499"/>
                  </a:lnTo>
                  <a:lnTo>
                    <a:pt x="8006147" y="7556499"/>
                  </a:lnTo>
                  <a:lnTo>
                    <a:pt x="7618339" y="7569199"/>
                  </a:lnTo>
                  <a:lnTo>
                    <a:pt x="4777601" y="7581899"/>
                  </a:lnTo>
                  <a:close/>
                </a:path>
                <a:path w="15087600" h="7594600">
                  <a:moveTo>
                    <a:pt x="10419706" y="7569199"/>
                  </a:moveTo>
                  <a:lnTo>
                    <a:pt x="8895602" y="7569199"/>
                  </a:lnTo>
                  <a:lnTo>
                    <a:pt x="8847689" y="7556499"/>
                  </a:lnTo>
                  <a:lnTo>
                    <a:pt x="10472605" y="7556499"/>
                  </a:lnTo>
                  <a:lnTo>
                    <a:pt x="10419706" y="7569199"/>
                  </a:lnTo>
                  <a:close/>
                </a:path>
                <a:path w="15087600" h="7594600">
                  <a:moveTo>
                    <a:pt x="2953573" y="7594599"/>
                  </a:moveTo>
                  <a:lnTo>
                    <a:pt x="2751538" y="7594599"/>
                  </a:lnTo>
                  <a:lnTo>
                    <a:pt x="2701833" y="7581899"/>
                  </a:lnTo>
                  <a:lnTo>
                    <a:pt x="3004925" y="7581899"/>
                  </a:lnTo>
                  <a:lnTo>
                    <a:pt x="2953573" y="7594599"/>
                  </a:lnTo>
                  <a:close/>
                </a:path>
              </a:pathLst>
            </a:custGeom>
            <a:solidFill>
              <a:srgbClr val="373734"/>
            </a:solidFill>
          </p:spPr>
          <p:txBody>
            <a:bodyPr wrap="square" lIns="0" tIns="0" rIns="0" bIns="0" rtlCol="0"/>
            <a:lstStyle/>
            <a:p>
              <a:endParaRPr/>
            </a:p>
          </p:txBody>
        </p:sp>
        <p:sp>
          <p:nvSpPr>
            <p:cNvPr id="8" name="object 8"/>
            <p:cNvSpPr/>
            <p:nvPr/>
          </p:nvSpPr>
          <p:spPr>
            <a:xfrm>
              <a:off x="1425265" y="3"/>
              <a:ext cx="15537815" cy="2197735"/>
            </a:xfrm>
            <a:custGeom>
              <a:avLst/>
              <a:gdLst/>
              <a:ahLst/>
              <a:cxnLst/>
              <a:rect l="l" t="t" r="r" b="b"/>
              <a:pathLst>
                <a:path w="15537815" h="2197735">
                  <a:moveTo>
                    <a:pt x="15537803" y="2197384"/>
                  </a:moveTo>
                  <a:lnTo>
                    <a:pt x="0" y="1891026"/>
                  </a:lnTo>
                  <a:lnTo>
                    <a:pt x="26835" y="418012"/>
                  </a:lnTo>
                  <a:lnTo>
                    <a:pt x="62989" y="0"/>
                  </a:lnTo>
                  <a:lnTo>
                    <a:pt x="15523036" y="0"/>
                  </a:lnTo>
                  <a:lnTo>
                    <a:pt x="15537803" y="2197384"/>
                  </a:lnTo>
                  <a:close/>
                </a:path>
              </a:pathLst>
            </a:custGeom>
            <a:solidFill>
              <a:srgbClr val="FFFFFF"/>
            </a:solidFill>
          </p:spPr>
          <p:txBody>
            <a:bodyPr wrap="square" lIns="0" tIns="0" rIns="0" bIns="0" rtlCol="0"/>
            <a:lstStyle/>
            <a:p>
              <a:endParaRPr/>
            </a:p>
          </p:txBody>
        </p:sp>
        <p:sp>
          <p:nvSpPr>
            <p:cNvPr id="9" name="object 9"/>
            <p:cNvSpPr/>
            <p:nvPr/>
          </p:nvSpPr>
          <p:spPr>
            <a:xfrm>
              <a:off x="1404692" y="0"/>
              <a:ext cx="15607665" cy="2227580"/>
            </a:xfrm>
            <a:custGeom>
              <a:avLst/>
              <a:gdLst/>
              <a:ahLst/>
              <a:cxnLst/>
              <a:rect l="l" t="t" r="r" b="b"/>
              <a:pathLst>
                <a:path w="15607665" h="2227580">
                  <a:moveTo>
                    <a:pt x="7933882" y="1734"/>
                  </a:moveTo>
                  <a:lnTo>
                    <a:pt x="15495489" y="2363"/>
                  </a:lnTo>
                  <a:lnTo>
                    <a:pt x="15495626" y="3392"/>
                  </a:lnTo>
                  <a:lnTo>
                    <a:pt x="7933882" y="1734"/>
                  </a:lnTo>
                  <a:close/>
                </a:path>
                <a:path w="15607665" h="2227580">
                  <a:moveTo>
                    <a:pt x="15598048" y="2176292"/>
                  </a:moveTo>
                  <a:lnTo>
                    <a:pt x="15531631" y="2175082"/>
                  </a:lnTo>
                  <a:lnTo>
                    <a:pt x="15535179" y="2137041"/>
                  </a:lnTo>
                  <a:lnTo>
                    <a:pt x="15538363" y="2098992"/>
                  </a:lnTo>
                  <a:lnTo>
                    <a:pt x="15540586" y="2073629"/>
                  </a:lnTo>
                  <a:lnTo>
                    <a:pt x="15541717" y="2048245"/>
                  </a:lnTo>
                  <a:lnTo>
                    <a:pt x="15540573" y="1984714"/>
                  </a:lnTo>
                  <a:lnTo>
                    <a:pt x="15539384" y="1933883"/>
                  </a:lnTo>
                  <a:lnTo>
                    <a:pt x="15538800" y="1870362"/>
                  </a:lnTo>
                  <a:lnTo>
                    <a:pt x="15538544" y="1819549"/>
                  </a:lnTo>
                  <a:lnTo>
                    <a:pt x="15539034" y="1768750"/>
                  </a:lnTo>
                  <a:lnTo>
                    <a:pt x="15540882" y="1730677"/>
                  </a:lnTo>
                  <a:lnTo>
                    <a:pt x="15543591" y="1705322"/>
                  </a:lnTo>
                  <a:lnTo>
                    <a:pt x="15545803" y="1667256"/>
                  </a:lnTo>
                  <a:lnTo>
                    <a:pt x="15545233" y="1641842"/>
                  </a:lnTo>
                  <a:lnTo>
                    <a:pt x="15545259" y="1603736"/>
                  </a:lnTo>
                  <a:lnTo>
                    <a:pt x="15543961" y="1578308"/>
                  </a:lnTo>
                  <a:lnTo>
                    <a:pt x="15541934" y="1552867"/>
                  </a:lnTo>
                  <a:lnTo>
                    <a:pt x="15539774" y="1514721"/>
                  </a:lnTo>
                  <a:lnTo>
                    <a:pt x="15538201" y="1501990"/>
                  </a:lnTo>
                  <a:lnTo>
                    <a:pt x="15536485" y="1489257"/>
                  </a:lnTo>
                  <a:lnTo>
                    <a:pt x="15535104" y="1451125"/>
                  </a:lnTo>
                  <a:lnTo>
                    <a:pt x="15533613" y="1412992"/>
                  </a:lnTo>
                  <a:lnTo>
                    <a:pt x="15532029" y="1374857"/>
                  </a:lnTo>
                  <a:lnTo>
                    <a:pt x="15530599" y="1324022"/>
                  </a:lnTo>
                  <a:lnTo>
                    <a:pt x="15529109" y="1273187"/>
                  </a:lnTo>
                  <a:lnTo>
                    <a:pt x="15527806" y="1209652"/>
                  </a:lnTo>
                  <a:lnTo>
                    <a:pt x="15525136" y="1082583"/>
                  </a:lnTo>
                  <a:lnTo>
                    <a:pt x="15524032" y="1006350"/>
                  </a:lnTo>
                  <a:lnTo>
                    <a:pt x="15522720" y="942815"/>
                  </a:lnTo>
                  <a:lnTo>
                    <a:pt x="15521678" y="866584"/>
                  </a:lnTo>
                  <a:lnTo>
                    <a:pt x="15520692" y="790353"/>
                  </a:lnTo>
                  <a:lnTo>
                    <a:pt x="15519778" y="714124"/>
                  </a:lnTo>
                  <a:lnTo>
                    <a:pt x="15518722" y="650594"/>
                  </a:lnTo>
                  <a:lnTo>
                    <a:pt x="15518002" y="574368"/>
                  </a:lnTo>
                  <a:lnTo>
                    <a:pt x="15517173" y="510843"/>
                  </a:lnTo>
                  <a:lnTo>
                    <a:pt x="15516483" y="447320"/>
                  </a:lnTo>
                  <a:lnTo>
                    <a:pt x="15515947" y="383799"/>
                  </a:lnTo>
                  <a:lnTo>
                    <a:pt x="15515353" y="332980"/>
                  </a:lnTo>
                  <a:lnTo>
                    <a:pt x="15514946" y="282164"/>
                  </a:lnTo>
                  <a:lnTo>
                    <a:pt x="15514745" y="231352"/>
                  </a:lnTo>
                  <a:lnTo>
                    <a:pt x="15514302" y="205940"/>
                  </a:lnTo>
                  <a:lnTo>
                    <a:pt x="15514329" y="167834"/>
                  </a:lnTo>
                  <a:lnTo>
                    <a:pt x="15514148" y="155129"/>
                  </a:lnTo>
                  <a:lnTo>
                    <a:pt x="15514238" y="142428"/>
                  </a:lnTo>
                  <a:lnTo>
                    <a:pt x="15503968" y="66028"/>
                  </a:lnTo>
                  <a:lnTo>
                    <a:pt x="15495626" y="3392"/>
                  </a:lnTo>
                  <a:lnTo>
                    <a:pt x="15552655" y="3405"/>
                  </a:lnTo>
                  <a:lnTo>
                    <a:pt x="15553094" y="3413"/>
                  </a:lnTo>
                  <a:lnTo>
                    <a:pt x="15560693" y="79764"/>
                  </a:lnTo>
                  <a:lnTo>
                    <a:pt x="15565452" y="105255"/>
                  </a:lnTo>
                  <a:lnTo>
                    <a:pt x="15565378" y="117956"/>
                  </a:lnTo>
                  <a:lnTo>
                    <a:pt x="15565374" y="143360"/>
                  </a:lnTo>
                  <a:lnTo>
                    <a:pt x="15565655" y="168769"/>
                  </a:lnTo>
                  <a:lnTo>
                    <a:pt x="15565971" y="206881"/>
                  </a:lnTo>
                  <a:lnTo>
                    <a:pt x="15566304" y="257696"/>
                  </a:lnTo>
                  <a:lnTo>
                    <a:pt x="15566868" y="308514"/>
                  </a:lnTo>
                  <a:lnTo>
                    <a:pt x="15567646" y="359337"/>
                  </a:lnTo>
                  <a:lnTo>
                    <a:pt x="15568388" y="422861"/>
                  </a:lnTo>
                  <a:lnTo>
                    <a:pt x="15569307" y="486388"/>
                  </a:lnTo>
                  <a:lnTo>
                    <a:pt x="15570386" y="549919"/>
                  </a:lnTo>
                  <a:lnTo>
                    <a:pt x="15571376" y="626149"/>
                  </a:lnTo>
                  <a:lnTo>
                    <a:pt x="15572722" y="689684"/>
                  </a:lnTo>
                  <a:lnTo>
                    <a:pt x="15573943" y="765919"/>
                  </a:lnTo>
                  <a:lnTo>
                    <a:pt x="15575253" y="842156"/>
                  </a:lnTo>
                  <a:lnTo>
                    <a:pt x="15576635" y="918393"/>
                  </a:lnTo>
                  <a:lnTo>
                    <a:pt x="15578300" y="981934"/>
                  </a:lnTo>
                  <a:lnTo>
                    <a:pt x="15579770" y="1058174"/>
                  </a:lnTo>
                  <a:lnTo>
                    <a:pt x="15584909" y="1248799"/>
                  </a:lnTo>
                  <a:lnTo>
                    <a:pt x="15586806" y="1299642"/>
                  </a:lnTo>
                  <a:lnTo>
                    <a:pt x="15588650" y="1350484"/>
                  </a:lnTo>
                  <a:lnTo>
                    <a:pt x="15590423" y="1401325"/>
                  </a:lnTo>
                  <a:lnTo>
                    <a:pt x="15592338" y="1439466"/>
                  </a:lnTo>
                  <a:lnTo>
                    <a:pt x="15594378" y="1464907"/>
                  </a:lnTo>
                  <a:lnTo>
                    <a:pt x="15596293" y="1490347"/>
                  </a:lnTo>
                  <a:lnTo>
                    <a:pt x="15598298" y="1503085"/>
                  </a:lnTo>
                  <a:lnTo>
                    <a:pt x="15604927" y="1541312"/>
                  </a:lnTo>
                  <a:lnTo>
                    <a:pt x="15607330" y="1592164"/>
                  </a:lnTo>
                  <a:lnTo>
                    <a:pt x="15606926" y="1642966"/>
                  </a:lnTo>
                  <a:lnTo>
                    <a:pt x="15604903" y="1693737"/>
                  </a:lnTo>
                  <a:lnTo>
                    <a:pt x="15602449" y="1744501"/>
                  </a:lnTo>
                  <a:lnTo>
                    <a:pt x="15600750" y="1795278"/>
                  </a:lnTo>
                  <a:lnTo>
                    <a:pt x="15600260" y="1846078"/>
                  </a:lnTo>
                  <a:lnTo>
                    <a:pt x="15600747" y="1884193"/>
                  </a:lnTo>
                  <a:lnTo>
                    <a:pt x="15601980" y="1960428"/>
                  </a:lnTo>
                  <a:lnTo>
                    <a:pt x="15598048" y="2176292"/>
                  </a:lnTo>
                  <a:close/>
                </a:path>
                <a:path w="15607665" h="2227580">
                  <a:moveTo>
                    <a:pt x="15597122" y="2227084"/>
                  </a:moveTo>
                  <a:lnTo>
                    <a:pt x="15322378" y="2222078"/>
                  </a:lnTo>
                  <a:lnTo>
                    <a:pt x="15272280" y="2208464"/>
                  </a:lnTo>
                  <a:lnTo>
                    <a:pt x="12896448" y="2165180"/>
                  </a:lnTo>
                  <a:lnTo>
                    <a:pt x="12846249" y="2151563"/>
                  </a:lnTo>
                  <a:lnTo>
                    <a:pt x="11591962" y="2128712"/>
                  </a:lnTo>
                  <a:lnTo>
                    <a:pt x="10937760" y="2104091"/>
                  </a:lnTo>
                  <a:lnTo>
                    <a:pt x="35921" y="1905477"/>
                  </a:lnTo>
                  <a:lnTo>
                    <a:pt x="18118" y="1892451"/>
                  </a:lnTo>
                  <a:lnTo>
                    <a:pt x="5780" y="1879524"/>
                  </a:lnTo>
                  <a:lnTo>
                    <a:pt x="0" y="1866716"/>
                  </a:lnTo>
                  <a:lnTo>
                    <a:pt x="1870" y="1854048"/>
                  </a:lnTo>
                  <a:lnTo>
                    <a:pt x="16872" y="1790811"/>
                  </a:lnTo>
                  <a:lnTo>
                    <a:pt x="21440" y="1740086"/>
                  </a:lnTo>
                  <a:lnTo>
                    <a:pt x="19948" y="1701952"/>
                  </a:lnTo>
                  <a:lnTo>
                    <a:pt x="16999" y="1663792"/>
                  </a:lnTo>
                  <a:lnTo>
                    <a:pt x="14846" y="1612945"/>
                  </a:lnTo>
                  <a:lnTo>
                    <a:pt x="11948" y="1562083"/>
                  </a:lnTo>
                  <a:lnTo>
                    <a:pt x="9422" y="1511229"/>
                  </a:lnTo>
                  <a:lnTo>
                    <a:pt x="8389" y="1460402"/>
                  </a:lnTo>
                  <a:lnTo>
                    <a:pt x="9967" y="1409622"/>
                  </a:lnTo>
                  <a:lnTo>
                    <a:pt x="9424" y="1396910"/>
                  </a:lnTo>
                  <a:lnTo>
                    <a:pt x="9072" y="1371499"/>
                  </a:lnTo>
                  <a:lnTo>
                    <a:pt x="8691" y="1346088"/>
                  </a:lnTo>
                  <a:lnTo>
                    <a:pt x="8157" y="1231760"/>
                  </a:lnTo>
                  <a:lnTo>
                    <a:pt x="8214" y="1180952"/>
                  </a:lnTo>
                  <a:lnTo>
                    <a:pt x="8519" y="1117447"/>
                  </a:lnTo>
                  <a:lnTo>
                    <a:pt x="8619" y="1066641"/>
                  </a:lnTo>
                  <a:lnTo>
                    <a:pt x="8987" y="1003137"/>
                  </a:lnTo>
                  <a:lnTo>
                    <a:pt x="9400" y="939634"/>
                  </a:lnTo>
                  <a:lnTo>
                    <a:pt x="9868" y="876132"/>
                  </a:lnTo>
                  <a:lnTo>
                    <a:pt x="10632" y="799933"/>
                  </a:lnTo>
                  <a:lnTo>
                    <a:pt x="11237" y="736433"/>
                  </a:lnTo>
                  <a:lnTo>
                    <a:pt x="12938" y="596741"/>
                  </a:lnTo>
                  <a:lnTo>
                    <a:pt x="19084" y="253896"/>
                  </a:lnTo>
                  <a:lnTo>
                    <a:pt x="20321" y="203110"/>
                  </a:lnTo>
                  <a:lnTo>
                    <a:pt x="22011" y="139631"/>
                  </a:lnTo>
                  <a:lnTo>
                    <a:pt x="23638" y="88852"/>
                  </a:lnTo>
                  <a:lnTo>
                    <a:pt x="25442" y="38076"/>
                  </a:lnTo>
                  <a:lnTo>
                    <a:pt x="27061" y="0"/>
                  </a:lnTo>
                  <a:lnTo>
                    <a:pt x="7933882" y="1734"/>
                  </a:lnTo>
                  <a:lnTo>
                    <a:pt x="86388" y="1080"/>
                  </a:lnTo>
                  <a:lnTo>
                    <a:pt x="86102" y="1075"/>
                  </a:lnTo>
                  <a:lnTo>
                    <a:pt x="84600" y="39154"/>
                  </a:lnTo>
                  <a:lnTo>
                    <a:pt x="83099" y="89935"/>
                  </a:lnTo>
                  <a:lnTo>
                    <a:pt x="81814" y="140720"/>
                  </a:lnTo>
                  <a:lnTo>
                    <a:pt x="79035" y="293095"/>
                  </a:lnTo>
                  <a:lnTo>
                    <a:pt x="77864" y="381988"/>
                  </a:lnTo>
                  <a:lnTo>
                    <a:pt x="76987" y="458185"/>
                  </a:lnTo>
                  <a:lnTo>
                    <a:pt x="75845" y="597887"/>
                  </a:lnTo>
                  <a:lnTo>
                    <a:pt x="75320" y="674090"/>
                  </a:lnTo>
                  <a:lnTo>
                    <a:pt x="74884" y="750295"/>
                  </a:lnTo>
                  <a:lnTo>
                    <a:pt x="74522" y="826501"/>
                  </a:lnTo>
                  <a:lnTo>
                    <a:pt x="74452" y="890010"/>
                  </a:lnTo>
                  <a:lnTo>
                    <a:pt x="74197" y="966218"/>
                  </a:lnTo>
                  <a:lnTo>
                    <a:pt x="74206" y="1029729"/>
                  </a:lnTo>
                  <a:lnTo>
                    <a:pt x="74463" y="1080542"/>
                  </a:lnTo>
                  <a:lnTo>
                    <a:pt x="74493" y="1144053"/>
                  </a:lnTo>
                  <a:lnTo>
                    <a:pt x="74744" y="1194866"/>
                  </a:lnTo>
                  <a:lnTo>
                    <a:pt x="75200" y="1232981"/>
                  </a:lnTo>
                  <a:lnTo>
                    <a:pt x="75618" y="1271095"/>
                  </a:lnTo>
                  <a:lnTo>
                    <a:pt x="76214" y="1296510"/>
                  </a:lnTo>
                  <a:lnTo>
                    <a:pt x="76742" y="1321924"/>
                  </a:lnTo>
                  <a:lnTo>
                    <a:pt x="77420" y="1334638"/>
                  </a:lnTo>
                  <a:lnTo>
                    <a:pt x="76787" y="1372733"/>
                  </a:lnTo>
                  <a:lnTo>
                    <a:pt x="76518" y="1410835"/>
                  </a:lnTo>
                  <a:lnTo>
                    <a:pt x="76746" y="1461647"/>
                  </a:lnTo>
                  <a:lnTo>
                    <a:pt x="78299" y="1499782"/>
                  </a:lnTo>
                  <a:lnTo>
                    <a:pt x="78819" y="1537898"/>
                  </a:lnTo>
                  <a:lnTo>
                    <a:pt x="83237" y="1588786"/>
                  </a:lnTo>
                  <a:lnTo>
                    <a:pt x="83758" y="1626902"/>
                  </a:lnTo>
                  <a:lnTo>
                    <a:pt x="83235" y="1652297"/>
                  </a:lnTo>
                  <a:lnTo>
                    <a:pt x="82115" y="1690383"/>
                  </a:lnTo>
                  <a:lnTo>
                    <a:pt x="80268" y="1728456"/>
                  </a:lnTo>
                  <a:lnTo>
                    <a:pt x="77327" y="1766508"/>
                  </a:lnTo>
                  <a:lnTo>
                    <a:pt x="76864" y="1791904"/>
                  </a:lnTo>
                  <a:lnTo>
                    <a:pt x="78648" y="1817341"/>
                  </a:lnTo>
                  <a:lnTo>
                    <a:pt x="85400" y="1830166"/>
                  </a:lnTo>
                  <a:lnTo>
                    <a:pt x="251600" y="1833194"/>
                  </a:lnTo>
                  <a:lnTo>
                    <a:pt x="305659" y="1846881"/>
                  </a:lnTo>
                  <a:lnTo>
                    <a:pt x="1602209" y="1870502"/>
                  </a:lnTo>
                  <a:lnTo>
                    <a:pt x="1653209" y="1884133"/>
                  </a:lnTo>
                  <a:lnTo>
                    <a:pt x="13142457" y="2093449"/>
                  </a:lnTo>
                  <a:lnTo>
                    <a:pt x="13348889" y="2109912"/>
                  </a:lnTo>
                  <a:lnTo>
                    <a:pt x="13962809" y="2121097"/>
                  </a:lnTo>
                  <a:lnTo>
                    <a:pt x="14012726" y="2134708"/>
                  </a:lnTo>
                  <a:lnTo>
                    <a:pt x="14664653" y="2146585"/>
                  </a:lnTo>
                  <a:lnTo>
                    <a:pt x="14714570" y="2160197"/>
                  </a:lnTo>
                  <a:lnTo>
                    <a:pt x="15598048" y="2176292"/>
                  </a:lnTo>
                  <a:lnTo>
                    <a:pt x="15597122" y="2227084"/>
                  </a:lnTo>
                  <a:close/>
                </a:path>
                <a:path w="15607665" h="2227580">
                  <a:moveTo>
                    <a:pt x="1194073" y="1863066"/>
                  </a:moveTo>
                  <a:lnTo>
                    <a:pt x="740453" y="1854802"/>
                  </a:lnTo>
                  <a:lnTo>
                    <a:pt x="841736" y="1843945"/>
                  </a:lnTo>
                  <a:lnTo>
                    <a:pt x="1144468" y="1849460"/>
                  </a:lnTo>
                  <a:lnTo>
                    <a:pt x="1194073" y="1863066"/>
                  </a:lnTo>
                  <a:close/>
                </a:path>
                <a:path w="15607665" h="2227580">
                  <a:moveTo>
                    <a:pt x="11852475" y="2069948"/>
                  </a:moveTo>
                  <a:lnTo>
                    <a:pt x="5329323" y="1951106"/>
                  </a:lnTo>
                  <a:lnTo>
                    <a:pt x="8531252" y="1996738"/>
                  </a:lnTo>
                  <a:lnTo>
                    <a:pt x="11801038" y="2056308"/>
                  </a:lnTo>
                  <a:lnTo>
                    <a:pt x="11852475" y="2069948"/>
                  </a:lnTo>
                  <a:close/>
                </a:path>
                <a:path w="15607665" h="2227580">
                  <a:moveTo>
                    <a:pt x="12469850" y="2081195"/>
                  </a:moveTo>
                  <a:lnTo>
                    <a:pt x="12058489" y="2073701"/>
                  </a:lnTo>
                  <a:lnTo>
                    <a:pt x="12212876" y="2063811"/>
                  </a:lnTo>
                  <a:lnTo>
                    <a:pt x="12418556" y="2067559"/>
                  </a:lnTo>
                  <a:lnTo>
                    <a:pt x="12469850" y="2081195"/>
                  </a:lnTo>
                  <a:close/>
                </a:path>
                <a:path w="15607665" h="2227580">
                  <a:moveTo>
                    <a:pt x="4912708" y="2007027"/>
                  </a:moveTo>
                  <a:lnTo>
                    <a:pt x="1314197" y="1941467"/>
                  </a:lnTo>
                  <a:lnTo>
                    <a:pt x="1266674" y="1927899"/>
                  </a:lnTo>
                  <a:lnTo>
                    <a:pt x="7693995" y="2044995"/>
                  </a:lnTo>
                  <a:lnTo>
                    <a:pt x="4912708" y="2007027"/>
                  </a:lnTo>
                  <a:close/>
                </a:path>
                <a:path w="15607665" h="2227580">
                  <a:moveTo>
                    <a:pt x="3458642" y="1993238"/>
                  </a:moveTo>
                  <a:lnTo>
                    <a:pt x="2115132" y="1968761"/>
                  </a:lnTo>
                  <a:lnTo>
                    <a:pt x="1908758" y="1952299"/>
                  </a:lnTo>
                  <a:lnTo>
                    <a:pt x="3558099" y="1982348"/>
                  </a:lnTo>
                  <a:lnTo>
                    <a:pt x="3458642" y="1993238"/>
                  </a:lnTo>
                  <a:close/>
                </a:path>
              </a:pathLst>
            </a:custGeom>
            <a:solidFill>
              <a:srgbClr val="373734"/>
            </a:solidFill>
          </p:spPr>
          <p:txBody>
            <a:bodyPr wrap="square" lIns="0" tIns="0" rIns="0" bIns="0" rtlCol="0"/>
            <a:lstStyle/>
            <a:p>
              <a:endParaRPr/>
            </a:p>
          </p:txBody>
        </p:sp>
        <p:sp>
          <p:nvSpPr>
            <p:cNvPr id="10" name="object 10"/>
            <p:cNvSpPr/>
            <p:nvPr/>
          </p:nvSpPr>
          <p:spPr>
            <a:xfrm>
              <a:off x="2022735" y="4"/>
              <a:ext cx="15016480" cy="2159635"/>
            </a:xfrm>
            <a:custGeom>
              <a:avLst/>
              <a:gdLst/>
              <a:ahLst/>
              <a:cxnLst/>
              <a:rect l="l" t="t" r="r" b="b"/>
              <a:pathLst>
                <a:path w="15016480" h="2159635">
                  <a:moveTo>
                    <a:pt x="15015953" y="2006417"/>
                  </a:moveTo>
                  <a:lnTo>
                    <a:pt x="18846" y="2159334"/>
                  </a:lnTo>
                  <a:lnTo>
                    <a:pt x="0" y="555912"/>
                  </a:lnTo>
                  <a:lnTo>
                    <a:pt x="28317" y="0"/>
                  </a:lnTo>
                  <a:lnTo>
                    <a:pt x="14946243" y="0"/>
                  </a:lnTo>
                  <a:lnTo>
                    <a:pt x="15015953" y="2006417"/>
                  </a:lnTo>
                  <a:close/>
                </a:path>
              </a:pathLst>
            </a:custGeom>
            <a:solidFill>
              <a:srgbClr val="FFFFFF"/>
            </a:solidFill>
          </p:spPr>
          <p:txBody>
            <a:bodyPr wrap="square" lIns="0" tIns="0" rIns="0" bIns="0" rtlCol="0"/>
            <a:lstStyle/>
            <a:p>
              <a:endParaRPr/>
            </a:p>
          </p:txBody>
        </p:sp>
        <p:sp>
          <p:nvSpPr>
            <p:cNvPr id="11" name="object 11"/>
            <p:cNvSpPr/>
            <p:nvPr/>
          </p:nvSpPr>
          <p:spPr>
            <a:xfrm>
              <a:off x="1988538" y="0"/>
              <a:ext cx="15090140" cy="2183765"/>
            </a:xfrm>
            <a:custGeom>
              <a:avLst/>
              <a:gdLst/>
              <a:ahLst/>
              <a:cxnLst/>
              <a:rect l="l" t="t" r="r" b="b"/>
              <a:pathLst>
                <a:path w="15090140" h="2183765">
                  <a:moveTo>
                    <a:pt x="14313608" y="2002128"/>
                  </a:moveTo>
                  <a:lnTo>
                    <a:pt x="50544" y="2169771"/>
                  </a:lnTo>
                  <a:lnTo>
                    <a:pt x="37823" y="2157219"/>
                  </a:lnTo>
                  <a:lnTo>
                    <a:pt x="31661" y="2144591"/>
                  </a:lnTo>
                  <a:lnTo>
                    <a:pt x="33003" y="2119173"/>
                  </a:lnTo>
                  <a:lnTo>
                    <a:pt x="46103" y="2055515"/>
                  </a:lnTo>
                  <a:lnTo>
                    <a:pt x="49299" y="2017375"/>
                  </a:lnTo>
                  <a:lnTo>
                    <a:pt x="46516" y="1966604"/>
                  </a:lnTo>
                  <a:lnTo>
                    <a:pt x="42574" y="1941248"/>
                  </a:lnTo>
                  <a:lnTo>
                    <a:pt x="39493" y="1890481"/>
                  </a:lnTo>
                  <a:lnTo>
                    <a:pt x="32037" y="1788962"/>
                  </a:lnTo>
                  <a:lnTo>
                    <a:pt x="29106" y="1750894"/>
                  </a:lnTo>
                  <a:lnTo>
                    <a:pt x="27321" y="1700111"/>
                  </a:lnTo>
                  <a:lnTo>
                    <a:pt x="27480" y="1649306"/>
                  </a:lnTo>
                  <a:lnTo>
                    <a:pt x="26626" y="1636615"/>
                  </a:lnTo>
                  <a:lnTo>
                    <a:pt x="25738" y="1623924"/>
                  </a:lnTo>
                  <a:lnTo>
                    <a:pt x="24526" y="1585836"/>
                  </a:lnTo>
                  <a:lnTo>
                    <a:pt x="23445" y="1560447"/>
                  </a:lnTo>
                  <a:lnTo>
                    <a:pt x="20954" y="1484271"/>
                  </a:lnTo>
                  <a:lnTo>
                    <a:pt x="18175" y="1382697"/>
                  </a:lnTo>
                  <a:lnTo>
                    <a:pt x="16657" y="1319210"/>
                  </a:lnTo>
                  <a:lnTo>
                    <a:pt x="15312" y="1268422"/>
                  </a:lnTo>
                  <a:lnTo>
                    <a:pt x="13849" y="1204935"/>
                  </a:lnTo>
                  <a:lnTo>
                    <a:pt x="12424" y="1141448"/>
                  </a:lnTo>
                  <a:lnTo>
                    <a:pt x="11044" y="1077959"/>
                  </a:lnTo>
                  <a:lnTo>
                    <a:pt x="8299" y="938282"/>
                  </a:lnTo>
                  <a:lnTo>
                    <a:pt x="7097" y="874792"/>
                  </a:lnTo>
                  <a:lnTo>
                    <a:pt x="4982" y="747808"/>
                  </a:lnTo>
                  <a:lnTo>
                    <a:pt x="694" y="392234"/>
                  </a:lnTo>
                  <a:lnTo>
                    <a:pt x="280" y="328734"/>
                  </a:lnTo>
                  <a:lnTo>
                    <a:pt x="0" y="214430"/>
                  </a:lnTo>
                  <a:lnTo>
                    <a:pt x="148" y="163624"/>
                  </a:lnTo>
                  <a:lnTo>
                    <a:pt x="597" y="125516"/>
                  </a:lnTo>
                  <a:lnTo>
                    <a:pt x="1056" y="74708"/>
                  </a:lnTo>
                  <a:lnTo>
                    <a:pt x="1831" y="36596"/>
                  </a:lnTo>
                  <a:lnTo>
                    <a:pt x="2928" y="11181"/>
                  </a:lnTo>
                  <a:lnTo>
                    <a:pt x="66037" y="11134"/>
                  </a:lnTo>
                  <a:lnTo>
                    <a:pt x="63089" y="48577"/>
                  </a:lnTo>
                  <a:lnTo>
                    <a:pt x="61649" y="48594"/>
                  </a:lnTo>
                  <a:lnTo>
                    <a:pt x="60731" y="74006"/>
                  </a:lnTo>
                  <a:lnTo>
                    <a:pt x="60025" y="99416"/>
                  </a:lnTo>
                  <a:lnTo>
                    <a:pt x="59670" y="137523"/>
                  </a:lnTo>
                  <a:lnTo>
                    <a:pt x="59507" y="175628"/>
                  </a:lnTo>
                  <a:lnTo>
                    <a:pt x="59526" y="213730"/>
                  </a:lnTo>
                  <a:lnTo>
                    <a:pt x="59865" y="264529"/>
                  </a:lnTo>
                  <a:lnTo>
                    <a:pt x="61688" y="416919"/>
                  </a:lnTo>
                  <a:lnTo>
                    <a:pt x="62251" y="455015"/>
                  </a:lnTo>
                  <a:lnTo>
                    <a:pt x="63320" y="518506"/>
                  </a:lnTo>
                  <a:lnTo>
                    <a:pt x="65953" y="658185"/>
                  </a:lnTo>
                  <a:lnTo>
                    <a:pt x="67769" y="747070"/>
                  </a:lnTo>
                  <a:lnTo>
                    <a:pt x="69130" y="810558"/>
                  </a:lnTo>
                  <a:lnTo>
                    <a:pt x="70690" y="874044"/>
                  </a:lnTo>
                  <a:lnTo>
                    <a:pt x="72468" y="950229"/>
                  </a:lnTo>
                  <a:lnTo>
                    <a:pt x="74302" y="1026412"/>
                  </a:lnTo>
                  <a:lnTo>
                    <a:pt x="76034" y="1089896"/>
                  </a:lnTo>
                  <a:lnTo>
                    <a:pt x="77802" y="1153380"/>
                  </a:lnTo>
                  <a:lnTo>
                    <a:pt x="83221" y="1343830"/>
                  </a:lnTo>
                  <a:lnTo>
                    <a:pt x="84881" y="1394614"/>
                  </a:lnTo>
                  <a:lnTo>
                    <a:pt x="86377" y="1432699"/>
                  </a:lnTo>
                  <a:lnTo>
                    <a:pt x="87846" y="1470784"/>
                  </a:lnTo>
                  <a:lnTo>
                    <a:pt x="89279" y="1508870"/>
                  </a:lnTo>
                  <a:lnTo>
                    <a:pt x="90517" y="1534257"/>
                  </a:lnTo>
                  <a:lnTo>
                    <a:pt x="91697" y="1559645"/>
                  </a:lnTo>
                  <a:lnTo>
                    <a:pt x="92512" y="1559635"/>
                  </a:lnTo>
                  <a:lnTo>
                    <a:pt x="93170" y="1610431"/>
                  </a:lnTo>
                  <a:lnTo>
                    <a:pt x="94192" y="1661222"/>
                  </a:lnTo>
                  <a:lnTo>
                    <a:pt x="95793" y="1699306"/>
                  </a:lnTo>
                  <a:lnTo>
                    <a:pt x="98638" y="1750076"/>
                  </a:lnTo>
                  <a:lnTo>
                    <a:pt x="100300" y="1788159"/>
                  </a:lnTo>
                  <a:lnTo>
                    <a:pt x="106391" y="1851592"/>
                  </a:lnTo>
                  <a:lnTo>
                    <a:pt x="108053" y="1889675"/>
                  </a:lnTo>
                  <a:lnTo>
                    <a:pt x="108440" y="1927773"/>
                  </a:lnTo>
                  <a:lnTo>
                    <a:pt x="108314" y="1953177"/>
                  </a:lnTo>
                  <a:lnTo>
                    <a:pt x="107608" y="1991288"/>
                  </a:lnTo>
                  <a:lnTo>
                    <a:pt x="105808" y="2029411"/>
                  </a:lnTo>
                  <a:lnTo>
                    <a:pt x="106256" y="2067509"/>
                  </a:lnTo>
                  <a:lnTo>
                    <a:pt x="108652" y="2080181"/>
                  </a:lnTo>
                  <a:lnTo>
                    <a:pt x="115935" y="2105498"/>
                  </a:lnTo>
                  <a:lnTo>
                    <a:pt x="385635" y="2102328"/>
                  </a:lnTo>
                  <a:lnTo>
                    <a:pt x="442573" y="2114359"/>
                  </a:lnTo>
                  <a:lnTo>
                    <a:pt x="1649660" y="2100172"/>
                  </a:lnTo>
                  <a:lnTo>
                    <a:pt x="1701579" y="2112262"/>
                  </a:lnTo>
                  <a:lnTo>
                    <a:pt x="12912498" y="1980493"/>
                  </a:lnTo>
                  <a:lnTo>
                    <a:pt x="12962483" y="1992607"/>
                  </a:lnTo>
                  <a:lnTo>
                    <a:pt x="13561825" y="1985562"/>
                  </a:lnTo>
                  <a:lnTo>
                    <a:pt x="13612073" y="1997672"/>
                  </a:lnTo>
                  <a:lnTo>
                    <a:pt x="14263360" y="1990017"/>
                  </a:lnTo>
                  <a:lnTo>
                    <a:pt x="14313608" y="2002128"/>
                  </a:lnTo>
                  <a:close/>
                </a:path>
                <a:path w="15090140" h="2183765">
                  <a:moveTo>
                    <a:pt x="8224487" y="5052"/>
                  </a:moveTo>
                  <a:lnTo>
                    <a:pt x="66037" y="11134"/>
                  </a:lnTo>
                  <a:lnTo>
                    <a:pt x="66092" y="10439"/>
                  </a:lnTo>
                  <a:lnTo>
                    <a:pt x="8224487" y="5052"/>
                  </a:lnTo>
                  <a:close/>
                </a:path>
                <a:path w="15090140" h="2183765">
                  <a:moveTo>
                    <a:pt x="15089688" y="2043809"/>
                  </a:moveTo>
                  <a:lnTo>
                    <a:pt x="14866964" y="2046427"/>
                  </a:lnTo>
                  <a:lnTo>
                    <a:pt x="14816142" y="2034324"/>
                  </a:lnTo>
                  <a:lnTo>
                    <a:pt x="12525013" y="2061253"/>
                  </a:lnTo>
                  <a:lnTo>
                    <a:pt x="12474344" y="2049147"/>
                  </a:lnTo>
                  <a:lnTo>
                    <a:pt x="11219460" y="2063897"/>
                  </a:lnTo>
                  <a:lnTo>
                    <a:pt x="10588064" y="2058617"/>
                  </a:lnTo>
                  <a:lnTo>
                    <a:pt x="91445" y="2181991"/>
                  </a:lnTo>
                  <a:lnTo>
                    <a:pt x="68581" y="2169559"/>
                  </a:lnTo>
                  <a:lnTo>
                    <a:pt x="15022659" y="1993794"/>
                  </a:lnTo>
                  <a:lnTo>
                    <a:pt x="15025066" y="1955663"/>
                  </a:lnTo>
                  <a:lnTo>
                    <a:pt x="15027108" y="1917536"/>
                  </a:lnTo>
                  <a:lnTo>
                    <a:pt x="15028571" y="1892117"/>
                  </a:lnTo>
                  <a:lnTo>
                    <a:pt x="15028791" y="1854012"/>
                  </a:lnTo>
                  <a:lnTo>
                    <a:pt x="15026269" y="1803238"/>
                  </a:lnTo>
                  <a:lnTo>
                    <a:pt x="15023854" y="1752463"/>
                  </a:lnTo>
                  <a:lnTo>
                    <a:pt x="15021655" y="1701685"/>
                  </a:lnTo>
                  <a:lnTo>
                    <a:pt x="15019781" y="1650904"/>
                  </a:lnTo>
                  <a:lnTo>
                    <a:pt x="15018338" y="1600117"/>
                  </a:lnTo>
                  <a:lnTo>
                    <a:pt x="15017435" y="1549324"/>
                  </a:lnTo>
                  <a:lnTo>
                    <a:pt x="15018290" y="1523913"/>
                  </a:lnTo>
                  <a:lnTo>
                    <a:pt x="15020090" y="1485789"/>
                  </a:lnTo>
                  <a:lnTo>
                    <a:pt x="15021160" y="1447674"/>
                  </a:lnTo>
                  <a:lnTo>
                    <a:pt x="15018714" y="1384198"/>
                  </a:lnTo>
                  <a:lnTo>
                    <a:pt x="15016505" y="1346121"/>
                  </a:lnTo>
                  <a:lnTo>
                    <a:pt x="15013716" y="1320752"/>
                  </a:lnTo>
                  <a:lnTo>
                    <a:pt x="15010415" y="1282689"/>
                  </a:lnTo>
                  <a:lnTo>
                    <a:pt x="15008648" y="1270008"/>
                  </a:lnTo>
                  <a:lnTo>
                    <a:pt x="15006763" y="1257330"/>
                  </a:lnTo>
                  <a:lnTo>
                    <a:pt x="15004624" y="1231953"/>
                  </a:lnTo>
                  <a:lnTo>
                    <a:pt x="15002243" y="1193878"/>
                  </a:lnTo>
                  <a:lnTo>
                    <a:pt x="14999780" y="1155805"/>
                  </a:lnTo>
                  <a:lnTo>
                    <a:pt x="14997099" y="1105033"/>
                  </a:lnTo>
                  <a:lnTo>
                    <a:pt x="14994361" y="1054261"/>
                  </a:lnTo>
                  <a:lnTo>
                    <a:pt x="14991578" y="1003491"/>
                  </a:lnTo>
                  <a:lnTo>
                    <a:pt x="14982633" y="813083"/>
                  </a:lnTo>
                  <a:lnTo>
                    <a:pt x="14979493" y="736914"/>
                  </a:lnTo>
                  <a:lnTo>
                    <a:pt x="14976517" y="673445"/>
                  </a:lnTo>
                  <a:lnTo>
                    <a:pt x="14973420" y="597276"/>
                  </a:lnTo>
                  <a:lnTo>
                    <a:pt x="14970512" y="533806"/>
                  </a:lnTo>
                  <a:lnTo>
                    <a:pt x="14967507" y="457636"/>
                  </a:lnTo>
                  <a:lnTo>
                    <a:pt x="14964566" y="381465"/>
                  </a:lnTo>
                  <a:lnTo>
                    <a:pt x="14961849" y="317993"/>
                  </a:lnTo>
                  <a:lnTo>
                    <a:pt x="14959072" y="241820"/>
                  </a:lnTo>
                  <a:lnTo>
                    <a:pt x="14956544" y="178345"/>
                  </a:lnTo>
                  <a:lnTo>
                    <a:pt x="14954128" y="114869"/>
                  </a:lnTo>
                  <a:lnTo>
                    <a:pt x="14951837" y="51392"/>
                  </a:lnTo>
                  <a:lnTo>
                    <a:pt x="14949919" y="611"/>
                  </a:lnTo>
                  <a:lnTo>
                    <a:pt x="8224487" y="5052"/>
                  </a:lnTo>
                  <a:lnTo>
                    <a:pt x="15001944" y="0"/>
                  </a:lnTo>
                  <a:lnTo>
                    <a:pt x="15005304" y="88866"/>
                  </a:lnTo>
                  <a:lnTo>
                    <a:pt x="15007927" y="152340"/>
                  </a:lnTo>
                  <a:lnTo>
                    <a:pt x="15010680" y="215812"/>
                  </a:lnTo>
                  <a:lnTo>
                    <a:pt x="15013549" y="279282"/>
                  </a:lnTo>
                  <a:lnTo>
                    <a:pt x="15016670" y="355451"/>
                  </a:lnTo>
                  <a:lnTo>
                    <a:pt x="15019883" y="431618"/>
                  </a:lnTo>
                  <a:lnTo>
                    <a:pt x="15023024" y="495086"/>
                  </a:lnTo>
                  <a:lnTo>
                    <a:pt x="15026379" y="571252"/>
                  </a:lnTo>
                  <a:lnTo>
                    <a:pt x="15029786" y="647417"/>
                  </a:lnTo>
                  <a:lnTo>
                    <a:pt x="15033083" y="710883"/>
                  </a:lnTo>
                  <a:lnTo>
                    <a:pt x="15036554" y="787047"/>
                  </a:lnTo>
                  <a:lnTo>
                    <a:pt x="15046548" y="977443"/>
                  </a:lnTo>
                  <a:lnTo>
                    <a:pt x="15049695" y="1028209"/>
                  </a:lnTo>
                  <a:lnTo>
                    <a:pt x="15052803" y="1078976"/>
                  </a:lnTo>
                  <a:lnTo>
                    <a:pt x="15055860" y="1129744"/>
                  </a:lnTo>
                  <a:lnTo>
                    <a:pt x="15058702" y="1167813"/>
                  </a:lnTo>
                  <a:lnTo>
                    <a:pt x="15061467" y="1205883"/>
                  </a:lnTo>
                  <a:lnTo>
                    <a:pt x="15063992" y="1231255"/>
                  </a:lnTo>
                  <a:lnTo>
                    <a:pt x="15066413" y="1256629"/>
                  </a:lnTo>
                  <a:lnTo>
                    <a:pt x="15068419" y="1256605"/>
                  </a:lnTo>
                  <a:lnTo>
                    <a:pt x="15076489" y="1320015"/>
                  </a:lnTo>
                  <a:lnTo>
                    <a:pt x="15080415" y="1370772"/>
                  </a:lnTo>
                  <a:lnTo>
                    <a:pt x="15081534" y="1421562"/>
                  </a:lnTo>
                  <a:lnTo>
                    <a:pt x="15081033" y="1472372"/>
                  </a:lnTo>
                  <a:lnTo>
                    <a:pt x="15080100" y="1523186"/>
                  </a:lnTo>
                  <a:lnTo>
                    <a:pt x="15080073" y="1586691"/>
                  </a:lnTo>
                  <a:lnTo>
                    <a:pt x="15081105" y="1637482"/>
                  </a:lnTo>
                  <a:lnTo>
                    <a:pt x="15082884" y="1688265"/>
                  </a:lnTo>
                  <a:lnTo>
                    <a:pt x="15086404" y="1764429"/>
                  </a:lnTo>
                  <a:lnTo>
                    <a:pt x="15089688" y="2043809"/>
                  </a:lnTo>
                  <a:close/>
                </a:path>
                <a:path w="15090140" h="2183765">
                  <a:moveTo>
                    <a:pt x="1235509" y="2105039"/>
                  </a:moveTo>
                  <a:lnTo>
                    <a:pt x="712848" y="2111183"/>
                  </a:lnTo>
                  <a:lnTo>
                    <a:pt x="817487" y="2097252"/>
                  </a:lnTo>
                  <a:lnTo>
                    <a:pt x="1183908" y="2092945"/>
                  </a:lnTo>
                  <a:lnTo>
                    <a:pt x="1235509" y="2105039"/>
                  </a:lnTo>
                  <a:close/>
                </a:path>
                <a:path w="15090140" h="2183765">
                  <a:moveTo>
                    <a:pt x="10437611" y="1996881"/>
                  </a:moveTo>
                  <a:lnTo>
                    <a:pt x="9821839" y="2004119"/>
                  </a:lnTo>
                  <a:lnTo>
                    <a:pt x="10001104" y="1989311"/>
                  </a:lnTo>
                  <a:lnTo>
                    <a:pt x="10386477" y="1984781"/>
                  </a:lnTo>
                  <a:lnTo>
                    <a:pt x="10437611" y="1996881"/>
                  </a:lnTo>
                  <a:close/>
                </a:path>
                <a:path w="15090140" h="2183765">
                  <a:moveTo>
                    <a:pt x="12213904" y="1988704"/>
                  </a:moveTo>
                  <a:lnTo>
                    <a:pt x="5706903" y="2065185"/>
                  </a:lnTo>
                  <a:lnTo>
                    <a:pt x="8159199" y="2023661"/>
                  </a:lnTo>
                  <a:lnTo>
                    <a:pt x="12163831" y="1976592"/>
                  </a:lnTo>
                  <a:lnTo>
                    <a:pt x="12213904" y="1988704"/>
                  </a:lnTo>
                  <a:close/>
                </a:path>
                <a:path w="15090140" h="2183765">
                  <a:moveTo>
                    <a:pt x="4793300" y="2139428"/>
                  </a:moveTo>
                  <a:lnTo>
                    <a:pt x="1513434" y="2177978"/>
                  </a:lnTo>
                  <a:lnTo>
                    <a:pt x="1309553" y="2167674"/>
                  </a:lnTo>
                  <a:lnTo>
                    <a:pt x="7629903" y="2093386"/>
                  </a:lnTo>
                  <a:lnTo>
                    <a:pt x="4793300" y="2139428"/>
                  </a:lnTo>
                  <a:close/>
                </a:path>
                <a:path w="15090140" h="2183765">
                  <a:moveTo>
                    <a:pt x="3374684" y="2168802"/>
                  </a:moveTo>
                  <a:lnTo>
                    <a:pt x="2140684" y="2183306"/>
                  </a:lnTo>
                  <a:lnTo>
                    <a:pt x="1879341" y="2173677"/>
                  </a:lnTo>
                  <a:lnTo>
                    <a:pt x="3470245" y="2154978"/>
                  </a:lnTo>
                  <a:lnTo>
                    <a:pt x="3374684" y="2168802"/>
                  </a:lnTo>
                  <a:close/>
                </a:path>
              </a:pathLst>
            </a:custGeom>
            <a:solidFill>
              <a:srgbClr val="373734"/>
            </a:solidFill>
          </p:spPr>
          <p:txBody>
            <a:bodyPr wrap="square" lIns="0" tIns="0" rIns="0" bIns="0" rtlCol="0"/>
            <a:lstStyle/>
            <a:p>
              <a:endParaRPr/>
            </a:p>
          </p:txBody>
        </p:sp>
        <p:sp>
          <p:nvSpPr>
            <p:cNvPr id="12" name="object 12"/>
            <p:cNvSpPr/>
            <p:nvPr/>
          </p:nvSpPr>
          <p:spPr>
            <a:xfrm>
              <a:off x="1548468" y="3"/>
              <a:ext cx="14998700" cy="2183130"/>
            </a:xfrm>
            <a:custGeom>
              <a:avLst/>
              <a:gdLst/>
              <a:ahLst/>
              <a:cxnLst/>
              <a:rect l="l" t="t" r="r" b="b"/>
              <a:pathLst>
                <a:path w="14998700" h="2183130">
                  <a:moveTo>
                    <a:pt x="14998250" y="2182740"/>
                  </a:moveTo>
                  <a:lnTo>
                    <a:pt x="0" y="2159458"/>
                  </a:lnTo>
                  <a:lnTo>
                    <a:pt x="0" y="568006"/>
                  </a:lnTo>
                  <a:lnTo>
                    <a:pt x="35899" y="0"/>
                  </a:lnTo>
                  <a:lnTo>
                    <a:pt x="14947714" y="0"/>
                  </a:lnTo>
                  <a:lnTo>
                    <a:pt x="14998250" y="2182740"/>
                  </a:lnTo>
                  <a:close/>
                </a:path>
              </a:pathLst>
            </a:custGeom>
            <a:solidFill>
              <a:srgbClr val="FFFFFF"/>
            </a:solidFill>
          </p:spPr>
          <p:txBody>
            <a:bodyPr wrap="square" lIns="0" tIns="0" rIns="0" bIns="0" rtlCol="0"/>
            <a:lstStyle/>
            <a:p>
              <a:endParaRPr/>
            </a:p>
          </p:txBody>
        </p:sp>
        <p:sp>
          <p:nvSpPr>
            <p:cNvPr id="13" name="object 13"/>
            <p:cNvSpPr/>
            <p:nvPr/>
          </p:nvSpPr>
          <p:spPr>
            <a:xfrm>
              <a:off x="1517206" y="3"/>
              <a:ext cx="15068550" cy="2209800"/>
            </a:xfrm>
            <a:custGeom>
              <a:avLst/>
              <a:gdLst/>
              <a:ahLst/>
              <a:cxnLst/>
              <a:rect l="l" t="t" r="r" b="b"/>
              <a:pathLst>
                <a:path w="15068550" h="2209800">
                  <a:moveTo>
                    <a:pt x="14293183" y="2158999"/>
                  </a:moveTo>
                  <a:lnTo>
                    <a:pt x="28771" y="2158999"/>
                  </a:lnTo>
                  <a:lnTo>
                    <a:pt x="16198" y="2146299"/>
                  </a:lnTo>
                  <a:lnTo>
                    <a:pt x="10185" y="2133599"/>
                  </a:lnTo>
                  <a:lnTo>
                    <a:pt x="11825" y="2108199"/>
                  </a:lnTo>
                  <a:lnTo>
                    <a:pt x="25673" y="2044699"/>
                  </a:lnTo>
                  <a:lnTo>
                    <a:pt x="29318" y="2006599"/>
                  </a:lnTo>
                  <a:lnTo>
                    <a:pt x="27131" y="1955799"/>
                  </a:lnTo>
                  <a:lnTo>
                    <a:pt x="23487" y="1930399"/>
                  </a:lnTo>
                  <a:lnTo>
                    <a:pt x="21003" y="1879599"/>
                  </a:lnTo>
                  <a:lnTo>
                    <a:pt x="14741" y="1790699"/>
                  </a:lnTo>
                  <a:lnTo>
                    <a:pt x="12257" y="1739899"/>
                  </a:lnTo>
                  <a:lnTo>
                    <a:pt x="11069" y="1689099"/>
                  </a:lnTo>
                  <a:lnTo>
                    <a:pt x="11825" y="1638299"/>
                  </a:lnTo>
                  <a:lnTo>
                    <a:pt x="11098" y="1625599"/>
                  </a:lnTo>
                  <a:lnTo>
                    <a:pt x="9547" y="1587499"/>
                  </a:lnTo>
                  <a:lnTo>
                    <a:pt x="7918" y="1511299"/>
                  </a:lnTo>
                  <a:lnTo>
                    <a:pt x="5465" y="1358899"/>
                  </a:lnTo>
                  <a:lnTo>
                    <a:pt x="4676" y="1308099"/>
                  </a:lnTo>
                  <a:lnTo>
                    <a:pt x="3914" y="1244599"/>
                  </a:lnTo>
                  <a:lnTo>
                    <a:pt x="3187" y="1181099"/>
                  </a:lnTo>
                  <a:lnTo>
                    <a:pt x="2503" y="1117599"/>
                  </a:lnTo>
                  <a:lnTo>
                    <a:pt x="1869" y="1041399"/>
                  </a:lnTo>
                  <a:lnTo>
                    <a:pt x="1294" y="977899"/>
                  </a:lnTo>
                  <a:lnTo>
                    <a:pt x="351" y="838199"/>
                  </a:lnTo>
                  <a:lnTo>
                    <a:pt x="58" y="774699"/>
                  </a:lnTo>
                  <a:lnTo>
                    <a:pt x="0" y="355599"/>
                  </a:lnTo>
                  <a:lnTo>
                    <a:pt x="470" y="292099"/>
                  </a:lnTo>
                  <a:lnTo>
                    <a:pt x="1052" y="228599"/>
                  </a:lnTo>
                  <a:lnTo>
                    <a:pt x="1785" y="177799"/>
                  </a:lnTo>
                  <a:lnTo>
                    <a:pt x="2678" y="126999"/>
                  </a:lnTo>
                  <a:lnTo>
                    <a:pt x="3738" y="88899"/>
                  </a:lnTo>
                  <a:lnTo>
                    <a:pt x="4974" y="50799"/>
                  </a:lnTo>
                  <a:lnTo>
                    <a:pt x="6393" y="12699"/>
                  </a:lnTo>
                  <a:lnTo>
                    <a:pt x="7537" y="0"/>
                  </a:lnTo>
                  <a:lnTo>
                    <a:pt x="71501" y="0"/>
                  </a:lnTo>
                  <a:lnTo>
                    <a:pt x="69769" y="12699"/>
                  </a:lnTo>
                  <a:lnTo>
                    <a:pt x="66246" y="50799"/>
                  </a:lnTo>
                  <a:lnTo>
                    <a:pt x="62585" y="101599"/>
                  </a:lnTo>
                  <a:lnTo>
                    <a:pt x="61782" y="139699"/>
                  </a:lnTo>
                  <a:lnTo>
                    <a:pt x="61171" y="177799"/>
                  </a:lnTo>
                  <a:lnTo>
                    <a:pt x="60742" y="228599"/>
                  </a:lnTo>
                  <a:lnTo>
                    <a:pt x="60548" y="266699"/>
                  </a:lnTo>
                  <a:lnTo>
                    <a:pt x="60459" y="292099"/>
                  </a:lnTo>
                  <a:lnTo>
                    <a:pt x="60516" y="419099"/>
                  </a:lnTo>
                  <a:lnTo>
                    <a:pt x="60631" y="457199"/>
                  </a:lnTo>
                  <a:lnTo>
                    <a:pt x="60954" y="520699"/>
                  </a:lnTo>
                  <a:lnTo>
                    <a:pt x="61945" y="660399"/>
                  </a:lnTo>
                  <a:lnTo>
                    <a:pt x="62594" y="736599"/>
                  </a:lnTo>
                  <a:lnTo>
                    <a:pt x="63331" y="800099"/>
                  </a:lnTo>
                  <a:lnTo>
                    <a:pt x="64146" y="876299"/>
                  </a:lnTo>
                  <a:lnTo>
                    <a:pt x="65028" y="952499"/>
                  </a:lnTo>
                  <a:lnTo>
                    <a:pt x="65966" y="1015999"/>
                  </a:lnTo>
                  <a:lnTo>
                    <a:pt x="66952" y="1092199"/>
                  </a:lnTo>
                  <a:lnTo>
                    <a:pt x="67974" y="1155699"/>
                  </a:lnTo>
                  <a:lnTo>
                    <a:pt x="70085" y="1282699"/>
                  </a:lnTo>
                  <a:lnTo>
                    <a:pt x="73265" y="1435099"/>
                  </a:lnTo>
                  <a:lnTo>
                    <a:pt x="74287" y="1473199"/>
                  </a:lnTo>
                  <a:lnTo>
                    <a:pt x="75273" y="1498599"/>
                  </a:lnTo>
                  <a:lnTo>
                    <a:pt x="76212" y="1536699"/>
                  </a:lnTo>
                  <a:lnTo>
                    <a:pt x="77093" y="1549399"/>
                  </a:lnTo>
                  <a:lnTo>
                    <a:pt x="77908" y="1562099"/>
                  </a:lnTo>
                  <a:lnTo>
                    <a:pt x="77969" y="1600199"/>
                  </a:lnTo>
                  <a:lnTo>
                    <a:pt x="78394" y="1650999"/>
                  </a:lnTo>
                  <a:lnTo>
                    <a:pt x="79548" y="1701799"/>
                  </a:lnTo>
                  <a:lnTo>
                    <a:pt x="81795" y="1739899"/>
                  </a:lnTo>
                  <a:lnTo>
                    <a:pt x="83010" y="1777999"/>
                  </a:lnTo>
                  <a:lnTo>
                    <a:pt x="88355" y="1841499"/>
                  </a:lnTo>
                  <a:lnTo>
                    <a:pt x="89570" y="1879599"/>
                  </a:lnTo>
                  <a:lnTo>
                    <a:pt x="89509" y="1917699"/>
                  </a:lnTo>
                  <a:lnTo>
                    <a:pt x="89084" y="1943099"/>
                  </a:lnTo>
                  <a:lnTo>
                    <a:pt x="87930" y="1981199"/>
                  </a:lnTo>
                  <a:lnTo>
                    <a:pt x="85683" y="2019299"/>
                  </a:lnTo>
                  <a:lnTo>
                    <a:pt x="85683" y="2057399"/>
                  </a:lnTo>
                  <a:lnTo>
                    <a:pt x="87930" y="2070099"/>
                  </a:lnTo>
                  <a:lnTo>
                    <a:pt x="94915" y="2082799"/>
                  </a:lnTo>
                  <a:lnTo>
                    <a:pt x="107002" y="2095499"/>
                  </a:lnTo>
                  <a:lnTo>
                    <a:pt x="364640" y="2095499"/>
                  </a:lnTo>
                  <a:lnTo>
                    <a:pt x="421434" y="2108199"/>
                  </a:lnTo>
                  <a:lnTo>
                    <a:pt x="1628636" y="2108199"/>
                  </a:lnTo>
                  <a:lnTo>
                    <a:pt x="1680409" y="2120899"/>
                  </a:lnTo>
                  <a:lnTo>
                    <a:pt x="12892388" y="2120899"/>
                  </a:lnTo>
                  <a:lnTo>
                    <a:pt x="12942228" y="2133599"/>
                  </a:lnTo>
                  <a:lnTo>
                    <a:pt x="13541627" y="2133599"/>
                  </a:lnTo>
                  <a:lnTo>
                    <a:pt x="13591731" y="2146299"/>
                  </a:lnTo>
                  <a:lnTo>
                    <a:pt x="14243079" y="2146299"/>
                  </a:lnTo>
                  <a:lnTo>
                    <a:pt x="14293183" y="2158999"/>
                  </a:lnTo>
                  <a:close/>
                </a:path>
                <a:path w="15068550" h="2209800">
                  <a:moveTo>
                    <a:pt x="15068549" y="2209799"/>
                  </a:moveTo>
                  <a:lnTo>
                    <a:pt x="14845994" y="2209799"/>
                  </a:lnTo>
                  <a:lnTo>
                    <a:pt x="14795316" y="2197099"/>
                  </a:lnTo>
                  <a:lnTo>
                    <a:pt x="12554584" y="2197099"/>
                  </a:lnTo>
                  <a:lnTo>
                    <a:pt x="12503970" y="2184399"/>
                  </a:lnTo>
                  <a:lnTo>
                    <a:pt x="11198444" y="2184399"/>
                  </a:lnTo>
                  <a:lnTo>
                    <a:pt x="10567137" y="2171699"/>
                  </a:lnTo>
                  <a:lnTo>
                    <a:pt x="69526" y="2171699"/>
                  </a:lnTo>
                  <a:lnTo>
                    <a:pt x="46810" y="2158999"/>
                  </a:lnTo>
                  <a:lnTo>
                    <a:pt x="15002300" y="2158999"/>
                  </a:lnTo>
                  <a:lnTo>
                    <a:pt x="15005155" y="2120899"/>
                  </a:lnTo>
                  <a:lnTo>
                    <a:pt x="15007646" y="2082799"/>
                  </a:lnTo>
                  <a:lnTo>
                    <a:pt x="15009407" y="2057399"/>
                  </a:lnTo>
                  <a:lnTo>
                    <a:pt x="15010075" y="2019299"/>
                  </a:lnTo>
                  <a:lnTo>
                    <a:pt x="15008150" y="1968499"/>
                  </a:lnTo>
                  <a:lnTo>
                    <a:pt x="15006332" y="1917699"/>
                  </a:lnTo>
                  <a:lnTo>
                    <a:pt x="15004730" y="1866899"/>
                  </a:lnTo>
                  <a:lnTo>
                    <a:pt x="15003452" y="1828799"/>
                  </a:lnTo>
                  <a:lnTo>
                    <a:pt x="15002606" y="1777999"/>
                  </a:lnTo>
                  <a:lnTo>
                    <a:pt x="15002300" y="1727199"/>
                  </a:lnTo>
                  <a:lnTo>
                    <a:pt x="15003454" y="1689099"/>
                  </a:lnTo>
                  <a:lnTo>
                    <a:pt x="15005702" y="1650999"/>
                  </a:lnTo>
                  <a:lnTo>
                    <a:pt x="15007220" y="1612899"/>
                  </a:lnTo>
                  <a:lnTo>
                    <a:pt x="15006188" y="1587499"/>
                  </a:lnTo>
                  <a:lnTo>
                    <a:pt x="15005520" y="1549399"/>
                  </a:lnTo>
                  <a:lnTo>
                    <a:pt x="15003758" y="1523999"/>
                  </a:lnTo>
                  <a:lnTo>
                    <a:pt x="15001268" y="1485899"/>
                  </a:lnTo>
                  <a:lnTo>
                    <a:pt x="14998414" y="1447799"/>
                  </a:lnTo>
                  <a:lnTo>
                    <a:pt x="14996797" y="1447799"/>
                  </a:lnTo>
                  <a:lnTo>
                    <a:pt x="14995061" y="1422399"/>
                  </a:lnTo>
                  <a:lnTo>
                    <a:pt x="14993221" y="1396999"/>
                  </a:lnTo>
                  <a:lnTo>
                    <a:pt x="14991287" y="1358899"/>
                  </a:lnTo>
                  <a:lnTo>
                    <a:pt x="14989272" y="1320799"/>
                  </a:lnTo>
                  <a:lnTo>
                    <a:pt x="14987187" y="1282699"/>
                  </a:lnTo>
                  <a:lnTo>
                    <a:pt x="14985046" y="1231899"/>
                  </a:lnTo>
                  <a:lnTo>
                    <a:pt x="14982860" y="1168399"/>
                  </a:lnTo>
                  <a:lnTo>
                    <a:pt x="14980641" y="1117599"/>
                  </a:lnTo>
                  <a:lnTo>
                    <a:pt x="14976153" y="990599"/>
                  </a:lnTo>
                  <a:lnTo>
                    <a:pt x="14973908" y="914399"/>
                  </a:lnTo>
                  <a:lnTo>
                    <a:pt x="14971679" y="850899"/>
                  </a:lnTo>
                  <a:lnTo>
                    <a:pt x="14969478" y="774699"/>
                  </a:lnTo>
                  <a:lnTo>
                    <a:pt x="14967316" y="698499"/>
                  </a:lnTo>
                  <a:lnTo>
                    <a:pt x="14965206" y="634999"/>
                  </a:lnTo>
                  <a:lnTo>
                    <a:pt x="14963159" y="558799"/>
                  </a:lnTo>
                  <a:lnTo>
                    <a:pt x="14961189" y="495299"/>
                  </a:lnTo>
                  <a:lnTo>
                    <a:pt x="14959307" y="419099"/>
                  </a:lnTo>
                  <a:lnTo>
                    <a:pt x="14957526" y="355599"/>
                  </a:lnTo>
                  <a:lnTo>
                    <a:pt x="14955856" y="292099"/>
                  </a:lnTo>
                  <a:lnTo>
                    <a:pt x="14954311" y="241299"/>
                  </a:lnTo>
                  <a:lnTo>
                    <a:pt x="14952902" y="177799"/>
                  </a:lnTo>
                  <a:lnTo>
                    <a:pt x="14951642" y="126999"/>
                  </a:lnTo>
                  <a:lnTo>
                    <a:pt x="14950543" y="88899"/>
                  </a:lnTo>
                  <a:lnTo>
                    <a:pt x="14949616" y="50799"/>
                  </a:lnTo>
                  <a:lnTo>
                    <a:pt x="14948875" y="12699"/>
                  </a:lnTo>
                  <a:lnTo>
                    <a:pt x="14948511" y="0"/>
                  </a:lnTo>
                  <a:lnTo>
                    <a:pt x="14999893" y="0"/>
                  </a:lnTo>
                  <a:lnTo>
                    <a:pt x="15000349" y="12699"/>
                  </a:lnTo>
                  <a:lnTo>
                    <a:pt x="15001384" y="50799"/>
                  </a:lnTo>
                  <a:lnTo>
                    <a:pt x="15002613" y="101599"/>
                  </a:lnTo>
                  <a:lnTo>
                    <a:pt x="15004023" y="152399"/>
                  </a:lnTo>
                  <a:lnTo>
                    <a:pt x="15005601" y="203199"/>
                  </a:lnTo>
                  <a:lnTo>
                    <a:pt x="15007336" y="266699"/>
                  </a:lnTo>
                  <a:lnTo>
                    <a:pt x="15009212" y="330199"/>
                  </a:lnTo>
                  <a:lnTo>
                    <a:pt x="15011218" y="393699"/>
                  </a:lnTo>
                  <a:lnTo>
                    <a:pt x="15013341" y="457199"/>
                  </a:lnTo>
                  <a:lnTo>
                    <a:pt x="15015568" y="533399"/>
                  </a:lnTo>
                  <a:lnTo>
                    <a:pt x="15017885" y="609599"/>
                  </a:lnTo>
                  <a:lnTo>
                    <a:pt x="15020280" y="673099"/>
                  </a:lnTo>
                  <a:lnTo>
                    <a:pt x="15022740" y="749299"/>
                  </a:lnTo>
                  <a:lnTo>
                    <a:pt x="15025251" y="825499"/>
                  </a:lnTo>
                  <a:lnTo>
                    <a:pt x="15027802" y="888999"/>
                  </a:lnTo>
                  <a:lnTo>
                    <a:pt x="15030378" y="965199"/>
                  </a:lnTo>
                  <a:lnTo>
                    <a:pt x="15035557" y="1092199"/>
                  </a:lnTo>
                  <a:lnTo>
                    <a:pt x="15038133" y="1142999"/>
                  </a:lnTo>
                  <a:lnTo>
                    <a:pt x="15040684" y="1206499"/>
                  </a:lnTo>
                  <a:lnTo>
                    <a:pt x="15043195" y="1257299"/>
                  </a:lnTo>
                  <a:lnTo>
                    <a:pt x="15045655" y="1295399"/>
                  </a:lnTo>
                  <a:lnTo>
                    <a:pt x="15048050" y="1346199"/>
                  </a:lnTo>
                  <a:lnTo>
                    <a:pt x="15050367" y="1371599"/>
                  </a:lnTo>
                  <a:lnTo>
                    <a:pt x="15052594" y="1396999"/>
                  </a:lnTo>
                  <a:lnTo>
                    <a:pt x="15054717" y="1422399"/>
                  </a:lnTo>
                  <a:lnTo>
                    <a:pt x="15056723" y="1435099"/>
                  </a:lnTo>
                  <a:lnTo>
                    <a:pt x="15064047" y="1485899"/>
                  </a:lnTo>
                  <a:lnTo>
                    <a:pt x="15067377" y="1536699"/>
                  </a:lnTo>
                  <a:lnTo>
                    <a:pt x="15067898" y="1587499"/>
                  </a:lnTo>
                  <a:lnTo>
                    <a:pt x="15066800" y="1638299"/>
                  </a:lnTo>
                  <a:lnTo>
                    <a:pt x="15065270" y="1701799"/>
                  </a:lnTo>
                  <a:lnTo>
                    <a:pt x="15064497" y="1752599"/>
                  </a:lnTo>
                  <a:lnTo>
                    <a:pt x="15064932" y="1803399"/>
                  </a:lnTo>
                  <a:lnTo>
                    <a:pt x="15066114" y="1854199"/>
                  </a:lnTo>
                  <a:lnTo>
                    <a:pt x="15067855" y="1917699"/>
                  </a:lnTo>
                  <a:lnTo>
                    <a:pt x="15068549" y="1930399"/>
                  </a:lnTo>
                  <a:lnTo>
                    <a:pt x="15068549" y="2209799"/>
                  </a:lnTo>
                  <a:close/>
                </a:path>
                <a:path w="15068550" h="2209800">
                  <a:moveTo>
                    <a:pt x="1214445" y="2108199"/>
                  </a:moveTo>
                  <a:lnTo>
                    <a:pt x="639640" y="2108199"/>
                  </a:lnTo>
                  <a:lnTo>
                    <a:pt x="691735" y="2095499"/>
                  </a:lnTo>
                  <a:lnTo>
                    <a:pt x="1162988" y="2095499"/>
                  </a:lnTo>
                  <a:lnTo>
                    <a:pt x="1214445" y="2108199"/>
                  </a:lnTo>
                  <a:close/>
                </a:path>
                <a:path w="15068550" h="2209800">
                  <a:moveTo>
                    <a:pt x="10461974" y="2108199"/>
                  </a:moveTo>
                  <a:lnTo>
                    <a:pt x="9801586" y="2108199"/>
                  </a:lnTo>
                  <a:lnTo>
                    <a:pt x="9981017" y="2095499"/>
                  </a:lnTo>
                  <a:lnTo>
                    <a:pt x="10417416" y="2095499"/>
                  </a:lnTo>
                  <a:lnTo>
                    <a:pt x="10461974" y="2108199"/>
                  </a:lnTo>
                  <a:close/>
                </a:path>
                <a:path w="15068550" h="2209800">
                  <a:moveTo>
                    <a:pt x="12193728" y="2120899"/>
                  </a:moveTo>
                  <a:lnTo>
                    <a:pt x="5686112" y="2120899"/>
                  </a:lnTo>
                  <a:lnTo>
                    <a:pt x="8138789" y="2108199"/>
                  </a:lnTo>
                  <a:lnTo>
                    <a:pt x="12143800" y="2108199"/>
                  </a:lnTo>
                  <a:lnTo>
                    <a:pt x="12193728" y="2120899"/>
                  </a:lnTo>
                  <a:close/>
                </a:path>
                <a:path w="15068550" h="2209800">
                  <a:moveTo>
                    <a:pt x="4771677" y="2184399"/>
                  </a:moveTo>
                  <a:lnTo>
                    <a:pt x="1491501" y="2184399"/>
                  </a:lnTo>
                  <a:lnTo>
                    <a:pt x="1287750" y="2171699"/>
                  </a:lnTo>
                  <a:lnTo>
                    <a:pt x="7608696" y="2171699"/>
                  </a:lnTo>
                  <a:lnTo>
                    <a:pt x="4771677" y="2184399"/>
                  </a:lnTo>
                  <a:close/>
                </a:path>
                <a:path w="15068550" h="2209800">
                  <a:moveTo>
                    <a:pt x="3352777" y="2197099"/>
                  </a:moveTo>
                  <a:lnTo>
                    <a:pt x="2118660" y="2197099"/>
                  </a:lnTo>
                  <a:lnTo>
                    <a:pt x="1857443" y="2184399"/>
                  </a:lnTo>
                  <a:lnTo>
                    <a:pt x="3448496" y="2184399"/>
                  </a:lnTo>
                  <a:lnTo>
                    <a:pt x="3352777" y="2197099"/>
                  </a:lnTo>
                  <a:close/>
                </a:path>
              </a:pathLst>
            </a:custGeom>
            <a:solidFill>
              <a:srgbClr val="373734"/>
            </a:solidFill>
          </p:spPr>
          <p:txBody>
            <a:bodyPr wrap="square" lIns="0" tIns="0" rIns="0" bIns="0" rtlCol="0"/>
            <a:lstStyle/>
            <a:p>
              <a:endParaRPr/>
            </a:p>
          </p:txBody>
        </p:sp>
        <p:sp>
          <p:nvSpPr>
            <p:cNvPr id="14" name="object 14"/>
            <p:cNvSpPr/>
            <p:nvPr/>
          </p:nvSpPr>
          <p:spPr>
            <a:xfrm>
              <a:off x="1619368" y="3"/>
              <a:ext cx="15226665" cy="2049780"/>
            </a:xfrm>
            <a:custGeom>
              <a:avLst/>
              <a:gdLst/>
              <a:ahLst/>
              <a:cxnLst/>
              <a:rect l="l" t="t" r="r" b="b"/>
              <a:pathLst>
                <a:path w="15226665" h="2049780">
                  <a:moveTo>
                    <a:pt x="15226205" y="0"/>
                  </a:moveTo>
                  <a:lnTo>
                    <a:pt x="15203031" y="1252113"/>
                  </a:lnTo>
                  <a:lnTo>
                    <a:pt x="15133857" y="2049178"/>
                  </a:lnTo>
                  <a:lnTo>
                    <a:pt x="7596686" y="1968007"/>
                  </a:lnTo>
                  <a:lnTo>
                    <a:pt x="11655" y="1812070"/>
                  </a:lnTo>
                  <a:lnTo>
                    <a:pt x="0" y="0"/>
                  </a:lnTo>
                  <a:lnTo>
                    <a:pt x="15226205" y="0"/>
                  </a:lnTo>
                  <a:close/>
                </a:path>
              </a:pathLst>
            </a:custGeom>
            <a:solidFill>
              <a:srgbClr val="FFFFFF"/>
            </a:solidFill>
          </p:spPr>
          <p:txBody>
            <a:bodyPr wrap="square" lIns="0" tIns="0" rIns="0" bIns="0" rtlCol="0"/>
            <a:lstStyle/>
            <a:p>
              <a:endParaRPr/>
            </a:p>
          </p:txBody>
        </p:sp>
        <p:sp>
          <p:nvSpPr>
            <p:cNvPr id="15" name="object 15"/>
            <p:cNvSpPr/>
            <p:nvPr/>
          </p:nvSpPr>
          <p:spPr>
            <a:xfrm>
              <a:off x="1567030" y="543"/>
              <a:ext cx="15295244" cy="2093595"/>
            </a:xfrm>
            <a:custGeom>
              <a:avLst/>
              <a:gdLst/>
              <a:ahLst/>
              <a:cxnLst/>
              <a:rect l="l" t="t" r="r" b="b"/>
              <a:pathLst>
                <a:path w="15295244" h="2093595">
                  <a:moveTo>
                    <a:pt x="2202001" y="1904502"/>
                  </a:moveTo>
                  <a:lnTo>
                    <a:pt x="5751277" y="1970192"/>
                  </a:lnTo>
                  <a:lnTo>
                    <a:pt x="5650192" y="1981023"/>
                  </a:lnTo>
                  <a:lnTo>
                    <a:pt x="2355582" y="1920047"/>
                  </a:lnTo>
                  <a:lnTo>
                    <a:pt x="2202001" y="1904502"/>
                  </a:lnTo>
                  <a:close/>
                </a:path>
                <a:path w="15295244" h="2093595">
                  <a:moveTo>
                    <a:pt x="1133490" y="1872024"/>
                  </a:moveTo>
                  <a:lnTo>
                    <a:pt x="11877119" y="2070867"/>
                  </a:lnTo>
                  <a:lnTo>
                    <a:pt x="9951295" y="2047926"/>
                  </a:lnTo>
                  <a:lnTo>
                    <a:pt x="1182747" y="1885638"/>
                  </a:lnTo>
                  <a:lnTo>
                    <a:pt x="1133490" y="1872024"/>
                  </a:lnTo>
                  <a:close/>
                </a:path>
                <a:path w="15295244" h="2093595">
                  <a:moveTo>
                    <a:pt x="688301" y="1851082"/>
                  </a:moveTo>
                  <a:lnTo>
                    <a:pt x="13143886" y="2081610"/>
                  </a:lnTo>
                  <a:lnTo>
                    <a:pt x="13093463" y="2093379"/>
                  </a:lnTo>
                  <a:lnTo>
                    <a:pt x="737558" y="1864696"/>
                  </a:lnTo>
                  <a:lnTo>
                    <a:pt x="688301" y="1851082"/>
                  </a:lnTo>
                  <a:close/>
                </a:path>
                <a:path w="15295244" h="2093595">
                  <a:moveTo>
                    <a:pt x="145809" y="1828340"/>
                  </a:moveTo>
                  <a:lnTo>
                    <a:pt x="13648997" y="2078256"/>
                  </a:lnTo>
                  <a:lnTo>
                    <a:pt x="13494613" y="2088101"/>
                  </a:lnTo>
                  <a:lnTo>
                    <a:pt x="189426" y="1841849"/>
                  </a:lnTo>
                  <a:lnTo>
                    <a:pt x="145809" y="1828340"/>
                  </a:lnTo>
                  <a:close/>
                </a:path>
                <a:path w="15295244" h="2093595">
                  <a:moveTo>
                    <a:pt x="14621800" y="402"/>
                  </a:moveTo>
                  <a:lnTo>
                    <a:pt x="15220072" y="11475"/>
                  </a:lnTo>
                  <a:lnTo>
                    <a:pt x="61316" y="10365"/>
                  </a:lnTo>
                  <a:lnTo>
                    <a:pt x="61874" y="35779"/>
                  </a:lnTo>
                  <a:lnTo>
                    <a:pt x="62071" y="61187"/>
                  </a:lnTo>
                  <a:lnTo>
                    <a:pt x="63127" y="99314"/>
                  </a:lnTo>
                  <a:lnTo>
                    <a:pt x="65146" y="124755"/>
                  </a:lnTo>
                  <a:lnTo>
                    <a:pt x="67295" y="162902"/>
                  </a:lnTo>
                  <a:lnTo>
                    <a:pt x="69099" y="162935"/>
                  </a:lnTo>
                  <a:lnTo>
                    <a:pt x="70577" y="188367"/>
                  </a:lnTo>
                  <a:lnTo>
                    <a:pt x="72181" y="213801"/>
                  </a:lnTo>
                  <a:lnTo>
                    <a:pt x="73660" y="251935"/>
                  </a:lnTo>
                  <a:lnTo>
                    <a:pt x="74999" y="302768"/>
                  </a:lnTo>
                  <a:lnTo>
                    <a:pt x="76414" y="353603"/>
                  </a:lnTo>
                  <a:lnTo>
                    <a:pt x="77889" y="404439"/>
                  </a:lnTo>
                  <a:lnTo>
                    <a:pt x="79174" y="467974"/>
                  </a:lnTo>
                  <a:lnTo>
                    <a:pt x="81807" y="595044"/>
                  </a:lnTo>
                  <a:lnTo>
                    <a:pt x="82889" y="671277"/>
                  </a:lnTo>
                  <a:lnTo>
                    <a:pt x="84183" y="734812"/>
                  </a:lnTo>
                  <a:lnTo>
                    <a:pt x="85202" y="811044"/>
                  </a:lnTo>
                  <a:lnTo>
                    <a:pt x="86166" y="887275"/>
                  </a:lnTo>
                  <a:lnTo>
                    <a:pt x="87293" y="950807"/>
                  </a:lnTo>
                  <a:lnTo>
                    <a:pt x="88096" y="1027034"/>
                  </a:lnTo>
                  <a:lnTo>
                    <a:pt x="89029" y="1090563"/>
                  </a:lnTo>
                  <a:lnTo>
                    <a:pt x="89604" y="1166786"/>
                  </a:lnTo>
                  <a:lnTo>
                    <a:pt x="90276" y="1230310"/>
                  </a:lnTo>
                  <a:lnTo>
                    <a:pt x="90793" y="1293830"/>
                  </a:lnTo>
                  <a:lnTo>
                    <a:pt x="91373" y="1344649"/>
                  </a:lnTo>
                  <a:lnTo>
                    <a:pt x="91765" y="1395465"/>
                  </a:lnTo>
                  <a:lnTo>
                    <a:pt x="92186" y="1433580"/>
                  </a:lnTo>
                  <a:lnTo>
                    <a:pt x="92387" y="1471690"/>
                  </a:lnTo>
                  <a:lnTo>
                    <a:pt x="92584" y="1497098"/>
                  </a:lnTo>
                  <a:lnTo>
                    <a:pt x="92526" y="1522501"/>
                  </a:lnTo>
                  <a:lnTo>
                    <a:pt x="92432" y="1535202"/>
                  </a:lnTo>
                  <a:lnTo>
                    <a:pt x="112927" y="1688007"/>
                  </a:lnTo>
                  <a:lnTo>
                    <a:pt x="116751" y="1726184"/>
                  </a:lnTo>
                  <a:lnTo>
                    <a:pt x="130728" y="1739145"/>
                  </a:lnTo>
                  <a:lnTo>
                    <a:pt x="164073" y="1752465"/>
                  </a:lnTo>
                  <a:lnTo>
                    <a:pt x="274217" y="1754503"/>
                  </a:lnTo>
                  <a:lnTo>
                    <a:pt x="296624" y="1767620"/>
                  </a:lnTo>
                  <a:lnTo>
                    <a:pt x="420884" y="1769920"/>
                  </a:lnTo>
                  <a:lnTo>
                    <a:pt x="621288" y="1786331"/>
                  </a:lnTo>
                  <a:lnTo>
                    <a:pt x="873552" y="1791000"/>
                  </a:lnTo>
                  <a:lnTo>
                    <a:pt x="923721" y="1804631"/>
                  </a:lnTo>
                  <a:lnTo>
                    <a:pt x="1426241" y="1813931"/>
                  </a:lnTo>
                  <a:lnTo>
                    <a:pt x="1527447" y="1828507"/>
                  </a:lnTo>
                  <a:lnTo>
                    <a:pt x="2290806" y="1842635"/>
                  </a:lnTo>
                  <a:lnTo>
                    <a:pt x="3003343" y="1868525"/>
                  </a:lnTo>
                  <a:lnTo>
                    <a:pt x="14065656" y="2073265"/>
                  </a:lnTo>
                  <a:lnTo>
                    <a:pt x="13908723" y="2083063"/>
                  </a:lnTo>
                  <a:lnTo>
                    <a:pt x="86991" y="1827251"/>
                  </a:lnTo>
                  <a:lnTo>
                    <a:pt x="62108" y="1788684"/>
                  </a:lnTo>
                  <a:lnTo>
                    <a:pt x="59891" y="1737834"/>
                  </a:lnTo>
                  <a:lnTo>
                    <a:pt x="58053" y="1712396"/>
                  </a:lnTo>
                  <a:lnTo>
                    <a:pt x="53537" y="1674206"/>
                  </a:lnTo>
                  <a:lnTo>
                    <a:pt x="45961" y="1597852"/>
                  </a:lnTo>
                  <a:lnTo>
                    <a:pt x="41444" y="1559662"/>
                  </a:lnTo>
                  <a:lnTo>
                    <a:pt x="41522" y="1546962"/>
                  </a:lnTo>
                  <a:lnTo>
                    <a:pt x="41298" y="1534255"/>
                  </a:lnTo>
                  <a:lnTo>
                    <a:pt x="41259" y="1496148"/>
                  </a:lnTo>
                  <a:lnTo>
                    <a:pt x="40719" y="1470734"/>
                  </a:lnTo>
                  <a:lnTo>
                    <a:pt x="40401" y="1419919"/>
                  </a:lnTo>
                  <a:lnTo>
                    <a:pt x="39851" y="1369100"/>
                  </a:lnTo>
                  <a:lnTo>
                    <a:pt x="39089" y="1318277"/>
                  </a:lnTo>
                  <a:lnTo>
                    <a:pt x="38365" y="1254753"/>
                  </a:lnTo>
                  <a:lnTo>
                    <a:pt x="37464" y="1191226"/>
                  </a:lnTo>
                  <a:lnTo>
                    <a:pt x="36404" y="1127695"/>
                  </a:lnTo>
                  <a:lnTo>
                    <a:pt x="35436" y="1051464"/>
                  </a:lnTo>
                  <a:lnTo>
                    <a:pt x="34343" y="975231"/>
                  </a:lnTo>
                  <a:lnTo>
                    <a:pt x="32909" y="911693"/>
                  </a:lnTo>
                  <a:lnTo>
                    <a:pt x="31621" y="835457"/>
                  </a:lnTo>
                  <a:lnTo>
                    <a:pt x="30263" y="759218"/>
                  </a:lnTo>
                  <a:lnTo>
                    <a:pt x="28850" y="682979"/>
                  </a:lnTo>
                  <a:lnTo>
                    <a:pt x="25467" y="555895"/>
                  </a:lnTo>
                  <a:lnTo>
                    <a:pt x="24002" y="479655"/>
                  </a:lnTo>
                  <a:lnTo>
                    <a:pt x="22084" y="428810"/>
                  </a:lnTo>
                  <a:lnTo>
                    <a:pt x="20437" y="365269"/>
                  </a:lnTo>
                  <a:lnTo>
                    <a:pt x="18608" y="314427"/>
                  </a:lnTo>
                  <a:lnTo>
                    <a:pt x="16615" y="276283"/>
                  </a:lnTo>
                  <a:lnTo>
                    <a:pt x="14711" y="238141"/>
                  </a:lnTo>
                  <a:lnTo>
                    <a:pt x="12679" y="212699"/>
                  </a:lnTo>
                  <a:lnTo>
                    <a:pt x="10771" y="187260"/>
                  </a:lnTo>
                  <a:lnTo>
                    <a:pt x="8770" y="174521"/>
                  </a:lnTo>
                  <a:lnTo>
                    <a:pt x="2388" y="123594"/>
                  </a:lnTo>
                  <a:lnTo>
                    <a:pt x="0" y="72741"/>
                  </a:lnTo>
                  <a:lnTo>
                    <a:pt x="183" y="34638"/>
                  </a:lnTo>
                  <a:lnTo>
                    <a:pt x="1196" y="9252"/>
                  </a:lnTo>
                  <a:lnTo>
                    <a:pt x="14621800" y="402"/>
                  </a:lnTo>
                  <a:close/>
                </a:path>
                <a:path w="15295244" h="2093595">
                  <a:moveTo>
                    <a:pt x="6123665" y="1913573"/>
                  </a:moveTo>
                  <a:lnTo>
                    <a:pt x="14477199" y="2068180"/>
                  </a:lnTo>
                  <a:lnTo>
                    <a:pt x="14425951" y="2079934"/>
                  </a:lnTo>
                  <a:lnTo>
                    <a:pt x="5735685" y="1919095"/>
                  </a:lnTo>
                  <a:lnTo>
                    <a:pt x="6123665" y="1913573"/>
                  </a:lnTo>
                  <a:close/>
                </a:path>
                <a:path w="15295244" h="2093595">
                  <a:moveTo>
                    <a:pt x="12450353" y="2017965"/>
                  </a:moveTo>
                  <a:lnTo>
                    <a:pt x="14883422" y="2062996"/>
                  </a:lnTo>
                  <a:lnTo>
                    <a:pt x="14832548" y="2074757"/>
                  </a:lnTo>
                  <a:lnTo>
                    <a:pt x="12399541" y="2029727"/>
                  </a:lnTo>
                  <a:lnTo>
                    <a:pt x="12450353" y="2017965"/>
                  </a:lnTo>
                  <a:close/>
                </a:path>
                <a:path w="15295244" h="2093595">
                  <a:moveTo>
                    <a:pt x="11331511" y="1997258"/>
                  </a:moveTo>
                  <a:lnTo>
                    <a:pt x="11691695" y="2003924"/>
                  </a:lnTo>
                  <a:lnTo>
                    <a:pt x="11893769" y="2020366"/>
                  </a:lnTo>
                  <a:lnTo>
                    <a:pt x="9236364" y="1971183"/>
                  </a:lnTo>
                  <a:lnTo>
                    <a:pt x="11331511" y="1997258"/>
                  </a:lnTo>
                  <a:close/>
                </a:path>
                <a:path w="15295244" h="2093595">
                  <a:moveTo>
                    <a:pt x="13058024" y="2016510"/>
                  </a:moveTo>
                  <a:lnTo>
                    <a:pt x="15127423" y="2054810"/>
                  </a:lnTo>
                  <a:lnTo>
                    <a:pt x="15079784" y="2066630"/>
                  </a:lnTo>
                  <a:lnTo>
                    <a:pt x="13006702" y="2028262"/>
                  </a:lnTo>
                  <a:lnTo>
                    <a:pt x="13058024" y="2016510"/>
                  </a:lnTo>
                  <a:close/>
                </a:path>
                <a:path w="15295244" h="2093595">
                  <a:moveTo>
                    <a:pt x="13704980" y="2015781"/>
                  </a:moveTo>
                  <a:lnTo>
                    <a:pt x="15232928" y="2044061"/>
                  </a:lnTo>
                  <a:lnTo>
                    <a:pt x="15202531" y="2056200"/>
                  </a:lnTo>
                  <a:lnTo>
                    <a:pt x="13508155" y="2024841"/>
                  </a:lnTo>
                  <a:lnTo>
                    <a:pt x="13704980" y="2015781"/>
                  </a:lnTo>
                  <a:close/>
                </a:path>
                <a:path w="15295244" h="2093595">
                  <a:moveTo>
                    <a:pt x="15286373" y="0"/>
                  </a:moveTo>
                  <a:lnTo>
                    <a:pt x="15288446" y="50847"/>
                  </a:lnTo>
                  <a:lnTo>
                    <a:pt x="15291095" y="114406"/>
                  </a:lnTo>
                  <a:lnTo>
                    <a:pt x="15293606" y="165262"/>
                  </a:lnTo>
                  <a:lnTo>
                    <a:pt x="15294624" y="216089"/>
                  </a:lnTo>
                  <a:lnTo>
                    <a:pt x="15293031" y="266868"/>
                  </a:lnTo>
                  <a:lnTo>
                    <a:pt x="15293571" y="279581"/>
                  </a:lnTo>
                  <a:lnTo>
                    <a:pt x="15293915" y="304991"/>
                  </a:lnTo>
                  <a:lnTo>
                    <a:pt x="15294683" y="355814"/>
                  </a:lnTo>
                  <a:lnTo>
                    <a:pt x="15294618" y="406622"/>
                  </a:lnTo>
                  <a:lnTo>
                    <a:pt x="15294789" y="444731"/>
                  </a:lnTo>
                  <a:lnTo>
                    <a:pt x="15294629" y="546346"/>
                  </a:lnTo>
                  <a:lnTo>
                    <a:pt x="15294279" y="609850"/>
                  </a:lnTo>
                  <a:lnTo>
                    <a:pt x="15293893" y="673354"/>
                  </a:lnTo>
                  <a:lnTo>
                    <a:pt x="15293462" y="736857"/>
                  </a:lnTo>
                  <a:lnTo>
                    <a:pt x="15292975" y="800359"/>
                  </a:lnTo>
                  <a:lnTo>
                    <a:pt x="15292425" y="863859"/>
                  </a:lnTo>
                  <a:lnTo>
                    <a:pt x="15290859" y="1003554"/>
                  </a:lnTo>
                  <a:lnTo>
                    <a:pt x="15290355" y="1041652"/>
                  </a:lnTo>
                  <a:lnTo>
                    <a:pt x="15282364" y="1473378"/>
                  </a:lnTo>
                  <a:lnTo>
                    <a:pt x="15280619" y="1536856"/>
                  </a:lnTo>
                  <a:lnTo>
                    <a:pt x="15278977" y="1587634"/>
                  </a:lnTo>
                  <a:lnTo>
                    <a:pt x="15277159" y="1638410"/>
                  </a:lnTo>
                  <a:lnTo>
                    <a:pt x="15275390" y="1676483"/>
                  </a:lnTo>
                  <a:lnTo>
                    <a:pt x="15273190" y="1727251"/>
                  </a:lnTo>
                  <a:lnTo>
                    <a:pt x="15271255" y="1752620"/>
                  </a:lnTo>
                  <a:lnTo>
                    <a:pt x="15268870" y="1790682"/>
                  </a:lnTo>
                  <a:lnTo>
                    <a:pt x="15266732" y="1803345"/>
                  </a:lnTo>
                  <a:lnTo>
                    <a:pt x="15264360" y="1816003"/>
                  </a:lnTo>
                  <a:lnTo>
                    <a:pt x="15262190" y="1841367"/>
                  </a:lnTo>
                  <a:lnTo>
                    <a:pt x="15261234" y="1866754"/>
                  </a:lnTo>
                  <a:lnTo>
                    <a:pt x="15259299" y="1879420"/>
                  </a:lnTo>
                  <a:lnTo>
                    <a:pt x="15255072" y="1917449"/>
                  </a:lnTo>
                  <a:lnTo>
                    <a:pt x="15250352" y="1942766"/>
                  </a:lnTo>
                  <a:lnTo>
                    <a:pt x="15245396" y="1980780"/>
                  </a:lnTo>
                  <a:lnTo>
                    <a:pt x="15240935" y="2031507"/>
                  </a:lnTo>
                  <a:lnTo>
                    <a:pt x="15236814" y="2044132"/>
                  </a:lnTo>
                  <a:lnTo>
                    <a:pt x="14063219" y="2022412"/>
                  </a:lnTo>
                  <a:lnTo>
                    <a:pt x="14219140" y="2012595"/>
                  </a:lnTo>
                  <a:lnTo>
                    <a:pt x="14630646" y="2020211"/>
                  </a:lnTo>
                  <a:lnTo>
                    <a:pt x="14681790" y="2008456"/>
                  </a:lnTo>
                  <a:lnTo>
                    <a:pt x="15033579" y="2014967"/>
                  </a:lnTo>
                  <a:lnTo>
                    <a:pt x="15083313" y="2003185"/>
                  </a:lnTo>
                  <a:lnTo>
                    <a:pt x="15170971" y="2004807"/>
                  </a:lnTo>
                  <a:lnTo>
                    <a:pt x="15179517" y="1979561"/>
                  </a:lnTo>
                  <a:lnTo>
                    <a:pt x="15183820" y="1966939"/>
                  </a:lnTo>
                  <a:lnTo>
                    <a:pt x="15186597" y="1941586"/>
                  </a:lnTo>
                  <a:lnTo>
                    <a:pt x="15190695" y="1890853"/>
                  </a:lnTo>
                  <a:lnTo>
                    <a:pt x="15193237" y="1878198"/>
                  </a:lnTo>
                  <a:lnTo>
                    <a:pt x="15197464" y="1840169"/>
                  </a:lnTo>
                  <a:lnTo>
                    <a:pt x="15207374" y="1764140"/>
                  </a:lnTo>
                  <a:lnTo>
                    <a:pt x="15211601" y="1726111"/>
                  </a:lnTo>
                  <a:lnTo>
                    <a:pt x="15213422" y="1713443"/>
                  </a:lnTo>
                  <a:lnTo>
                    <a:pt x="15214969" y="1700769"/>
                  </a:lnTo>
                  <a:lnTo>
                    <a:pt x="15216726" y="1662695"/>
                  </a:lnTo>
                  <a:lnTo>
                    <a:pt x="15218003" y="1637315"/>
                  </a:lnTo>
                  <a:lnTo>
                    <a:pt x="15219520" y="1586534"/>
                  </a:lnTo>
                  <a:lnTo>
                    <a:pt x="15220819" y="1535749"/>
                  </a:lnTo>
                  <a:lnTo>
                    <a:pt x="15223836" y="1370677"/>
                  </a:lnTo>
                  <a:lnTo>
                    <a:pt x="15224839" y="1294482"/>
                  </a:lnTo>
                  <a:lnTo>
                    <a:pt x="15225738" y="1218286"/>
                  </a:lnTo>
                  <a:lnTo>
                    <a:pt x="15226505" y="1142087"/>
                  </a:lnTo>
                  <a:lnTo>
                    <a:pt x="15227156" y="1065886"/>
                  </a:lnTo>
                  <a:lnTo>
                    <a:pt x="15227468" y="1002381"/>
                  </a:lnTo>
                  <a:lnTo>
                    <a:pt x="15227926" y="926177"/>
                  </a:lnTo>
                  <a:lnTo>
                    <a:pt x="15228310" y="849971"/>
                  </a:lnTo>
                  <a:lnTo>
                    <a:pt x="15228398" y="786461"/>
                  </a:lnTo>
                  <a:lnTo>
                    <a:pt x="15228675" y="710253"/>
                  </a:lnTo>
                  <a:lnTo>
                    <a:pt x="15228677" y="583232"/>
                  </a:lnTo>
                  <a:lnTo>
                    <a:pt x="15228195" y="481605"/>
                  </a:lnTo>
                  <a:lnTo>
                    <a:pt x="15227749" y="443491"/>
                  </a:lnTo>
                  <a:lnTo>
                    <a:pt x="15227343" y="405377"/>
                  </a:lnTo>
                  <a:lnTo>
                    <a:pt x="15226989" y="367263"/>
                  </a:lnTo>
                  <a:lnTo>
                    <a:pt x="15226233" y="354547"/>
                  </a:lnTo>
                  <a:lnTo>
                    <a:pt x="15225559" y="341833"/>
                  </a:lnTo>
                  <a:lnTo>
                    <a:pt x="15226204" y="303738"/>
                  </a:lnTo>
                  <a:lnTo>
                    <a:pt x="15226719" y="252939"/>
                  </a:lnTo>
                  <a:lnTo>
                    <a:pt x="15226270" y="214824"/>
                  </a:lnTo>
                  <a:lnTo>
                    <a:pt x="15224728" y="176689"/>
                  </a:lnTo>
                  <a:lnTo>
                    <a:pt x="15224219" y="138573"/>
                  </a:lnTo>
                  <a:lnTo>
                    <a:pt x="15220051" y="74985"/>
                  </a:lnTo>
                  <a:lnTo>
                    <a:pt x="15219306" y="49567"/>
                  </a:lnTo>
                  <a:lnTo>
                    <a:pt x="15220072" y="11477"/>
                  </a:lnTo>
                  <a:lnTo>
                    <a:pt x="15220203" y="11477"/>
                  </a:lnTo>
                  <a:lnTo>
                    <a:pt x="14621800" y="402"/>
                  </a:lnTo>
                  <a:lnTo>
                    <a:pt x="15286373" y="0"/>
                  </a:lnTo>
                  <a:close/>
                </a:path>
                <a:path w="15295244" h="2093595">
                  <a:moveTo>
                    <a:pt x="15220072" y="11475"/>
                  </a:moveTo>
                  <a:lnTo>
                    <a:pt x="15220203" y="11477"/>
                  </a:lnTo>
                  <a:lnTo>
                    <a:pt x="15220072" y="11477"/>
                  </a:lnTo>
                  <a:close/>
                </a:path>
              </a:pathLst>
            </a:custGeom>
            <a:solidFill>
              <a:srgbClr val="373734"/>
            </a:solidFill>
          </p:spPr>
          <p:txBody>
            <a:bodyPr wrap="square" lIns="0" tIns="0" rIns="0" bIns="0" rtlCol="0"/>
            <a:lstStyle/>
            <a:p>
              <a:endParaRPr/>
            </a:p>
          </p:txBody>
        </p:sp>
        <p:sp>
          <p:nvSpPr>
            <p:cNvPr id="16" name="object 16"/>
            <p:cNvSpPr/>
            <p:nvPr/>
          </p:nvSpPr>
          <p:spPr>
            <a:xfrm>
              <a:off x="1713655" y="3"/>
              <a:ext cx="15130780" cy="2355215"/>
            </a:xfrm>
            <a:custGeom>
              <a:avLst/>
              <a:gdLst/>
              <a:ahLst/>
              <a:cxnLst/>
              <a:rect l="l" t="t" r="r" b="b"/>
              <a:pathLst>
                <a:path w="15130780" h="2355215">
                  <a:moveTo>
                    <a:pt x="15130206" y="2200573"/>
                  </a:moveTo>
                  <a:lnTo>
                    <a:pt x="18846" y="2354832"/>
                  </a:lnTo>
                  <a:lnTo>
                    <a:pt x="0" y="751411"/>
                  </a:lnTo>
                  <a:lnTo>
                    <a:pt x="38266" y="0"/>
                  </a:lnTo>
                  <a:lnTo>
                    <a:pt x="15053760" y="0"/>
                  </a:lnTo>
                  <a:lnTo>
                    <a:pt x="15130206" y="2200573"/>
                  </a:lnTo>
                  <a:close/>
                </a:path>
              </a:pathLst>
            </a:custGeom>
            <a:solidFill>
              <a:srgbClr val="FFFFFF"/>
            </a:solidFill>
          </p:spPr>
          <p:txBody>
            <a:bodyPr wrap="square" lIns="0" tIns="0" rIns="0" bIns="0" rtlCol="0"/>
            <a:lstStyle/>
            <a:p>
              <a:endParaRPr/>
            </a:p>
          </p:txBody>
        </p:sp>
        <p:pic>
          <p:nvPicPr>
            <p:cNvPr id="17" name="object 17"/>
            <p:cNvPicPr/>
            <p:nvPr/>
          </p:nvPicPr>
          <p:blipFill>
            <a:blip r:embed="rId3" cstate="print"/>
            <a:stretch>
              <a:fillRect/>
            </a:stretch>
          </p:blipFill>
          <p:spPr>
            <a:xfrm>
              <a:off x="1679552" y="0"/>
              <a:ext cx="15343744" cy="2676193"/>
            </a:xfrm>
            <a:prstGeom prst="rect">
              <a:avLst/>
            </a:prstGeom>
          </p:spPr>
        </p:pic>
        <p:sp>
          <p:nvSpPr>
            <p:cNvPr id="18" name="object 18"/>
            <p:cNvSpPr/>
            <p:nvPr/>
          </p:nvSpPr>
          <p:spPr>
            <a:xfrm>
              <a:off x="3018526" y="4314747"/>
              <a:ext cx="4107815" cy="133350"/>
            </a:xfrm>
            <a:custGeom>
              <a:avLst/>
              <a:gdLst/>
              <a:ahLst/>
              <a:cxnLst/>
              <a:rect l="l" t="t" r="r" b="b"/>
              <a:pathLst>
                <a:path w="4107815" h="133350">
                  <a:moveTo>
                    <a:pt x="0" y="133126"/>
                  </a:moveTo>
                  <a:lnTo>
                    <a:pt x="4107714" y="133126"/>
                  </a:lnTo>
                  <a:lnTo>
                    <a:pt x="3935164" y="129173"/>
                  </a:lnTo>
                  <a:lnTo>
                    <a:pt x="3889036" y="126814"/>
                  </a:lnTo>
                  <a:lnTo>
                    <a:pt x="3842909" y="122568"/>
                  </a:lnTo>
                  <a:lnTo>
                    <a:pt x="3796781" y="117851"/>
                  </a:lnTo>
                  <a:lnTo>
                    <a:pt x="3750653" y="114077"/>
                  </a:lnTo>
                  <a:lnTo>
                    <a:pt x="3365064" y="93425"/>
                  </a:lnTo>
                  <a:lnTo>
                    <a:pt x="3216786" y="84395"/>
                  </a:lnTo>
                  <a:lnTo>
                    <a:pt x="3113025" y="78392"/>
                  </a:lnTo>
                  <a:lnTo>
                    <a:pt x="3009263" y="73026"/>
                  </a:lnTo>
                  <a:lnTo>
                    <a:pt x="2905502" y="68223"/>
                  </a:lnTo>
                  <a:lnTo>
                    <a:pt x="2749861" y="61920"/>
                  </a:lnTo>
                  <a:lnTo>
                    <a:pt x="2594219" y="56478"/>
                  </a:lnTo>
                  <a:lnTo>
                    <a:pt x="2334816" y="48660"/>
                  </a:lnTo>
                  <a:lnTo>
                    <a:pt x="2314125" y="47460"/>
                  </a:lnTo>
                  <a:lnTo>
                    <a:pt x="2293552" y="45672"/>
                  </a:lnTo>
                  <a:lnTo>
                    <a:pt x="2273215" y="43175"/>
                  </a:lnTo>
                  <a:lnTo>
                    <a:pt x="2225361" y="35234"/>
                  </a:lnTo>
                  <a:lnTo>
                    <a:pt x="2197845" y="33091"/>
                  </a:lnTo>
                  <a:lnTo>
                    <a:pt x="2170094" y="34015"/>
                  </a:lnTo>
                  <a:lnTo>
                    <a:pt x="2141519" y="38595"/>
                  </a:lnTo>
                  <a:lnTo>
                    <a:pt x="2101354" y="42467"/>
                  </a:lnTo>
                  <a:lnTo>
                    <a:pt x="2053657" y="38438"/>
                  </a:lnTo>
                  <a:lnTo>
                    <a:pt x="2003136" y="28511"/>
                  </a:lnTo>
                  <a:lnTo>
                    <a:pt x="1954498" y="14693"/>
                  </a:lnTo>
                  <a:lnTo>
                    <a:pt x="1942084" y="10801"/>
                  </a:lnTo>
                  <a:lnTo>
                    <a:pt x="1929552" y="8088"/>
                  </a:lnTo>
                  <a:lnTo>
                    <a:pt x="1917255" y="8678"/>
                  </a:lnTo>
                  <a:lnTo>
                    <a:pt x="1905547" y="14693"/>
                  </a:lnTo>
                  <a:lnTo>
                    <a:pt x="1884581" y="26624"/>
                  </a:lnTo>
                  <a:lnTo>
                    <a:pt x="1863027" y="31833"/>
                  </a:lnTo>
                  <a:lnTo>
                    <a:pt x="1840768" y="32561"/>
                  </a:lnTo>
                  <a:lnTo>
                    <a:pt x="1774381" y="28315"/>
                  </a:lnTo>
                  <a:lnTo>
                    <a:pt x="1731077" y="27116"/>
                  </a:lnTo>
                  <a:lnTo>
                    <a:pt x="1644470" y="26015"/>
                  </a:lnTo>
                  <a:lnTo>
                    <a:pt x="1623446" y="26644"/>
                  </a:lnTo>
                  <a:lnTo>
                    <a:pt x="1613405" y="26015"/>
                  </a:lnTo>
                  <a:lnTo>
                    <a:pt x="1604305" y="23499"/>
                  </a:lnTo>
                  <a:lnTo>
                    <a:pt x="1556824" y="8481"/>
                  </a:lnTo>
                  <a:lnTo>
                    <a:pt x="1508754" y="5258"/>
                  </a:lnTo>
                  <a:lnTo>
                    <a:pt x="1460450" y="8639"/>
                  </a:lnTo>
                  <a:lnTo>
                    <a:pt x="1412263" y="13435"/>
                  </a:lnTo>
                  <a:lnTo>
                    <a:pt x="1384218" y="15499"/>
                  </a:lnTo>
                  <a:lnTo>
                    <a:pt x="1356408" y="15794"/>
                  </a:lnTo>
                  <a:lnTo>
                    <a:pt x="1328598" y="13966"/>
                  </a:lnTo>
                  <a:lnTo>
                    <a:pt x="1300552" y="9661"/>
                  </a:lnTo>
                  <a:lnTo>
                    <a:pt x="1275880" y="9995"/>
                  </a:lnTo>
                  <a:lnTo>
                    <a:pt x="1250973" y="15165"/>
                  </a:lnTo>
                  <a:lnTo>
                    <a:pt x="1226066" y="17268"/>
                  </a:lnTo>
                  <a:lnTo>
                    <a:pt x="1201394" y="8403"/>
                  </a:lnTo>
                  <a:lnTo>
                    <a:pt x="1150508" y="8373"/>
                  </a:lnTo>
                  <a:lnTo>
                    <a:pt x="1099548" y="6280"/>
                  </a:lnTo>
                  <a:lnTo>
                    <a:pt x="1048559" y="3361"/>
                  </a:lnTo>
                  <a:lnTo>
                    <a:pt x="997585" y="855"/>
                  </a:lnTo>
                  <a:lnTo>
                    <a:pt x="946669" y="0"/>
                  </a:lnTo>
                  <a:lnTo>
                    <a:pt x="895857" y="2034"/>
                  </a:lnTo>
                  <a:lnTo>
                    <a:pt x="845191" y="8196"/>
                  </a:lnTo>
                  <a:lnTo>
                    <a:pt x="794717" y="19725"/>
                  </a:lnTo>
                  <a:lnTo>
                    <a:pt x="786833" y="21691"/>
                  </a:lnTo>
                  <a:lnTo>
                    <a:pt x="778714" y="23184"/>
                  </a:lnTo>
                  <a:lnTo>
                    <a:pt x="771065" y="23263"/>
                  </a:lnTo>
                  <a:lnTo>
                    <a:pt x="764593" y="20983"/>
                  </a:lnTo>
                  <a:lnTo>
                    <a:pt x="727134" y="6418"/>
                  </a:lnTo>
                  <a:lnTo>
                    <a:pt x="689910" y="5415"/>
                  </a:lnTo>
                  <a:lnTo>
                    <a:pt x="615227" y="17209"/>
                  </a:lnTo>
                  <a:lnTo>
                    <a:pt x="589829" y="20826"/>
                  </a:lnTo>
                  <a:lnTo>
                    <a:pt x="564549" y="23499"/>
                  </a:lnTo>
                  <a:lnTo>
                    <a:pt x="539505" y="21455"/>
                  </a:lnTo>
                  <a:lnTo>
                    <a:pt x="514813" y="10919"/>
                  </a:lnTo>
                  <a:lnTo>
                    <a:pt x="505380" y="7400"/>
                  </a:lnTo>
                  <a:lnTo>
                    <a:pt x="495829" y="7302"/>
                  </a:lnTo>
                  <a:lnTo>
                    <a:pt x="486042" y="9327"/>
                  </a:lnTo>
                  <a:lnTo>
                    <a:pt x="475903" y="12177"/>
                  </a:lnTo>
                  <a:lnTo>
                    <a:pt x="423342" y="24659"/>
                  </a:lnTo>
                  <a:lnTo>
                    <a:pt x="370782" y="32777"/>
                  </a:lnTo>
                  <a:lnTo>
                    <a:pt x="317751" y="34998"/>
                  </a:lnTo>
                  <a:lnTo>
                    <a:pt x="263778" y="29789"/>
                  </a:lnTo>
                  <a:lnTo>
                    <a:pt x="212943" y="27214"/>
                  </a:lnTo>
                  <a:lnTo>
                    <a:pt x="162109" y="32777"/>
                  </a:lnTo>
                  <a:lnTo>
                    <a:pt x="111274" y="40934"/>
                  </a:lnTo>
                  <a:lnTo>
                    <a:pt x="60440" y="46143"/>
                  </a:lnTo>
                  <a:lnTo>
                    <a:pt x="34571" y="54851"/>
                  </a:lnTo>
                  <a:lnTo>
                    <a:pt x="15410" y="77122"/>
                  </a:lnTo>
                  <a:lnTo>
                    <a:pt x="3074" y="110007"/>
                  </a:lnTo>
                  <a:lnTo>
                    <a:pt x="0" y="133126"/>
                  </a:lnTo>
                  <a:close/>
                </a:path>
              </a:pathLst>
            </a:custGeom>
            <a:solidFill>
              <a:srgbClr val="373734"/>
            </a:solidFill>
          </p:spPr>
          <p:txBody>
            <a:bodyPr wrap="square" lIns="0" tIns="0" rIns="0" bIns="0" rtlCol="0"/>
            <a:lstStyle/>
            <a:p>
              <a:endParaRPr/>
            </a:p>
          </p:txBody>
        </p:sp>
        <p:sp>
          <p:nvSpPr>
            <p:cNvPr id="19" name="object 19"/>
            <p:cNvSpPr/>
            <p:nvPr/>
          </p:nvSpPr>
          <p:spPr>
            <a:xfrm>
              <a:off x="637832" y="5795504"/>
              <a:ext cx="1313815" cy="1311275"/>
            </a:xfrm>
            <a:custGeom>
              <a:avLst/>
              <a:gdLst/>
              <a:ahLst/>
              <a:cxnLst/>
              <a:rect l="l" t="t" r="r" b="b"/>
              <a:pathLst>
                <a:path w="1313814" h="1311275">
                  <a:moveTo>
                    <a:pt x="1313307" y="0"/>
                  </a:moveTo>
                  <a:lnTo>
                    <a:pt x="51536" y="0"/>
                  </a:lnTo>
                  <a:lnTo>
                    <a:pt x="205841" y="138264"/>
                  </a:lnTo>
                  <a:lnTo>
                    <a:pt x="781532" y="654151"/>
                  </a:lnTo>
                  <a:lnTo>
                    <a:pt x="0" y="1310881"/>
                  </a:lnTo>
                  <a:lnTo>
                    <a:pt x="1089304" y="1310881"/>
                  </a:lnTo>
                  <a:lnTo>
                    <a:pt x="1313307" y="1310881"/>
                  </a:lnTo>
                  <a:lnTo>
                    <a:pt x="1313307" y="1130668"/>
                  </a:lnTo>
                  <a:lnTo>
                    <a:pt x="1313307" y="0"/>
                  </a:lnTo>
                  <a:close/>
                </a:path>
              </a:pathLst>
            </a:custGeom>
            <a:solidFill>
              <a:srgbClr val="FD6120"/>
            </a:solidFill>
          </p:spPr>
          <p:txBody>
            <a:bodyPr wrap="square" lIns="0" tIns="0" rIns="0" bIns="0" rtlCol="0"/>
            <a:lstStyle/>
            <a:p>
              <a:endParaRPr/>
            </a:p>
          </p:txBody>
        </p:sp>
        <p:sp>
          <p:nvSpPr>
            <p:cNvPr id="20" name="object 20"/>
            <p:cNvSpPr/>
            <p:nvPr/>
          </p:nvSpPr>
          <p:spPr>
            <a:xfrm>
              <a:off x="617649" y="5795492"/>
              <a:ext cx="1333500" cy="1330325"/>
            </a:xfrm>
            <a:custGeom>
              <a:avLst/>
              <a:gdLst/>
              <a:ahLst/>
              <a:cxnLst/>
              <a:rect l="l" t="t" r="r" b="b"/>
              <a:pathLst>
                <a:path w="1333500" h="1330325">
                  <a:moveTo>
                    <a:pt x="42359" y="0"/>
                  </a:moveTo>
                  <a:lnTo>
                    <a:pt x="101065" y="0"/>
                  </a:lnTo>
                  <a:lnTo>
                    <a:pt x="842405" y="622919"/>
                  </a:lnTo>
                  <a:lnTo>
                    <a:pt x="844861" y="628222"/>
                  </a:lnTo>
                  <a:lnTo>
                    <a:pt x="844861" y="639356"/>
                  </a:lnTo>
                  <a:lnTo>
                    <a:pt x="842387" y="644639"/>
                  </a:lnTo>
                  <a:lnTo>
                    <a:pt x="71985" y="1292013"/>
                  </a:lnTo>
                  <a:lnTo>
                    <a:pt x="1333499" y="1292013"/>
                  </a:lnTo>
                  <a:lnTo>
                    <a:pt x="1333499" y="1329755"/>
                  </a:lnTo>
                  <a:lnTo>
                    <a:pt x="12236" y="1329755"/>
                  </a:lnTo>
                  <a:lnTo>
                    <a:pt x="5134" y="1324792"/>
                  </a:lnTo>
                  <a:lnTo>
                    <a:pt x="0" y="1310690"/>
                  </a:lnTo>
                  <a:lnTo>
                    <a:pt x="0" y="1308837"/>
                  </a:lnTo>
                  <a:lnTo>
                    <a:pt x="1961" y="1301562"/>
                  </a:lnTo>
                  <a:lnTo>
                    <a:pt x="796617" y="633789"/>
                  </a:lnTo>
                  <a:lnTo>
                    <a:pt x="42359" y="0"/>
                  </a:lnTo>
                  <a:close/>
                </a:path>
              </a:pathLst>
            </a:custGeom>
            <a:solidFill>
              <a:srgbClr val="1C1C1B"/>
            </a:solidFill>
          </p:spPr>
          <p:txBody>
            <a:bodyPr wrap="square" lIns="0" tIns="0" rIns="0" bIns="0" rtlCol="0"/>
            <a:lstStyle/>
            <a:p>
              <a:endParaRPr/>
            </a:p>
          </p:txBody>
        </p:sp>
      </p:grpSp>
      <p:sp>
        <p:nvSpPr>
          <p:cNvPr id="21" name="object 21"/>
          <p:cNvSpPr txBox="1">
            <a:spLocks noGrp="1"/>
          </p:cNvSpPr>
          <p:nvPr>
            <p:ph type="title"/>
          </p:nvPr>
        </p:nvSpPr>
        <p:spPr>
          <a:xfrm>
            <a:off x="2537409" y="2558770"/>
            <a:ext cx="12255500" cy="1433195"/>
          </a:xfrm>
          <a:prstGeom prst="rect">
            <a:avLst/>
          </a:prstGeom>
        </p:spPr>
        <p:txBody>
          <a:bodyPr vert="horz" wrap="square" lIns="0" tIns="79375" rIns="0" bIns="0" rtlCol="0">
            <a:spAutoFit/>
          </a:bodyPr>
          <a:lstStyle/>
          <a:p>
            <a:pPr marL="12700" marR="5080">
              <a:lnSpc>
                <a:spcPts val="5330"/>
              </a:lnSpc>
              <a:spcBef>
                <a:spcPts val="625"/>
              </a:spcBef>
            </a:pPr>
            <a:r>
              <a:rPr sz="4800" spc="-590" dirty="0">
                <a:solidFill>
                  <a:srgbClr val="1C1C1B"/>
                </a:solidFill>
                <a:latin typeface="Lucida Sans Unicode"/>
                <a:cs typeface="Lucida Sans Unicode"/>
              </a:rPr>
              <a:t>Es</a:t>
            </a:r>
            <a:r>
              <a:rPr sz="4800" spc="-430" dirty="0">
                <a:solidFill>
                  <a:srgbClr val="1C1C1B"/>
                </a:solidFill>
                <a:latin typeface="Lucida Sans Unicode"/>
                <a:cs typeface="Lucida Sans Unicode"/>
              </a:rPr>
              <a:t> </a:t>
            </a:r>
            <a:r>
              <a:rPr sz="4800" spc="-675" dirty="0">
                <a:solidFill>
                  <a:srgbClr val="1C1C1B"/>
                </a:solidFill>
                <a:latin typeface="Lucida Sans Unicode"/>
                <a:cs typeface="Lucida Sans Unicode"/>
              </a:rPr>
              <a:t>necesario</a:t>
            </a:r>
            <a:r>
              <a:rPr sz="4800" spc="-430" dirty="0">
                <a:solidFill>
                  <a:srgbClr val="1C1C1B"/>
                </a:solidFill>
                <a:latin typeface="Lucida Sans Unicode"/>
                <a:cs typeface="Lucida Sans Unicode"/>
              </a:rPr>
              <a:t> </a:t>
            </a:r>
            <a:r>
              <a:rPr sz="4800" spc="-730" dirty="0">
                <a:solidFill>
                  <a:srgbClr val="1C1C1B"/>
                </a:solidFill>
                <a:latin typeface="Lucida Sans Unicode"/>
                <a:cs typeface="Lucida Sans Unicode"/>
              </a:rPr>
              <a:t>ampliar</a:t>
            </a:r>
            <a:r>
              <a:rPr sz="4800" spc="-425" dirty="0">
                <a:solidFill>
                  <a:srgbClr val="1C1C1B"/>
                </a:solidFill>
                <a:latin typeface="Lucida Sans Unicode"/>
                <a:cs typeface="Lucida Sans Unicode"/>
              </a:rPr>
              <a:t> </a:t>
            </a:r>
            <a:r>
              <a:rPr sz="4800" spc="-565" dirty="0">
                <a:solidFill>
                  <a:srgbClr val="1C1C1B"/>
                </a:solidFill>
                <a:latin typeface="Lucida Sans Unicode"/>
                <a:cs typeface="Lucida Sans Unicode"/>
              </a:rPr>
              <a:t>la</a:t>
            </a:r>
            <a:r>
              <a:rPr sz="4800" spc="-430" dirty="0">
                <a:solidFill>
                  <a:srgbClr val="1C1C1B"/>
                </a:solidFill>
                <a:latin typeface="Lucida Sans Unicode"/>
                <a:cs typeface="Lucida Sans Unicode"/>
              </a:rPr>
              <a:t> </a:t>
            </a:r>
            <a:r>
              <a:rPr sz="4800" spc="-670" dirty="0">
                <a:solidFill>
                  <a:srgbClr val="1C1C1B"/>
                </a:solidFill>
                <a:latin typeface="Lucida Sans Unicode"/>
                <a:cs typeface="Lucida Sans Unicode"/>
              </a:rPr>
              <a:t>experiencia</a:t>
            </a:r>
            <a:r>
              <a:rPr sz="4800" spc="-185" dirty="0">
                <a:solidFill>
                  <a:srgbClr val="1C1C1B"/>
                </a:solidFill>
                <a:latin typeface="Lucida Sans Unicode"/>
                <a:cs typeface="Lucida Sans Unicode"/>
              </a:rPr>
              <a:t> </a:t>
            </a:r>
            <a:r>
              <a:rPr sz="4800" spc="-680" dirty="0">
                <a:solidFill>
                  <a:srgbClr val="1C1C1B"/>
                </a:solidFill>
                <a:latin typeface="Lucida Sans Unicode"/>
                <a:cs typeface="Lucida Sans Unicode"/>
              </a:rPr>
              <a:t>del</a:t>
            </a:r>
            <a:r>
              <a:rPr sz="4800" spc="-430" dirty="0">
                <a:solidFill>
                  <a:srgbClr val="1C1C1B"/>
                </a:solidFill>
                <a:latin typeface="Lucida Sans Unicode"/>
                <a:cs typeface="Lucida Sans Unicode"/>
              </a:rPr>
              <a:t> </a:t>
            </a:r>
            <a:r>
              <a:rPr sz="4800" spc="-770" dirty="0">
                <a:solidFill>
                  <a:srgbClr val="1C1C1B"/>
                </a:solidFill>
                <a:latin typeface="Lucida Sans Unicode"/>
                <a:cs typeface="Lucida Sans Unicode"/>
              </a:rPr>
              <a:t>niño</a:t>
            </a:r>
            <a:r>
              <a:rPr sz="4800" spc="-425" dirty="0">
                <a:solidFill>
                  <a:srgbClr val="1C1C1B"/>
                </a:solidFill>
                <a:latin typeface="Lucida Sans Unicode"/>
                <a:cs typeface="Lucida Sans Unicode"/>
              </a:rPr>
              <a:t> </a:t>
            </a:r>
            <a:r>
              <a:rPr sz="4800" spc="-535" dirty="0">
                <a:solidFill>
                  <a:srgbClr val="1C1C1B"/>
                </a:solidFill>
                <a:latin typeface="Lucida Sans Unicode"/>
                <a:cs typeface="Lucida Sans Unicode"/>
              </a:rPr>
              <a:t>si</a:t>
            </a:r>
            <a:r>
              <a:rPr sz="4800" spc="-430" dirty="0">
                <a:solidFill>
                  <a:srgbClr val="1C1C1B"/>
                </a:solidFill>
                <a:latin typeface="Lucida Sans Unicode"/>
                <a:cs typeface="Lucida Sans Unicode"/>
              </a:rPr>
              <a:t> </a:t>
            </a:r>
            <a:r>
              <a:rPr sz="4800" spc="-825" dirty="0">
                <a:solidFill>
                  <a:srgbClr val="1C1C1B"/>
                </a:solidFill>
                <a:latin typeface="Lucida Sans Unicode"/>
                <a:cs typeface="Lucida Sans Unicode"/>
              </a:rPr>
              <a:t>queremos </a:t>
            </a:r>
            <a:r>
              <a:rPr sz="4800" spc="-1505" dirty="0">
                <a:solidFill>
                  <a:srgbClr val="1C1C1B"/>
                </a:solidFill>
                <a:latin typeface="Lucida Sans Unicode"/>
                <a:cs typeface="Lucida Sans Unicode"/>
              </a:rPr>
              <a:t> </a:t>
            </a:r>
            <a:r>
              <a:rPr sz="4800" spc="-680" dirty="0">
                <a:solidFill>
                  <a:srgbClr val="1C1C1B"/>
                </a:solidFill>
                <a:latin typeface="Lucida Sans Unicode"/>
                <a:cs typeface="Lucida Sans Unicode"/>
              </a:rPr>
              <a:t>brindarle</a:t>
            </a:r>
            <a:r>
              <a:rPr sz="4800" spc="-434" dirty="0">
                <a:solidFill>
                  <a:srgbClr val="1C1C1B"/>
                </a:solidFill>
                <a:latin typeface="Lucida Sans Unicode"/>
                <a:cs typeface="Lucida Sans Unicode"/>
              </a:rPr>
              <a:t> </a:t>
            </a:r>
            <a:r>
              <a:rPr sz="4800" spc="-825" dirty="0">
                <a:solidFill>
                  <a:srgbClr val="1C1C1B"/>
                </a:solidFill>
                <a:latin typeface="Lucida Sans Unicode"/>
                <a:cs typeface="Lucida Sans Unicode"/>
              </a:rPr>
              <a:t>una</a:t>
            </a:r>
            <a:r>
              <a:rPr sz="4800" spc="-434" dirty="0">
                <a:solidFill>
                  <a:srgbClr val="1C1C1B"/>
                </a:solidFill>
                <a:latin typeface="Lucida Sans Unicode"/>
                <a:cs typeface="Lucida Sans Unicode"/>
              </a:rPr>
              <a:t> </a:t>
            </a:r>
            <a:r>
              <a:rPr sz="4800" spc="-670" dirty="0">
                <a:solidFill>
                  <a:srgbClr val="1C1C1B"/>
                </a:solidFill>
                <a:latin typeface="Lucida Sans Unicode"/>
                <a:cs typeface="Lucida Sans Unicode"/>
              </a:rPr>
              <a:t>sólida</a:t>
            </a:r>
            <a:r>
              <a:rPr sz="4800" spc="-430" dirty="0">
                <a:solidFill>
                  <a:srgbClr val="1C1C1B"/>
                </a:solidFill>
                <a:latin typeface="Lucida Sans Unicode"/>
                <a:cs typeface="Lucida Sans Unicode"/>
              </a:rPr>
              <a:t> </a:t>
            </a:r>
            <a:r>
              <a:rPr sz="4800" spc="-755" dirty="0">
                <a:solidFill>
                  <a:srgbClr val="1C1C1B"/>
                </a:solidFill>
                <a:latin typeface="Lucida Sans Unicode"/>
                <a:cs typeface="Lucida Sans Unicode"/>
              </a:rPr>
              <a:t>base</a:t>
            </a:r>
            <a:r>
              <a:rPr sz="4800" spc="-434" dirty="0">
                <a:solidFill>
                  <a:srgbClr val="1C1C1B"/>
                </a:solidFill>
                <a:latin typeface="Lucida Sans Unicode"/>
                <a:cs typeface="Lucida Sans Unicode"/>
              </a:rPr>
              <a:t> </a:t>
            </a:r>
            <a:r>
              <a:rPr sz="4800" spc="-725" dirty="0">
                <a:solidFill>
                  <a:srgbClr val="1C1C1B"/>
                </a:solidFill>
                <a:latin typeface="Lucida Sans Unicode"/>
                <a:cs typeface="Lucida Sans Unicode"/>
              </a:rPr>
              <a:t>para</a:t>
            </a:r>
            <a:r>
              <a:rPr sz="4800" spc="-434" dirty="0">
                <a:solidFill>
                  <a:srgbClr val="1C1C1B"/>
                </a:solidFill>
                <a:latin typeface="Lucida Sans Unicode"/>
                <a:cs typeface="Lucida Sans Unicode"/>
              </a:rPr>
              <a:t> </a:t>
            </a:r>
            <a:r>
              <a:rPr sz="4800" spc="-755" dirty="0">
                <a:solidFill>
                  <a:srgbClr val="1C1C1B"/>
                </a:solidFill>
                <a:latin typeface="Lucida Sans Unicode"/>
                <a:cs typeface="Lucida Sans Unicode"/>
              </a:rPr>
              <a:t>su</a:t>
            </a:r>
            <a:r>
              <a:rPr sz="4800" spc="-430" dirty="0">
                <a:solidFill>
                  <a:srgbClr val="1C1C1B"/>
                </a:solidFill>
                <a:latin typeface="Lucida Sans Unicode"/>
                <a:cs typeface="Lucida Sans Unicode"/>
              </a:rPr>
              <a:t> </a:t>
            </a:r>
            <a:r>
              <a:rPr sz="4800" spc="-625" dirty="0">
                <a:solidFill>
                  <a:srgbClr val="1C1C1B"/>
                </a:solidFill>
                <a:latin typeface="Lucida Sans Unicode"/>
                <a:cs typeface="Lucida Sans Unicode"/>
              </a:rPr>
              <a:t>actividad</a:t>
            </a:r>
            <a:r>
              <a:rPr sz="4800" spc="-434" dirty="0">
                <a:solidFill>
                  <a:srgbClr val="1C1C1B"/>
                </a:solidFill>
                <a:latin typeface="Lucida Sans Unicode"/>
                <a:cs typeface="Lucida Sans Unicode"/>
              </a:rPr>
              <a:t> </a:t>
            </a:r>
            <a:r>
              <a:rPr sz="4800" spc="-575" dirty="0">
                <a:solidFill>
                  <a:srgbClr val="1C1C1B"/>
                </a:solidFill>
                <a:latin typeface="Lucida Sans Unicode"/>
                <a:cs typeface="Lucida Sans Unicode"/>
              </a:rPr>
              <a:t>creativa.</a:t>
            </a:r>
            <a:endParaRPr sz="4800">
              <a:latin typeface="Lucida Sans Unicode"/>
              <a:cs typeface="Lucida Sans Unicode"/>
            </a:endParaRPr>
          </a:p>
        </p:txBody>
      </p:sp>
      <p:sp>
        <p:nvSpPr>
          <p:cNvPr id="22" name="object 22"/>
          <p:cNvSpPr txBox="1"/>
          <p:nvPr/>
        </p:nvSpPr>
        <p:spPr>
          <a:xfrm>
            <a:off x="2537409" y="4777029"/>
            <a:ext cx="14028419" cy="5012690"/>
          </a:xfrm>
          <a:prstGeom prst="rect">
            <a:avLst/>
          </a:prstGeom>
        </p:spPr>
        <p:txBody>
          <a:bodyPr vert="horz" wrap="square" lIns="0" tIns="12700" rIns="0" bIns="0" rtlCol="0">
            <a:spAutoFit/>
          </a:bodyPr>
          <a:lstStyle/>
          <a:p>
            <a:pPr marL="12700">
              <a:lnSpc>
                <a:spcPts val="3679"/>
              </a:lnSpc>
              <a:spcBef>
                <a:spcPts val="100"/>
              </a:spcBef>
            </a:pPr>
            <a:r>
              <a:rPr sz="3200" spc="-225" dirty="0">
                <a:solidFill>
                  <a:srgbClr val="1C1C1B"/>
                </a:solidFill>
                <a:latin typeface="Trebuchet MS"/>
                <a:cs typeface="Trebuchet MS"/>
              </a:rPr>
              <a:t>Si</a:t>
            </a:r>
            <a:r>
              <a:rPr sz="3200" spc="-200" dirty="0">
                <a:solidFill>
                  <a:srgbClr val="1C1C1B"/>
                </a:solidFill>
                <a:latin typeface="Trebuchet MS"/>
                <a:cs typeface="Trebuchet MS"/>
              </a:rPr>
              <a:t> </a:t>
            </a:r>
            <a:r>
              <a:rPr sz="3200" spc="-380" dirty="0">
                <a:solidFill>
                  <a:srgbClr val="1C1C1B"/>
                </a:solidFill>
                <a:latin typeface="Trebuchet MS"/>
                <a:cs typeface="Trebuchet MS"/>
              </a:rPr>
              <a:t>el</a:t>
            </a:r>
            <a:r>
              <a:rPr sz="3200" spc="-200" dirty="0">
                <a:solidFill>
                  <a:srgbClr val="1C1C1B"/>
                </a:solidFill>
                <a:latin typeface="Trebuchet MS"/>
                <a:cs typeface="Trebuchet MS"/>
              </a:rPr>
              <a:t> </a:t>
            </a:r>
            <a:r>
              <a:rPr sz="3200" spc="-335" dirty="0">
                <a:solidFill>
                  <a:srgbClr val="1C1C1B"/>
                </a:solidFill>
                <a:latin typeface="Trebuchet MS"/>
                <a:cs typeface="Trebuchet MS"/>
              </a:rPr>
              <a:t>niño</a:t>
            </a:r>
            <a:r>
              <a:rPr sz="3200" spc="-200" dirty="0">
                <a:solidFill>
                  <a:srgbClr val="1C1C1B"/>
                </a:solidFill>
                <a:latin typeface="Trebuchet MS"/>
                <a:cs typeface="Trebuchet MS"/>
              </a:rPr>
              <a:t> </a:t>
            </a:r>
            <a:r>
              <a:rPr sz="3200" spc="-335" dirty="0">
                <a:solidFill>
                  <a:srgbClr val="1C1C1B"/>
                </a:solidFill>
                <a:latin typeface="Trebuchet MS"/>
                <a:cs typeface="Trebuchet MS"/>
              </a:rPr>
              <a:t>no</a:t>
            </a:r>
            <a:r>
              <a:rPr sz="3200" spc="-195" dirty="0">
                <a:solidFill>
                  <a:srgbClr val="1C1C1B"/>
                </a:solidFill>
                <a:latin typeface="Trebuchet MS"/>
                <a:cs typeface="Trebuchet MS"/>
              </a:rPr>
              <a:t> </a:t>
            </a:r>
            <a:r>
              <a:rPr sz="3200" spc="-345" dirty="0">
                <a:solidFill>
                  <a:srgbClr val="1C1C1B"/>
                </a:solidFill>
                <a:latin typeface="Trebuchet MS"/>
                <a:cs typeface="Trebuchet MS"/>
              </a:rPr>
              <a:t>conoce</a:t>
            </a:r>
            <a:r>
              <a:rPr sz="3200" spc="-200" dirty="0">
                <a:solidFill>
                  <a:srgbClr val="1C1C1B"/>
                </a:solidFill>
                <a:latin typeface="Trebuchet MS"/>
                <a:cs typeface="Trebuchet MS"/>
              </a:rPr>
              <a:t> </a:t>
            </a:r>
            <a:r>
              <a:rPr sz="3200" spc="-340" dirty="0">
                <a:solidFill>
                  <a:srgbClr val="1C1C1B"/>
                </a:solidFill>
                <a:latin typeface="Trebuchet MS"/>
                <a:cs typeface="Trebuchet MS"/>
              </a:rPr>
              <a:t>por</a:t>
            </a:r>
            <a:r>
              <a:rPr sz="3200" spc="-200" dirty="0">
                <a:solidFill>
                  <a:srgbClr val="1C1C1B"/>
                </a:solidFill>
                <a:latin typeface="Trebuchet MS"/>
                <a:cs typeface="Trebuchet MS"/>
              </a:rPr>
              <a:t> </a:t>
            </a:r>
            <a:r>
              <a:rPr sz="3200" spc="-360" dirty="0">
                <a:solidFill>
                  <a:srgbClr val="1C1C1B"/>
                </a:solidFill>
                <a:latin typeface="Trebuchet MS"/>
                <a:cs typeface="Trebuchet MS"/>
              </a:rPr>
              <a:t>una</a:t>
            </a:r>
            <a:r>
              <a:rPr sz="3200" spc="-195" dirty="0">
                <a:solidFill>
                  <a:srgbClr val="1C1C1B"/>
                </a:solidFill>
                <a:latin typeface="Trebuchet MS"/>
                <a:cs typeface="Trebuchet MS"/>
              </a:rPr>
              <a:t> </a:t>
            </a:r>
            <a:r>
              <a:rPr sz="3200" spc="-350" dirty="0">
                <a:solidFill>
                  <a:srgbClr val="1C1C1B"/>
                </a:solidFill>
                <a:latin typeface="Trebuchet MS"/>
                <a:cs typeface="Trebuchet MS"/>
              </a:rPr>
              <a:t>experiencia</a:t>
            </a:r>
            <a:r>
              <a:rPr sz="3200" spc="-200" dirty="0">
                <a:solidFill>
                  <a:srgbClr val="1C1C1B"/>
                </a:solidFill>
                <a:latin typeface="Trebuchet MS"/>
                <a:cs typeface="Trebuchet MS"/>
              </a:rPr>
              <a:t> </a:t>
            </a:r>
            <a:r>
              <a:rPr sz="3200" spc="-345" dirty="0">
                <a:solidFill>
                  <a:srgbClr val="1C1C1B"/>
                </a:solidFill>
                <a:latin typeface="Trebuchet MS"/>
                <a:cs typeface="Trebuchet MS"/>
              </a:rPr>
              <a:t>anterior</a:t>
            </a:r>
            <a:r>
              <a:rPr sz="3200" spc="-200" dirty="0">
                <a:solidFill>
                  <a:srgbClr val="1C1C1B"/>
                </a:solidFill>
                <a:latin typeface="Trebuchet MS"/>
                <a:cs typeface="Trebuchet MS"/>
              </a:rPr>
              <a:t> </a:t>
            </a:r>
            <a:r>
              <a:rPr sz="3200" spc="-360" dirty="0">
                <a:solidFill>
                  <a:srgbClr val="1C1C1B"/>
                </a:solidFill>
                <a:latin typeface="Trebuchet MS"/>
                <a:cs typeface="Trebuchet MS"/>
              </a:rPr>
              <a:t>elementos</a:t>
            </a:r>
            <a:r>
              <a:rPr sz="3200" spc="-195" dirty="0">
                <a:solidFill>
                  <a:srgbClr val="1C1C1B"/>
                </a:solidFill>
                <a:latin typeface="Trebuchet MS"/>
                <a:cs typeface="Trebuchet MS"/>
              </a:rPr>
              <a:t> </a:t>
            </a:r>
            <a:r>
              <a:rPr sz="3200" spc="-380" dirty="0">
                <a:solidFill>
                  <a:srgbClr val="1C1C1B"/>
                </a:solidFill>
                <a:latin typeface="Trebuchet MS"/>
                <a:cs typeface="Trebuchet MS"/>
              </a:rPr>
              <a:t>que</a:t>
            </a:r>
            <a:r>
              <a:rPr sz="3200" spc="-200" dirty="0">
                <a:solidFill>
                  <a:srgbClr val="1C1C1B"/>
                </a:solidFill>
                <a:latin typeface="Trebuchet MS"/>
                <a:cs typeface="Trebuchet MS"/>
              </a:rPr>
              <a:t> </a:t>
            </a:r>
            <a:r>
              <a:rPr sz="3200" spc="-380" dirty="0">
                <a:solidFill>
                  <a:srgbClr val="1C1C1B"/>
                </a:solidFill>
                <a:latin typeface="Trebuchet MS"/>
                <a:cs typeface="Trebuchet MS"/>
              </a:rPr>
              <a:t>le</a:t>
            </a:r>
            <a:r>
              <a:rPr sz="3200" spc="-200" dirty="0">
                <a:solidFill>
                  <a:srgbClr val="1C1C1B"/>
                </a:solidFill>
                <a:latin typeface="Trebuchet MS"/>
                <a:cs typeface="Trebuchet MS"/>
              </a:rPr>
              <a:t> </a:t>
            </a:r>
            <a:r>
              <a:rPr sz="3200" spc="-380" dirty="0">
                <a:solidFill>
                  <a:srgbClr val="1C1C1B"/>
                </a:solidFill>
                <a:latin typeface="Trebuchet MS"/>
                <a:cs typeface="Trebuchet MS"/>
              </a:rPr>
              <a:t>permitan</a:t>
            </a:r>
            <a:r>
              <a:rPr sz="3200" spc="-195" dirty="0">
                <a:solidFill>
                  <a:srgbClr val="1C1C1B"/>
                </a:solidFill>
                <a:latin typeface="Trebuchet MS"/>
                <a:cs typeface="Trebuchet MS"/>
              </a:rPr>
              <a:t> </a:t>
            </a:r>
            <a:r>
              <a:rPr sz="3200" spc="-375" dirty="0">
                <a:solidFill>
                  <a:srgbClr val="1C1C1B"/>
                </a:solidFill>
                <a:latin typeface="Trebuchet MS"/>
                <a:cs typeface="Trebuchet MS"/>
              </a:rPr>
              <a:t>inventar,</a:t>
            </a:r>
            <a:r>
              <a:rPr sz="3200" spc="-200" dirty="0">
                <a:solidFill>
                  <a:srgbClr val="1C1C1B"/>
                </a:solidFill>
                <a:latin typeface="Trebuchet MS"/>
                <a:cs typeface="Trebuchet MS"/>
              </a:rPr>
              <a:t> </a:t>
            </a:r>
            <a:r>
              <a:rPr sz="3200" spc="-335" dirty="0">
                <a:solidFill>
                  <a:srgbClr val="1C1C1B"/>
                </a:solidFill>
                <a:latin typeface="Trebuchet MS"/>
                <a:cs typeface="Trebuchet MS"/>
              </a:rPr>
              <a:t>no</a:t>
            </a:r>
            <a:endParaRPr sz="3200">
              <a:latin typeface="Trebuchet MS"/>
              <a:cs typeface="Trebuchet MS"/>
            </a:endParaRPr>
          </a:p>
          <a:p>
            <a:pPr marL="12700" marR="5080">
              <a:lnSpc>
                <a:spcPts val="3529"/>
              </a:lnSpc>
              <a:spcBef>
                <a:spcPts val="215"/>
              </a:spcBef>
            </a:pPr>
            <a:r>
              <a:rPr sz="3200" spc="-360" dirty="0">
                <a:solidFill>
                  <a:srgbClr val="1C1C1B"/>
                </a:solidFill>
                <a:latin typeface="Trebuchet MS"/>
                <a:cs typeface="Trebuchet MS"/>
              </a:rPr>
              <a:t>podrá </a:t>
            </a:r>
            <a:r>
              <a:rPr sz="3200" spc="-350" dirty="0">
                <a:solidFill>
                  <a:srgbClr val="1C1C1B"/>
                </a:solidFill>
                <a:latin typeface="Trebuchet MS"/>
                <a:cs typeface="Trebuchet MS"/>
              </a:rPr>
              <a:t>crear </a:t>
            </a:r>
            <a:r>
              <a:rPr sz="3200" spc="-320" dirty="0">
                <a:solidFill>
                  <a:srgbClr val="1C1C1B"/>
                </a:solidFill>
                <a:latin typeface="Trebuchet MS"/>
                <a:cs typeface="Trebuchet MS"/>
              </a:rPr>
              <a:t>o </a:t>
            </a:r>
            <a:r>
              <a:rPr sz="3200" spc="-385" dirty="0">
                <a:solidFill>
                  <a:srgbClr val="1C1C1B"/>
                </a:solidFill>
                <a:latin typeface="Trebuchet MS"/>
                <a:cs typeface="Trebuchet MS"/>
              </a:rPr>
              <a:t>recrear,</a:t>
            </a:r>
            <a:r>
              <a:rPr sz="3200" spc="-380" dirty="0">
                <a:solidFill>
                  <a:srgbClr val="1C1C1B"/>
                </a:solidFill>
                <a:latin typeface="Trebuchet MS"/>
                <a:cs typeface="Trebuchet MS"/>
              </a:rPr>
              <a:t> </a:t>
            </a:r>
            <a:r>
              <a:rPr sz="3200" spc="-350" dirty="0">
                <a:solidFill>
                  <a:srgbClr val="1C1C1B"/>
                </a:solidFill>
                <a:latin typeface="Trebuchet MS"/>
                <a:cs typeface="Trebuchet MS"/>
              </a:rPr>
              <a:t>ya </a:t>
            </a:r>
            <a:r>
              <a:rPr sz="3200" spc="-380" dirty="0">
                <a:solidFill>
                  <a:srgbClr val="1C1C1B"/>
                </a:solidFill>
                <a:latin typeface="Trebuchet MS"/>
                <a:cs typeface="Trebuchet MS"/>
              </a:rPr>
              <a:t>que</a:t>
            </a:r>
            <a:r>
              <a:rPr sz="3200" spc="-375" dirty="0">
                <a:solidFill>
                  <a:srgbClr val="1C1C1B"/>
                </a:solidFill>
                <a:latin typeface="Trebuchet MS"/>
                <a:cs typeface="Trebuchet MS"/>
              </a:rPr>
              <a:t> </a:t>
            </a:r>
            <a:r>
              <a:rPr sz="3200" spc="-260" dirty="0">
                <a:solidFill>
                  <a:srgbClr val="1C1C1B"/>
                </a:solidFill>
                <a:latin typeface="Trebuchet MS"/>
                <a:cs typeface="Trebuchet MS"/>
              </a:rPr>
              <a:t>es </a:t>
            </a:r>
            <a:r>
              <a:rPr sz="3200" spc="-365" dirty="0">
                <a:solidFill>
                  <a:srgbClr val="1C1C1B"/>
                </a:solidFill>
                <a:latin typeface="Trebuchet MS"/>
                <a:cs typeface="Trebuchet MS"/>
              </a:rPr>
              <a:t>la </a:t>
            </a:r>
            <a:r>
              <a:rPr sz="3200" spc="-360" dirty="0">
                <a:solidFill>
                  <a:srgbClr val="1C1C1B"/>
                </a:solidFill>
                <a:latin typeface="Trebuchet MS"/>
                <a:cs typeface="Trebuchet MS"/>
              </a:rPr>
              <a:t>combinación </a:t>
            </a:r>
            <a:r>
              <a:rPr sz="3200" spc="-395" dirty="0">
                <a:solidFill>
                  <a:srgbClr val="1C1C1B"/>
                </a:solidFill>
                <a:latin typeface="Trebuchet MS"/>
                <a:cs typeface="Trebuchet MS"/>
              </a:rPr>
              <a:t>de</a:t>
            </a:r>
            <a:r>
              <a:rPr sz="3200" spc="-390" dirty="0">
                <a:solidFill>
                  <a:srgbClr val="1C1C1B"/>
                </a:solidFill>
                <a:latin typeface="Trebuchet MS"/>
                <a:cs typeface="Trebuchet MS"/>
              </a:rPr>
              <a:t> </a:t>
            </a:r>
            <a:r>
              <a:rPr sz="3200" spc="-260" dirty="0">
                <a:solidFill>
                  <a:srgbClr val="1C1C1B"/>
                </a:solidFill>
                <a:latin typeface="Trebuchet MS"/>
                <a:cs typeface="Trebuchet MS"/>
              </a:rPr>
              <a:t>estos </a:t>
            </a:r>
            <a:r>
              <a:rPr sz="3200" spc="-360" dirty="0">
                <a:solidFill>
                  <a:srgbClr val="1C1C1B"/>
                </a:solidFill>
                <a:latin typeface="Trebuchet MS"/>
                <a:cs typeface="Trebuchet MS"/>
              </a:rPr>
              <a:t>elementos </a:t>
            </a:r>
            <a:r>
              <a:rPr sz="3200" spc="-335" dirty="0">
                <a:solidFill>
                  <a:srgbClr val="1C1C1B"/>
                </a:solidFill>
                <a:latin typeface="Trebuchet MS"/>
                <a:cs typeface="Trebuchet MS"/>
              </a:rPr>
              <a:t>lo </a:t>
            </a:r>
            <a:r>
              <a:rPr sz="3200" spc="-380" dirty="0">
                <a:solidFill>
                  <a:srgbClr val="1C1C1B"/>
                </a:solidFill>
                <a:latin typeface="Trebuchet MS"/>
                <a:cs typeface="Trebuchet MS"/>
              </a:rPr>
              <a:t>que</a:t>
            </a:r>
            <a:r>
              <a:rPr sz="3200" spc="-375" dirty="0">
                <a:solidFill>
                  <a:srgbClr val="1C1C1B"/>
                </a:solidFill>
                <a:latin typeface="Trebuchet MS"/>
                <a:cs typeface="Trebuchet MS"/>
              </a:rPr>
              <a:t> </a:t>
            </a:r>
            <a:r>
              <a:rPr sz="3200" spc="-320" dirty="0">
                <a:solidFill>
                  <a:srgbClr val="1C1C1B"/>
                </a:solidFill>
                <a:latin typeface="Trebuchet MS"/>
                <a:cs typeface="Trebuchet MS"/>
              </a:rPr>
              <a:t>constituye </a:t>
            </a:r>
            <a:r>
              <a:rPr sz="3200" spc="-315" dirty="0">
                <a:solidFill>
                  <a:srgbClr val="1C1C1B"/>
                </a:solidFill>
                <a:latin typeface="Trebuchet MS"/>
                <a:cs typeface="Trebuchet MS"/>
              </a:rPr>
              <a:t>algo </a:t>
            </a:r>
            <a:r>
              <a:rPr sz="3200" spc="-385" dirty="0">
                <a:solidFill>
                  <a:srgbClr val="1C1C1B"/>
                </a:solidFill>
                <a:latin typeface="Trebuchet MS"/>
                <a:cs typeface="Trebuchet MS"/>
              </a:rPr>
              <a:t>nuevo, </a:t>
            </a:r>
            <a:r>
              <a:rPr sz="3200" spc="-950" dirty="0">
                <a:solidFill>
                  <a:srgbClr val="1C1C1B"/>
                </a:solidFill>
                <a:latin typeface="Trebuchet MS"/>
                <a:cs typeface="Trebuchet MS"/>
              </a:rPr>
              <a:t> </a:t>
            </a:r>
            <a:r>
              <a:rPr sz="3200" spc="-385" dirty="0">
                <a:solidFill>
                  <a:srgbClr val="1C1C1B"/>
                </a:solidFill>
                <a:latin typeface="Trebuchet MS"/>
                <a:cs typeface="Trebuchet MS"/>
              </a:rPr>
              <a:t>creador,</a:t>
            </a:r>
            <a:r>
              <a:rPr sz="3200" spc="-204" dirty="0">
                <a:solidFill>
                  <a:srgbClr val="1C1C1B"/>
                </a:solidFill>
                <a:latin typeface="Trebuchet MS"/>
                <a:cs typeface="Trebuchet MS"/>
              </a:rPr>
              <a:t> </a:t>
            </a:r>
            <a:r>
              <a:rPr sz="3200" spc="-380" dirty="0">
                <a:solidFill>
                  <a:srgbClr val="1C1C1B"/>
                </a:solidFill>
                <a:latin typeface="Trebuchet MS"/>
                <a:cs typeface="Trebuchet MS"/>
              </a:rPr>
              <a:t>que</a:t>
            </a:r>
            <a:r>
              <a:rPr sz="3200" spc="-200" dirty="0">
                <a:solidFill>
                  <a:srgbClr val="1C1C1B"/>
                </a:solidFill>
                <a:latin typeface="Trebuchet MS"/>
                <a:cs typeface="Trebuchet MS"/>
              </a:rPr>
              <a:t> </a:t>
            </a:r>
            <a:r>
              <a:rPr sz="3200" spc="-375" dirty="0">
                <a:solidFill>
                  <a:srgbClr val="1C1C1B"/>
                </a:solidFill>
                <a:latin typeface="Trebuchet MS"/>
                <a:cs typeface="Trebuchet MS"/>
              </a:rPr>
              <a:t>pertenece</a:t>
            </a:r>
            <a:r>
              <a:rPr sz="3200" spc="-200" dirty="0">
                <a:solidFill>
                  <a:srgbClr val="1C1C1B"/>
                </a:solidFill>
                <a:latin typeface="Trebuchet MS"/>
                <a:cs typeface="Trebuchet MS"/>
              </a:rPr>
              <a:t> </a:t>
            </a:r>
            <a:r>
              <a:rPr sz="3200" spc="-365" dirty="0">
                <a:solidFill>
                  <a:srgbClr val="1C1C1B"/>
                </a:solidFill>
                <a:latin typeface="Trebuchet MS"/>
                <a:cs typeface="Trebuchet MS"/>
              </a:rPr>
              <a:t>al</a:t>
            </a:r>
            <a:r>
              <a:rPr sz="3200" spc="-204" dirty="0">
                <a:solidFill>
                  <a:srgbClr val="1C1C1B"/>
                </a:solidFill>
                <a:latin typeface="Trebuchet MS"/>
                <a:cs typeface="Trebuchet MS"/>
              </a:rPr>
              <a:t> </a:t>
            </a:r>
            <a:r>
              <a:rPr sz="3200" spc="-335" dirty="0">
                <a:solidFill>
                  <a:srgbClr val="1C1C1B"/>
                </a:solidFill>
                <a:latin typeface="Trebuchet MS"/>
                <a:cs typeface="Trebuchet MS"/>
              </a:rPr>
              <a:t>niño</a:t>
            </a:r>
            <a:r>
              <a:rPr sz="3200" spc="-200" dirty="0">
                <a:solidFill>
                  <a:srgbClr val="1C1C1B"/>
                </a:solidFill>
                <a:latin typeface="Trebuchet MS"/>
                <a:cs typeface="Trebuchet MS"/>
              </a:rPr>
              <a:t> </a:t>
            </a:r>
            <a:r>
              <a:rPr sz="3200" spc="-365" dirty="0">
                <a:solidFill>
                  <a:srgbClr val="1C1C1B"/>
                </a:solidFill>
                <a:latin typeface="Trebuchet MS"/>
                <a:cs typeface="Trebuchet MS"/>
              </a:rPr>
              <a:t>combinar</a:t>
            </a:r>
            <a:r>
              <a:rPr sz="3200" spc="-200" dirty="0">
                <a:solidFill>
                  <a:srgbClr val="1C1C1B"/>
                </a:solidFill>
                <a:latin typeface="Trebuchet MS"/>
                <a:cs typeface="Trebuchet MS"/>
              </a:rPr>
              <a:t> </a:t>
            </a:r>
            <a:r>
              <a:rPr sz="3200" spc="-335" dirty="0">
                <a:solidFill>
                  <a:srgbClr val="1C1C1B"/>
                </a:solidFill>
                <a:latin typeface="Trebuchet MS"/>
                <a:cs typeface="Trebuchet MS"/>
              </a:rPr>
              <a:t>lo</a:t>
            </a:r>
            <a:r>
              <a:rPr sz="3200" spc="-204" dirty="0">
                <a:solidFill>
                  <a:srgbClr val="1C1C1B"/>
                </a:solidFill>
                <a:latin typeface="Trebuchet MS"/>
                <a:cs typeface="Trebuchet MS"/>
              </a:rPr>
              <a:t> </a:t>
            </a:r>
            <a:r>
              <a:rPr sz="3200" spc="-325" dirty="0">
                <a:solidFill>
                  <a:srgbClr val="1C1C1B"/>
                </a:solidFill>
                <a:latin typeface="Trebuchet MS"/>
                <a:cs typeface="Trebuchet MS"/>
              </a:rPr>
              <a:t>antiguo</a:t>
            </a:r>
            <a:r>
              <a:rPr sz="3200" spc="-200" dirty="0">
                <a:solidFill>
                  <a:srgbClr val="1C1C1B"/>
                </a:solidFill>
                <a:latin typeface="Trebuchet MS"/>
                <a:cs typeface="Trebuchet MS"/>
              </a:rPr>
              <a:t> </a:t>
            </a:r>
            <a:r>
              <a:rPr sz="3200" spc="-335" dirty="0">
                <a:solidFill>
                  <a:srgbClr val="1C1C1B"/>
                </a:solidFill>
                <a:latin typeface="Trebuchet MS"/>
                <a:cs typeface="Trebuchet MS"/>
              </a:rPr>
              <a:t>con</a:t>
            </a:r>
            <a:r>
              <a:rPr sz="3200" spc="-200" dirty="0">
                <a:solidFill>
                  <a:srgbClr val="1C1C1B"/>
                </a:solidFill>
                <a:latin typeface="Trebuchet MS"/>
                <a:cs typeface="Trebuchet MS"/>
              </a:rPr>
              <a:t> </a:t>
            </a:r>
            <a:r>
              <a:rPr sz="3200" spc="-335" dirty="0">
                <a:solidFill>
                  <a:srgbClr val="1C1C1B"/>
                </a:solidFill>
                <a:latin typeface="Trebuchet MS"/>
                <a:cs typeface="Trebuchet MS"/>
              </a:rPr>
              <a:t>lo</a:t>
            </a:r>
            <a:r>
              <a:rPr sz="3200" spc="-200" dirty="0">
                <a:solidFill>
                  <a:srgbClr val="1C1C1B"/>
                </a:solidFill>
                <a:latin typeface="Trebuchet MS"/>
                <a:cs typeface="Trebuchet MS"/>
              </a:rPr>
              <a:t> </a:t>
            </a:r>
            <a:r>
              <a:rPr sz="3200" spc="-385" dirty="0">
                <a:solidFill>
                  <a:srgbClr val="1C1C1B"/>
                </a:solidFill>
                <a:latin typeface="Trebuchet MS"/>
                <a:cs typeface="Trebuchet MS"/>
              </a:rPr>
              <a:t>nuevo,</a:t>
            </a:r>
            <a:r>
              <a:rPr sz="3200" spc="-204" dirty="0">
                <a:solidFill>
                  <a:srgbClr val="1C1C1B"/>
                </a:solidFill>
                <a:latin typeface="Trebuchet MS"/>
                <a:cs typeface="Trebuchet MS"/>
              </a:rPr>
              <a:t> </a:t>
            </a:r>
            <a:r>
              <a:rPr sz="3200" spc="-320" dirty="0">
                <a:solidFill>
                  <a:srgbClr val="1C1C1B"/>
                </a:solidFill>
                <a:latin typeface="Trebuchet MS"/>
                <a:cs typeface="Trebuchet MS"/>
              </a:rPr>
              <a:t>sienta</a:t>
            </a:r>
            <a:r>
              <a:rPr sz="3200" spc="-200" dirty="0">
                <a:solidFill>
                  <a:srgbClr val="1C1C1B"/>
                </a:solidFill>
                <a:latin typeface="Trebuchet MS"/>
                <a:cs typeface="Trebuchet MS"/>
              </a:rPr>
              <a:t> </a:t>
            </a:r>
            <a:r>
              <a:rPr sz="3200" spc="-280" dirty="0">
                <a:solidFill>
                  <a:srgbClr val="1C1C1B"/>
                </a:solidFill>
                <a:latin typeface="Trebuchet MS"/>
                <a:cs typeface="Trebuchet MS"/>
              </a:rPr>
              <a:t>las</a:t>
            </a:r>
            <a:r>
              <a:rPr sz="3200" spc="-200" dirty="0">
                <a:solidFill>
                  <a:srgbClr val="1C1C1B"/>
                </a:solidFill>
                <a:latin typeface="Trebuchet MS"/>
                <a:cs typeface="Trebuchet MS"/>
              </a:rPr>
              <a:t> </a:t>
            </a:r>
            <a:r>
              <a:rPr sz="3200" spc="-285" dirty="0">
                <a:solidFill>
                  <a:srgbClr val="1C1C1B"/>
                </a:solidFill>
                <a:latin typeface="Trebuchet MS"/>
                <a:cs typeface="Trebuchet MS"/>
              </a:rPr>
              <a:t>bases</a:t>
            </a:r>
            <a:r>
              <a:rPr sz="3200" spc="-204" dirty="0">
                <a:solidFill>
                  <a:srgbClr val="1C1C1B"/>
                </a:solidFill>
                <a:latin typeface="Trebuchet MS"/>
                <a:cs typeface="Trebuchet MS"/>
              </a:rPr>
              <a:t> </a:t>
            </a:r>
            <a:r>
              <a:rPr sz="3200" spc="-395" dirty="0">
                <a:solidFill>
                  <a:srgbClr val="1C1C1B"/>
                </a:solidFill>
                <a:latin typeface="Trebuchet MS"/>
                <a:cs typeface="Trebuchet MS"/>
              </a:rPr>
              <a:t>de</a:t>
            </a:r>
            <a:r>
              <a:rPr sz="3200" spc="-200" dirty="0">
                <a:solidFill>
                  <a:srgbClr val="1C1C1B"/>
                </a:solidFill>
                <a:latin typeface="Trebuchet MS"/>
                <a:cs typeface="Trebuchet MS"/>
              </a:rPr>
              <a:t> </a:t>
            </a:r>
            <a:r>
              <a:rPr sz="3200" spc="-365" dirty="0">
                <a:solidFill>
                  <a:srgbClr val="1C1C1B"/>
                </a:solidFill>
                <a:latin typeface="Trebuchet MS"/>
                <a:cs typeface="Trebuchet MS"/>
              </a:rPr>
              <a:t>la</a:t>
            </a:r>
            <a:r>
              <a:rPr sz="3200" spc="-200" dirty="0">
                <a:solidFill>
                  <a:srgbClr val="1C1C1B"/>
                </a:solidFill>
                <a:latin typeface="Trebuchet MS"/>
                <a:cs typeface="Trebuchet MS"/>
              </a:rPr>
              <a:t> </a:t>
            </a:r>
            <a:r>
              <a:rPr sz="3200" spc="-380" dirty="0">
                <a:solidFill>
                  <a:srgbClr val="1C1C1B"/>
                </a:solidFill>
                <a:latin typeface="Trebuchet MS"/>
                <a:cs typeface="Trebuchet MS"/>
              </a:rPr>
              <a:t>creación.</a:t>
            </a:r>
            <a:endParaRPr sz="3200">
              <a:latin typeface="Trebuchet MS"/>
              <a:cs typeface="Trebuchet MS"/>
            </a:endParaRPr>
          </a:p>
          <a:p>
            <a:pPr marL="109220">
              <a:lnSpc>
                <a:spcPts val="3295"/>
              </a:lnSpc>
            </a:pPr>
            <a:r>
              <a:rPr sz="3200" spc="-330" dirty="0">
                <a:solidFill>
                  <a:srgbClr val="1C1C1B"/>
                </a:solidFill>
                <a:latin typeface="Trebuchet MS"/>
                <a:cs typeface="Trebuchet MS"/>
              </a:rPr>
              <a:t>La</a:t>
            </a:r>
            <a:r>
              <a:rPr sz="3200" spc="-204" dirty="0">
                <a:solidFill>
                  <a:srgbClr val="1C1C1B"/>
                </a:solidFill>
                <a:latin typeface="Trebuchet MS"/>
                <a:cs typeface="Trebuchet MS"/>
              </a:rPr>
              <a:t> </a:t>
            </a:r>
            <a:r>
              <a:rPr sz="3200" spc="-345" dirty="0">
                <a:solidFill>
                  <a:srgbClr val="1C1C1B"/>
                </a:solidFill>
                <a:latin typeface="Trebuchet MS"/>
                <a:cs typeface="Trebuchet MS"/>
              </a:rPr>
              <a:t>imaginación</a:t>
            </a:r>
            <a:r>
              <a:rPr sz="3200" spc="-204" dirty="0">
                <a:solidFill>
                  <a:srgbClr val="1C1C1B"/>
                </a:solidFill>
                <a:latin typeface="Trebuchet MS"/>
                <a:cs typeface="Trebuchet MS"/>
              </a:rPr>
              <a:t> </a:t>
            </a:r>
            <a:r>
              <a:rPr sz="3200" spc="-335" dirty="0">
                <a:solidFill>
                  <a:srgbClr val="1C1C1B"/>
                </a:solidFill>
                <a:latin typeface="Trebuchet MS"/>
                <a:cs typeface="Trebuchet MS"/>
              </a:rPr>
              <a:t>no</a:t>
            </a:r>
            <a:r>
              <a:rPr sz="3200" spc="-204" dirty="0">
                <a:solidFill>
                  <a:srgbClr val="1C1C1B"/>
                </a:solidFill>
                <a:latin typeface="Trebuchet MS"/>
                <a:cs typeface="Trebuchet MS"/>
              </a:rPr>
              <a:t> </a:t>
            </a:r>
            <a:r>
              <a:rPr sz="3200" spc="-385" dirty="0">
                <a:solidFill>
                  <a:srgbClr val="1C1C1B"/>
                </a:solidFill>
                <a:latin typeface="Trebuchet MS"/>
                <a:cs typeface="Trebuchet MS"/>
              </a:rPr>
              <a:t>puede</a:t>
            </a:r>
            <a:r>
              <a:rPr sz="3200" spc="-204" dirty="0">
                <a:solidFill>
                  <a:srgbClr val="1C1C1B"/>
                </a:solidFill>
                <a:latin typeface="Trebuchet MS"/>
                <a:cs typeface="Trebuchet MS"/>
              </a:rPr>
              <a:t> </a:t>
            </a:r>
            <a:r>
              <a:rPr sz="3200" spc="-350" dirty="0">
                <a:solidFill>
                  <a:srgbClr val="1C1C1B"/>
                </a:solidFill>
                <a:latin typeface="Trebuchet MS"/>
                <a:cs typeface="Trebuchet MS"/>
              </a:rPr>
              <a:t>crear</a:t>
            </a:r>
            <a:r>
              <a:rPr sz="3200" spc="-204" dirty="0">
                <a:solidFill>
                  <a:srgbClr val="1C1C1B"/>
                </a:solidFill>
                <a:latin typeface="Trebuchet MS"/>
                <a:cs typeface="Trebuchet MS"/>
              </a:rPr>
              <a:t> </a:t>
            </a:r>
            <a:r>
              <a:rPr sz="3200" spc="-315" dirty="0">
                <a:solidFill>
                  <a:srgbClr val="1C1C1B"/>
                </a:solidFill>
                <a:latin typeface="Trebuchet MS"/>
                <a:cs typeface="Trebuchet MS"/>
              </a:rPr>
              <a:t>algo</a:t>
            </a:r>
            <a:r>
              <a:rPr sz="3200" spc="-204" dirty="0">
                <a:solidFill>
                  <a:srgbClr val="1C1C1B"/>
                </a:solidFill>
                <a:latin typeface="Trebuchet MS"/>
                <a:cs typeface="Trebuchet MS"/>
              </a:rPr>
              <a:t> </a:t>
            </a:r>
            <a:r>
              <a:rPr sz="3200" spc="-395" dirty="0">
                <a:solidFill>
                  <a:srgbClr val="1C1C1B"/>
                </a:solidFill>
                <a:latin typeface="Trebuchet MS"/>
                <a:cs typeface="Trebuchet MS"/>
              </a:rPr>
              <a:t>de</a:t>
            </a:r>
            <a:r>
              <a:rPr sz="3200" spc="-204" dirty="0">
                <a:solidFill>
                  <a:srgbClr val="1C1C1B"/>
                </a:solidFill>
                <a:latin typeface="Trebuchet MS"/>
                <a:cs typeface="Trebuchet MS"/>
              </a:rPr>
              <a:t> </a:t>
            </a:r>
            <a:r>
              <a:rPr sz="3200" spc="-365" dirty="0">
                <a:solidFill>
                  <a:srgbClr val="1C1C1B"/>
                </a:solidFill>
                <a:latin typeface="Trebuchet MS"/>
                <a:cs typeface="Trebuchet MS"/>
              </a:rPr>
              <a:t>la</a:t>
            </a:r>
            <a:r>
              <a:rPr sz="3200" spc="-204" dirty="0">
                <a:solidFill>
                  <a:srgbClr val="1C1C1B"/>
                </a:solidFill>
                <a:latin typeface="Trebuchet MS"/>
                <a:cs typeface="Trebuchet MS"/>
              </a:rPr>
              <a:t> </a:t>
            </a:r>
            <a:r>
              <a:rPr sz="3200" spc="-375" dirty="0">
                <a:solidFill>
                  <a:srgbClr val="1C1C1B"/>
                </a:solidFill>
                <a:latin typeface="Trebuchet MS"/>
                <a:cs typeface="Trebuchet MS"/>
              </a:rPr>
              <a:t>nada</a:t>
            </a:r>
            <a:r>
              <a:rPr sz="3200" spc="-200" dirty="0">
                <a:solidFill>
                  <a:srgbClr val="1C1C1B"/>
                </a:solidFill>
                <a:latin typeface="Trebuchet MS"/>
                <a:cs typeface="Trebuchet MS"/>
              </a:rPr>
              <a:t> </a:t>
            </a:r>
            <a:r>
              <a:rPr sz="3200" spc="-320" dirty="0">
                <a:solidFill>
                  <a:srgbClr val="1C1C1B"/>
                </a:solidFill>
                <a:latin typeface="Trebuchet MS"/>
                <a:cs typeface="Trebuchet MS"/>
              </a:rPr>
              <a:t>o</a:t>
            </a:r>
            <a:r>
              <a:rPr sz="3200" spc="-204" dirty="0">
                <a:solidFill>
                  <a:srgbClr val="1C1C1B"/>
                </a:solidFill>
                <a:latin typeface="Trebuchet MS"/>
                <a:cs typeface="Trebuchet MS"/>
              </a:rPr>
              <a:t> </a:t>
            </a:r>
            <a:r>
              <a:rPr sz="3200" spc="-305" dirty="0">
                <a:solidFill>
                  <a:srgbClr val="1C1C1B"/>
                </a:solidFill>
                <a:latin typeface="Trebuchet MS"/>
                <a:cs typeface="Trebuchet MS"/>
              </a:rPr>
              <a:t>dispusiera</a:t>
            </a:r>
            <a:r>
              <a:rPr sz="3200" spc="-204" dirty="0">
                <a:solidFill>
                  <a:srgbClr val="1C1C1B"/>
                </a:solidFill>
                <a:latin typeface="Trebuchet MS"/>
                <a:cs typeface="Trebuchet MS"/>
              </a:rPr>
              <a:t> </a:t>
            </a:r>
            <a:r>
              <a:rPr sz="3200" spc="-395" dirty="0">
                <a:solidFill>
                  <a:srgbClr val="1C1C1B"/>
                </a:solidFill>
                <a:latin typeface="Trebuchet MS"/>
                <a:cs typeface="Trebuchet MS"/>
              </a:rPr>
              <a:t>de</a:t>
            </a:r>
            <a:r>
              <a:rPr sz="3200" spc="-204" dirty="0">
                <a:solidFill>
                  <a:srgbClr val="1C1C1B"/>
                </a:solidFill>
                <a:latin typeface="Trebuchet MS"/>
                <a:cs typeface="Trebuchet MS"/>
              </a:rPr>
              <a:t> </a:t>
            </a:r>
            <a:r>
              <a:rPr sz="3200" spc="-345" dirty="0">
                <a:solidFill>
                  <a:srgbClr val="1C1C1B"/>
                </a:solidFill>
                <a:latin typeface="Trebuchet MS"/>
                <a:cs typeface="Trebuchet MS"/>
              </a:rPr>
              <a:t>otra</a:t>
            </a:r>
            <a:r>
              <a:rPr sz="3200" spc="-204" dirty="0">
                <a:solidFill>
                  <a:srgbClr val="1C1C1B"/>
                </a:solidFill>
                <a:latin typeface="Trebuchet MS"/>
                <a:cs typeface="Trebuchet MS"/>
              </a:rPr>
              <a:t> </a:t>
            </a:r>
            <a:r>
              <a:rPr sz="3200" spc="-370" dirty="0">
                <a:solidFill>
                  <a:srgbClr val="1C1C1B"/>
                </a:solidFill>
                <a:latin typeface="Trebuchet MS"/>
                <a:cs typeface="Trebuchet MS"/>
              </a:rPr>
              <a:t>fuente</a:t>
            </a:r>
            <a:r>
              <a:rPr sz="3200" spc="-204" dirty="0">
                <a:solidFill>
                  <a:srgbClr val="1C1C1B"/>
                </a:solidFill>
                <a:latin typeface="Trebuchet MS"/>
                <a:cs typeface="Trebuchet MS"/>
              </a:rPr>
              <a:t> </a:t>
            </a:r>
            <a:r>
              <a:rPr sz="3200" spc="-395" dirty="0">
                <a:solidFill>
                  <a:srgbClr val="1C1C1B"/>
                </a:solidFill>
                <a:latin typeface="Trebuchet MS"/>
                <a:cs typeface="Trebuchet MS"/>
              </a:rPr>
              <a:t>de</a:t>
            </a:r>
            <a:endParaRPr sz="3200">
              <a:latin typeface="Trebuchet MS"/>
              <a:cs typeface="Trebuchet MS"/>
            </a:endParaRPr>
          </a:p>
          <a:p>
            <a:pPr marL="12700">
              <a:lnSpc>
                <a:spcPts val="3525"/>
              </a:lnSpc>
            </a:pPr>
            <a:r>
              <a:rPr sz="3200" spc="-330" dirty="0">
                <a:solidFill>
                  <a:srgbClr val="1C1C1B"/>
                </a:solidFill>
                <a:latin typeface="Trebuchet MS"/>
                <a:cs typeface="Trebuchet MS"/>
              </a:rPr>
              <a:t>c</a:t>
            </a:r>
            <a:r>
              <a:rPr sz="3200" spc="-325" dirty="0">
                <a:solidFill>
                  <a:srgbClr val="1C1C1B"/>
                </a:solidFill>
                <a:latin typeface="Trebuchet MS"/>
                <a:cs typeface="Trebuchet MS"/>
              </a:rPr>
              <a:t>o</a:t>
            </a:r>
            <a:r>
              <a:rPr sz="3200" spc="-350" dirty="0">
                <a:solidFill>
                  <a:srgbClr val="1C1C1B"/>
                </a:solidFill>
                <a:latin typeface="Trebuchet MS"/>
                <a:cs typeface="Trebuchet MS"/>
              </a:rPr>
              <a:t>n</a:t>
            </a:r>
            <a:r>
              <a:rPr sz="3200" spc="-325" dirty="0">
                <a:solidFill>
                  <a:srgbClr val="1C1C1B"/>
                </a:solidFill>
                <a:latin typeface="Trebuchet MS"/>
                <a:cs typeface="Trebuchet MS"/>
              </a:rPr>
              <a:t>o</a:t>
            </a:r>
            <a:r>
              <a:rPr sz="3200" spc="-330" dirty="0">
                <a:solidFill>
                  <a:srgbClr val="1C1C1B"/>
                </a:solidFill>
                <a:latin typeface="Trebuchet MS"/>
                <a:cs typeface="Trebuchet MS"/>
              </a:rPr>
              <a:t>c</a:t>
            </a:r>
            <a:r>
              <a:rPr sz="3200" spc="-320" dirty="0">
                <a:solidFill>
                  <a:srgbClr val="1C1C1B"/>
                </a:solidFill>
                <a:latin typeface="Trebuchet MS"/>
                <a:cs typeface="Trebuchet MS"/>
              </a:rPr>
              <a:t>i</a:t>
            </a:r>
            <a:r>
              <a:rPr sz="3200" spc="-505" dirty="0">
                <a:solidFill>
                  <a:srgbClr val="1C1C1B"/>
                </a:solidFill>
                <a:latin typeface="Trebuchet MS"/>
                <a:cs typeface="Trebuchet MS"/>
              </a:rPr>
              <a:t>m</a:t>
            </a:r>
            <a:r>
              <a:rPr sz="3200" spc="-320" dirty="0">
                <a:solidFill>
                  <a:srgbClr val="1C1C1B"/>
                </a:solidFill>
                <a:latin typeface="Trebuchet MS"/>
                <a:cs typeface="Trebuchet MS"/>
              </a:rPr>
              <a:t>i</a:t>
            </a:r>
            <a:r>
              <a:rPr sz="3200" spc="-409" dirty="0">
                <a:solidFill>
                  <a:srgbClr val="1C1C1B"/>
                </a:solidFill>
                <a:latin typeface="Trebuchet MS"/>
                <a:cs typeface="Trebuchet MS"/>
              </a:rPr>
              <a:t>e</a:t>
            </a:r>
            <a:r>
              <a:rPr sz="3200" spc="-350" dirty="0">
                <a:solidFill>
                  <a:srgbClr val="1C1C1B"/>
                </a:solidFill>
                <a:latin typeface="Trebuchet MS"/>
                <a:cs typeface="Trebuchet MS"/>
              </a:rPr>
              <a:t>n</a:t>
            </a:r>
            <a:r>
              <a:rPr sz="3200" spc="-355" dirty="0">
                <a:solidFill>
                  <a:srgbClr val="1C1C1B"/>
                </a:solidFill>
                <a:latin typeface="Trebuchet MS"/>
                <a:cs typeface="Trebuchet MS"/>
              </a:rPr>
              <a:t>t</a:t>
            </a:r>
            <a:r>
              <a:rPr sz="3200" spc="-320" dirty="0">
                <a:solidFill>
                  <a:srgbClr val="1C1C1B"/>
                </a:solidFill>
                <a:latin typeface="Trebuchet MS"/>
                <a:cs typeface="Trebuchet MS"/>
              </a:rPr>
              <a:t>o</a:t>
            </a:r>
            <a:r>
              <a:rPr sz="3200" spc="-204" dirty="0">
                <a:solidFill>
                  <a:srgbClr val="1C1C1B"/>
                </a:solidFill>
                <a:latin typeface="Trebuchet MS"/>
                <a:cs typeface="Trebuchet MS"/>
              </a:rPr>
              <a:t> </a:t>
            </a:r>
            <a:r>
              <a:rPr sz="3200" spc="-385" dirty="0">
                <a:solidFill>
                  <a:srgbClr val="1C1C1B"/>
                </a:solidFill>
                <a:latin typeface="Trebuchet MS"/>
                <a:cs typeface="Trebuchet MS"/>
              </a:rPr>
              <a:t>d</a:t>
            </a:r>
            <a:r>
              <a:rPr sz="3200" spc="-320" dirty="0">
                <a:solidFill>
                  <a:srgbClr val="1C1C1B"/>
                </a:solidFill>
                <a:latin typeface="Trebuchet MS"/>
                <a:cs typeface="Trebuchet MS"/>
              </a:rPr>
              <a:t>i</a:t>
            </a:r>
            <a:r>
              <a:rPr sz="3200" spc="-110" dirty="0">
                <a:solidFill>
                  <a:srgbClr val="1C1C1B"/>
                </a:solidFill>
                <a:latin typeface="Trebuchet MS"/>
                <a:cs typeface="Trebuchet MS"/>
              </a:rPr>
              <a:t>s</a:t>
            </a:r>
            <a:r>
              <a:rPr sz="3200" spc="-355" dirty="0">
                <a:solidFill>
                  <a:srgbClr val="1C1C1B"/>
                </a:solidFill>
                <a:latin typeface="Trebuchet MS"/>
                <a:cs typeface="Trebuchet MS"/>
              </a:rPr>
              <a:t>t</a:t>
            </a:r>
            <a:r>
              <a:rPr sz="3200" spc="-320" dirty="0">
                <a:solidFill>
                  <a:srgbClr val="1C1C1B"/>
                </a:solidFill>
                <a:latin typeface="Trebuchet MS"/>
                <a:cs typeface="Trebuchet MS"/>
              </a:rPr>
              <a:t>i</a:t>
            </a:r>
            <a:r>
              <a:rPr sz="3200" spc="-350" dirty="0">
                <a:solidFill>
                  <a:srgbClr val="1C1C1B"/>
                </a:solidFill>
                <a:latin typeface="Trebuchet MS"/>
                <a:cs typeface="Trebuchet MS"/>
              </a:rPr>
              <a:t>n</a:t>
            </a:r>
            <a:r>
              <a:rPr sz="3200" spc="-355" dirty="0">
                <a:solidFill>
                  <a:srgbClr val="1C1C1B"/>
                </a:solidFill>
                <a:latin typeface="Trebuchet MS"/>
                <a:cs typeface="Trebuchet MS"/>
              </a:rPr>
              <a:t>t</a:t>
            </a:r>
            <a:r>
              <a:rPr sz="3200" spc="-380" dirty="0">
                <a:solidFill>
                  <a:srgbClr val="1C1C1B"/>
                </a:solidFill>
                <a:latin typeface="Trebuchet MS"/>
                <a:cs typeface="Trebuchet MS"/>
              </a:rPr>
              <a:t>a</a:t>
            </a:r>
            <a:r>
              <a:rPr sz="3200" spc="-204" dirty="0">
                <a:solidFill>
                  <a:srgbClr val="1C1C1B"/>
                </a:solidFill>
                <a:latin typeface="Trebuchet MS"/>
                <a:cs typeface="Trebuchet MS"/>
              </a:rPr>
              <a:t> </a:t>
            </a:r>
            <a:r>
              <a:rPr sz="3200" spc="-385" dirty="0">
                <a:solidFill>
                  <a:srgbClr val="1C1C1B"/>
                </a:solidFill>
                <a:latin typeface="Trebuchet MS"/>
                <a:cs typeface="Trebuchet MS"/>
              </a:rPr>
              <a:t>d</a:t>
            </a:r>
            <a:r>
              <a:rPr sz="3200" spc="-405" dirty="0">
                <a:solidFill>
                  <a:srgbClr val="1C1C1B"/>
                </a:solidFill>
                <a:latin typeface="Trebuchet MS"/>
                <a:cs typeface="Trebuchet MS"/>
              </a:rPr>
              <a:t>e</a:t>
            </a:r>
            <a:r>
              <a:rPr sz="3200" spc="-204" dirty="0">
                <a:solidFill>
                  <a:srgbClr val="1C1C1B"/>
                </a:solidFill>
                <a:latin typeface="Trebuchet MS"/>
                <a:cs typeface="Trebuchet MS"/>
              </a:rPr>
              <a:t> </a:t>
            </a:r>
            <a:r>
              <a:rPr sz="3200" spc="-350" dirty="0">
                <a:solidFill>
                  <a:srgbClr val="1C1C1B"/>
                </a:solidFill>
                <a:latin typeface="Trebuchet MS"/>
                <a:cs typeface="Trebuchet MS"/>
              </a:rPr>
              <a:t>l</a:t>
            </a:r>
            <a:r>
              <a:rPr sz="3200" spc="-380" dirty="0">
                <a:solidFill>
                  <a:srgbClr val="1C1C1B"/>
                </a:solidFill>
                <a:latin typeface="Trebuchet MS"/>
                <a:cs typeface="Trebuchet MS"/>
              </a:rPr>
              <a:t>a</a:t>
            </a:r>
            <a:r>
              <a:rPr sz="3200" spc="-204" dirty="0">
                <a:solidFill>
                  <a:srgbClr val="1C1C1B"/>
                </a:solidFill>
                <a:latin typeface="Trebuchet MS"/>
                <a:cs typeface="Trebuchet MS"/>
              </a:rPr>
              <a:t> </a:t>
            </a:r>
            <a:r>
              <a:rPr sz="3200" spc="-409" dirty="0">
                <a:solidFill>
                  <a:srgbClr val="1C1C1B"/>
                </a:solidFill>
                <a:latin typeface="Trebuchet MS"/>
                <a:cs typeface="Trebuchet MS"/>
              </a:rPr>
              <a:t>e</a:t>
            </a:r>
            <a:r>
              <a:rPr sz="3200" spc="-240" dirty="0">
                <a:solidFill>
                  <a:srgbClr val="1C1C1B"/>
                </a:solidFill>
                <a:latin typeface="Trebuchet MS"/>
                <a:cs typeface="Trebuchet MS"/>
              </a:rPr>
              <a:t>x</a:t>
            </a:r>
            <a:r>
              <a:rPr sz="3200" spc="-380" dirty="0">
                <a:solidFill>
                  <a:srgbClr val="1C1C1B"/>
                </a:solidFill>
                <a:latin typeface="Trebuchet MS"/>
                <a:cs typeface="Trebuchet MS"/>
              </a:rPr>
              <a:t>p</a:t>
            </a:r>
            <a:r>
              <a:rPr sz="3200" spc="-409" dirty="0">
                <a:solidFill>
                  <a:srgbClr val="1C1C1B"/>
                </a:solidFill>
                <a:latin typeface="Trebuchet MS"/>
                <a:cs typeface="Trebuchet MS"/>
              </a:rPr>
              <a:t>e</a:t>
            </a:r>
            <a:r>
              <a:rPr sz="3200" spc="-315" dirty="0">
                <a:solidFill>
                  <a:srgbClr val="1C1C1B"/>
                </a:solidFill>
                <a:latin typeface="Trebuchet MS"/>
                <a:cs typeface="Trebuchet MS"/>
              </a:rPr>
              <a:t>r</a:t>
            </a:r>
            <a:r>
              <a:rPr sz="3200" spc="-320" dirty="0">
                <a:solidFill>
                  <a:srgbClr val="1C1C1B"/>
                </a:solidFill>
                <a:latin typeface="Trebuchet MS"/>
                <a:cs typeface="Trebuchet MS"/>
              </a:rPr>
              <a:t>i</a:t>
            </a:r>
            <a:r>
              <a:rPr sz="3200" spc="-409" dirty="0">
                <a:solidFill>
                  <a:srgbClr val="1C1C1B"/>
                </a:solidFill>
                <a:latin typeface="Trebuchet MS"/>
                <a:cs typeface="Trebuchet MS"/>
              </a:rPr>
              <a:t>e</a:t>
            </a:r>
            <a:r>
              <a:rPr sz="3200" spc="-350" dirty="0">
                <a:solidFill>
                  <a:srgbClr val="1C1C1B"/>
                </a:solidFill>
                <a:latin typeface="Trebuchet MS"/>
                <a:cs typeface="Trebuchet MS"/>
              </a:rPr>
              <a:t>n</a:t>
            </a:r>
            <a:r>
              <a:rPr sz="3200" spc="-330" dirty="0">
                <a:solidFill>
                  <a:srgbClr val="1C1C1B"/>
                </a:solidFill>
                <a:latin typeface="Trebuchet MS"/>
                <a:cs typeface="Trebuchet MS"/>
              </a:rPr>
              <a:t>c</a:t>
            </a:r>
            <a:r>
              <a:rPr sz="3200" spc="-320" dirty="0">
                <a:solidFill>
                  <a:srgbClr val="1C1C1B"/>
                </a:solidFill>
                <a:latin typeface="Trebuchet MS"/>
                <a:cs typeface="Trebuchet MS"/>
              </a:rPr>
              <a:t>i</a:t>
            </a:r>
            <a:r>
              <a:rPr sz="3200" spc="-380" dirty="0">
                <a:solidFill>
                  <a:srgbClr val="1C1C1B"/>
                </a:solidFill>
                <a:latin typeface="Trebuchet MS"/>
                <a:cs typeface="Trebuchet MS"/>
              </a:rPr>
              <a:t>a</a:t>
            </a:r>
            <a:r>
              <a:rPr sz="3200" spc="-204" dirty="0">
                <a:solidFill>
                  <a:srgbClr val="1C1C1B"/>
                </a:solidFill>
                <a:latin typeface="Trebuchet MS"/>
                <a:cs typeface="Trebuchet MS"/>
              </a:rPr>
              <a:t> </a:t>
            </a:r>
            <a:r>
              <a:rPr sz="3200" spc="-380" dirty="0">
                <a:solidFill>
                  <a:srgbClr val="1C1C1B"/>
                </a:solidFill>
                <a:latin typeface="Trebuchet MS"/>
                <a:cs typeface="Trebuchet MS"/>
              </a:rPr>
              <a:t>p</a:t>
            </a:r>
            <a:r>
              <a:rPr sz="3200" spc="-385" dirty="0">
                <a:solidFill>
                  <a:srgbClr val="1C1C1B"/>
                </a:solidFill>
                <a:latin typeface="Trebuchet MS"/>
                <a:cs typeface="Trebuchet MS"/>
              </a:rPr>
              <a:t>a</a:t>
            </a:r>
            <a:r>
              <a:rPr sz="3200" spc="-110" dirty="0">
                <a:solidFill>
                  <a:srgbClr val="1C1C1B"/>
                </a:solidFill>
                <a:latin typeface="Trebuchet MS"/>
                <a:cs typeface="Trebuchet MS"/>
              </a:rPr>
              <a:t>s</a:t>
            </a:r>
            <a:r>
              <a:rPr sz="3200" spc="-385" dirty="0">
                <a:solidFill>
                  <a:srgbClr val="1C1C1B"/>
                </a:solidFill>
                <a:latin typeface="Trebuchet MS"/>
                <a:cs typeface="Trebuchet MS"/>
              </a:rPr>
              <a:t>ada</a:t>
            </a:r>
            <a:r>
              <a:rPr sz="3200" spc="-650" dirty="0">
                <a:solidFill>
                  <a:srgbClr val="1C1C1B"/>
                </a:solidFill>
                <a:latin typeface="Trebuchet MS"/>
                <a:cs typeface="Trebuchet MS"/>
              </a:rPr>
              <a:t>.</a:t>
            </a:r>
            <a:endParaRPr sz="3200">
              <a:latin typeface="Trebuchet MS"/>
              <a:cs typeface="Trebuchet MS"/>
            </a:endParaRPr>
          </a:p>
          <a:p>
            <a:pPr marL="12700" marR="1686560">
              <a:lnSpc>
                <a:spcPts val="3529"/>
              </a:lnSpc>
              <a:spcBef>
                <a:spcPts val="220"/>
              </a:spcBef>
            </a:pPr>
            <a:r>
              <a:rPr sz="3200" spc="-375" dirty="0">
                <a:solidFill>
                  <a:srgbClr val="1C1C1B"/>
                </a:solidFill>
                <a:latin typeface="Trebuchet MS"/>
                <a:cs typeface="Trebuchet MS"/>
              </a:rPr>
              <a:t>Debido</a:t>
            </a:r>
            <a:r>
              <a:rPr sz="3200" spc="-200" dirty="0">
                <a:solidFill>
                  <a:srgbClr val="1C1C1B"/>
                </a:solidFill>
                <a:latin typeface="Trebuchet MS"/>
                <a:cs typeface="Trebuchet MS"/>
              </a:rPr>
              <a:t> </a:t>
            </a:r>
            <a:r>
              <a:rPr sz="3200" spc="-380" dirty="0">
                <a:solidFill>
                  <a:srgbClr val="1C1C1B"/>
                </a:solidFill>
                <a:latin typeface="Trebuchet MS"/>
                <a:cs typeface="Trebuchet MS"/>
              </a:rPr>
              <a:t>a</a:t>
            </a:r>
            <a:r>
              <a:rPr sz="3200" spc="-200" dirty="0">
                <a:solidFill>
                  <a:srgbClr val="1C1C1B"/>
                </a:solidFill>
                <a:latin typeface="Trebuchet MS"/>
                <a:cs typeface="Trebuchet MS"/>
              </a:rPr>
              <a:t> </a:t>
            </a:r>
            <a:r>
              <a:rPr sz="3200" spc="-300" dirty="0">
                <a:solidFill>
                  <a:srgbClr val="1C1C1B"/>
                </a:solidFill>
                <a:latin typeface="Trebuchet MS"/>
                <a:cs typeface="Trebuchet MS"/>
              </a:rPr>
              <a:t>esto</a:t>
            </a:r>
            <a:r>
              <a:rPr sz="3200" spc="-200" dirty="0">
                <a:solidFill>
                  <a:srgbClr val="1C1C1B"/>
                </a:solidFill>
                <a:latin typeface="Trebuchet MS"/>
                <a:cs typeface="Trebuchet MS"/>
              </a:rPr>
              <a:t> </a:t>
            </a:r>
            <a:r>
              <a:rPr sz="3200" spc="-260" dirty="0">
                <a:solidFill>
                  <a:srgbClr val="1C1C1B"/>
                </a:solidFill>
                <a:latin typeface="Trebuchet MS"/>
                <a:cs typeface="Trebuchet MS"/>
              </a:rPr>
              <a:t>se</a:t>
            </a:r>
            <a:r>
              <a:rPr sz="3200" spc="-195" dirty="0">
                <a:solidFill>
                  <a:srgbClr val="1C1C1B"/>
                </a:solidFill>
                <a:latin typeface="Trebuchet MS"/>
                <a:cs typeface="Trebuchet MS"/>
              </a:rPr>
              <a:t> </a:t>
            </a:r>
            <a:r>
              <a:rPr sz="3200" spc="-405" dirty="0">
                <a:solidFill>
                  <a:srgbClr val="1C1C1B"/>
                </a:solidFill>
                <a:latin typeface="Trebuchet MS"/>
                <a:cs typeface="Trebuchet MS"/>
              </a:rPr>
              <a:t>debe</a:t>
            </a:r>
            <a:r>
              <a:rPr sz="3200" spc="-200" dirty="0">
                <a:solidFill>
                  <a:srgbClr val="1C1C1B"/>
                </a:solidFill>
                <a:latin typeface="Trebuchet MS"/>
                <a:cs typeface="Trebuchet MS"/>
              </a:rPr>
              <a:t> </a:t>
            </a:r>
            <a:r>
              <a:rPr sz="3200" spc="-355" dirty="0">
                <a:solidFill>
                  <a:srgbClr val="1C1C1B"/>
                </a:solidFill>
                <a:latin typeface="Trebuchet MS"/>
                <a:cs typeface="Trebuchet MS"/>
              </a:rPr>
              <a:t>realizar</a:t>
            </a:r>
            <a:r>
              <a:rPr sz="3200" spc="-200" dirty="0">
                <a:solidFill>
                  <a:srgbClr val="1C1C1B"/>
                </a:solidFill>
                <a:latin typeface="Trebuchet MS"/>
                <a:cs typeface="Trebuchet MS"/>
              </a:rPr>
              <a:t> </a:t>
            </a:r>
            <a:r>
              <a:rPr sz="3200" spc="-360" dirty="0">
                <a:solidFill>
                  <a:srgbClr val="1C1C1B"/>
                </a:solidFill>
                <a:latin typeface="Trebuchet MS"/>
                <a:cs typeface="Trebuchet MS"/>
              </a:rPr>
              <a:t>una</a:t>
            </a:r>
            <a:r>
              <a:rPr sz="3200" spc="-195" dirty="0">
                <a:solidFill>
                  <a:srgbClr val="1C1C1B"/>
                </a:solidFill>
                <a:latin typeface="Trebuchet MS"/>
                <a:cs typeface="Trebuchet MS"/>
              </a:rPr>
              <a:t> </a:t>
            </a:r>
            <a:r>
              <a:rPr sz="3200" spc="-340" dirty="0">
                <a:solidFill>
                  <a:srgbClr val="1C1C1B"/>
                </a:solidFill>
                <a:latin typeface="Trebuchet MS"/>
                <a:cs typeface="Trebuchet MS"/>
              </a:rPr>
              <a:t>intervención</a:t>
            </a:r>
            <a:r>
              <a:rPr sz="3200" spc="-200" dirty="0">
                <a:solidFill>
                  <a:srgbClr val="1C1C1B"/>
                </a:solidFill>
                <a:latin typeface="Trebuchet MS"/>
                <a:cs typeface="Trebuchet MS"/>
              </a:rPr>
              <a:t> </a:t>
            </a:r>
            <a:r>
              <a:rPr sz="3200" spc="-400" dirty="0">
                <a:solidFill>
                  <a:srgbClr val="1C1C1B"/>
                </a:solidFill>
                <a:latin typeface="Trebuchet MS"/>
                <a:cs typeface="Trebuchet MS"/>
              </a:rPr>
              <a:t>docente,</a:t>
            </a:r>
            <a:r>
              <a:rPr sz="3200" spc="-200" dirty="0">
                <a:solidFill>
                  <a:srgbClr val="1C1C1B"/>
                </a:solidFill>
                <a:latin typeface="Trebuchet MS"/>
                <a:cs typeface="Trebuchet MS"/>
              </a:rPr>
              <a:t> </a:t>
            </a:r>
            <a:r>
              <a:rPr sz="3200" spc="-380" dirty="0">
                <a:solidFill>
                  <a:srgbClr val="1C1C1B"/>
                </a:solidFill>
                <a:latin typeface="Trebuchet MS"/>
                <a:cs typeface="Trebuchet MS"/>
              </a:rPr>
              <a:t>deberán</a:t>
            </a:r>
            <a:r>
              <a:rPr sz="3200" spc="-195" dirty="0">
                <a:solidFill>
                  <a:srgbClr val="1C1C1B"/>
                </a:solidFill>
                <a:latin typeface="Trebuchet MS"/>
                <a:cs typeface="Trebuchet MS"/>
              </a:rPr>
              <a:t> </a:t>
            </a:r>
            <a:r>
              <a:rPr sz="3200" spc="-275" dirty="0">
                <a:solidFill>
                  <a:srgbClr val="1C1C1B"/>
                </a:solidFill>
                <a:latin typeface="Trebuchet MS"/>
                <a:cs typeface="Trebuchet MS"/>
              </a:rPr>
              <a:t>ser</a:t>
            </a:r>
            <a:r>
              <a:rPr sz="3200" spc="-200" dirty="0">
                <a:solidFill>
                  <a:srgbClr val="1C1C1B"/>
                </a:solidFill>
                <a:latin typeface="Trebuchet MS"/>
                <a:cs typeface="Trebuchet MS"/>
              </a:rPr>
              <a:t> </a:t>
            </a:r>
            <a:r>
              <a:rPr sz="3200" spc="-260" dirty="0">
                <a:solidFill>
                  <a:srgbClr val="1C1C1B"/>
                </a:solidFill>
                <a:latin typeface="Trebuchet MS"/>
                <a:cs typeface="Trebuchet MS"/>
              </a:rPr>
              <a:t>los</a:t>
            </a:r>
            <a:r>
              <a:rPr sz="3200" spc="-200" dirty="0">
                <a:solidFill>
                  <a:srgbClr val="1C1C1B"/>
                </a:solidFill>
                <a:latin typeface="Trebuchet MS"/>
                <a:cs typeface="Trebuchet MS"/>
              </a:rPr>
              <a:t> </a:t>
            </a:r>
            <a:r>
              <a:rPr sz="3200" spc="-315" dirty="0">
                <a:solidFill>
                  <a:srgbClr val="1C1C1B"/>
                </a:solidFill>
                <a:latin typeface="Trebuchet MS"/>
                <a:cs typeface="Trebuchet MS"/>
              </a:rPr>
              <a:t>maestros</a:t>
            </a:r>
            <a:r>
              <a:rPr sz="3200" spc="-195" dirty="0">
                <a:solidFill>
                  <a:srgbClr val="1C1C1B"/>
                </a:solidFill>
                <a:latin typeface="Trebuchet MS"/>
                <a:cs typeface="Trebuchet MS"/>
              </a:rPr>
              <a:t> </a:t>
            </a:r>
            <a:r>
              <a:rPr sz="3200" spc="-260" dirty="0">
                <a:solidFill>
                  <a:srgbClr val="1C1C1B"/>
                </a:solidFill>
                <a:latin typeface="Trebuchet MS"/>
                <a:cs typeface="Trebuchet MS"/>
              </a:rPr>
              <a:t>los </a:t>
            </a:r>
            <a:r>
              <a:rPr sz="3200" spc="-950" dirty="0">
                <a:solidFill>
                  <a:srgbClr val="1C1C1B"/>
                </a:solidFill>
                <a:latin typeface="Trebuchet MS"/>
                <a:cs typeface="Trebuchet MS"/>
              </a:rPr>
              <a:t> </a:t>
            </a:r>
            <a:r>
              <a:rPr sz="3200" spc="-305" dirty="0">
                <a:solidFill>
                  <a:srgbClr val="1C1C1B"/>
                </a:solidFill>
                <a:latin typeface="Trebuchet MS"/>
                <a:cs typeface="Trebuchet MS"/>
              </a:rPr>
              <a:t>responsables</a:t>
            </a:r>
            <a:r>
              <a:rPr sz="3200" spc="-204" dirty="0">
                <a:solidFill>
                  <a:srgbClr val="1C1C1B"/>
                </a:solidFill>
                <a:latin typeface="Trebuchet MS"/>
                <a:cs typeface="Trebuchet MS"/>
              </a:rPr>
              <a:t> </a:t>
            </a:r>
            <a:r>
              <a:rPr sz="3200" spc="-395" dirty="0">
                <a:solidFill>
                  <a:srgbClr val="1C1C1B"/>
                </a:solidFill>
                <a:latin typeface="Trebuchet MS"/>
                <a:cs typeface="Trebuchet MS"/>
              </a:rPr>
              <a:t>de</a:t>
            </a:r>
            <a:r>
              <a:rPr sz="3200" spc="-204" dirty="0">
                <a:solidFill>
                  <a:srgbClr val="1C1C1B"/>
                </a:solidFill>
                <a:latin typeface="Trebuchet MS"/>
                <a:cs typeface="Trebuchet MS"/>
              </a:rPr>
              <a:t> </a:t>
            </a:r>
            <a:r>
              <a:rPr sz="3200" spc="-355" dirty="0">
                <a:solidFill>
                  <a:srgbClr val="1C1C1B"/>
                </a:solidFill>
                <a:latin typeface="Trebuchet MS"/>
                <a:cs typeface="Trebuchet MS"/>
              </a:rPr>
              <a:t>brindar</a:t>
            </a:r>
            <a:r>
              <a:rPr sz="3200" spc="-204" dirty="0">
                <a:solidFill>
                  <a:srgbClr val="1C1C1B"/>
                </a:solidFill>
                <a:latin typeface="Trebuchet MS"/>
                <a:cs typeface="Trebuchet MS"/>
              </a:rPr>
              <a:t> </a:t>
            </a:r>
            <a:r>
              <a:rPr sz="3200" spc="-380" dirty="0">
                <a:solidFill>
                  <a:srgbClr val="1C1C1B"/>
                </a:solidFill>
                <a:latin typeface="Trebuchet MS"/>
                <a:cs typeface="Trebuchet MS"/>
              </a:rPr>
              <a:t>a</a:t>
            </a:r>
            <a:r>
              <a:rPr sz="3200" spc="-204" dirty="0">
                <a:solidFill>
                  <a:srgbClr val="1C1C1B"/>
                </a:solidFill>
                <a:latin typeface="Trebuchet MS"/>
                <a:cs typeface="Trebuchet MS"/>
              </a:rPr>
              <a:t> </a:t>
            </a:r>
            <a:r>
              <a:rPr sz="3200" spc="-185" dirty="0">
                <a:solidFill>
                  <a:srgbClr val="1C1C1B"/>
                </a:solidFill>
                <a:latin typeface="Trebuchet MS"/>
                <a:cs typeface="Trebuchet MS"/>
              </a:rPr>
              <a:t>sus</a:t>
            </a:r>
            <a:r>
              <a:rPr sz="3200" spc="-204" dirty="0">
                <a:solidFill>
                  <a:srgbClr val="1C1C1B"/>
                </a:solidFill>
                <a:latin typeface="Trebuchet MS"/>
                <a:cs typeface="Trebuchet MS"/>
              </a:rPr>
              <a:t> </a:t>
            </a:r>
            <a:r>
              <a:rPr sz="3200" spc="-340" dirty="0">
                <a:solidFill>
                  <a:srgbClr val="1C1C1B"/>
                </a:solidFill>
                <a:latin typeface="Trebuchet MS"/>
                <a:cs typeface="Trebuchet MS"/>
              </a:rPr>
              <a:t>alumnos</a:t>
            </a:r>
            <a:r>
              <a:rPr sz="3200" spc="-204" dirty="0">
                <a:solidFill>
                  <a:srgbClr val="1C1C1B"/>
                </a:solidFill>
                <a:latin typeface="Trebuchet MS"/>
                <a:cs typeface="Trebuchet MS"/>
              </a:rPr>
              <a:t> </a:t>
            </a:r>
            <a:r>
              <a:rPr sz="3200" spc="-330" dirty="0">
                <a:solidFill>
                  <a:srgbClr val="1C1C1B"/>
                </a:solidFill>
                <a:latin typeface="Trebuchet MS"/>
                <a:cs typeface="Trebuchet MS"/>
              </a:rPr>
              <a:t>experiencias</a:t>
            </a:r>
            <a:r>
              <a:rPr sz="3200" spc="-200" dirty="0">
                <a:solidFill>
                  <a:srgbClr val="1C1C1B"/>
                </a:solidFill>
                <a:latin typeface="Trebuchet MS"/>
                <a:cs typeface="Trebuchet MS"/>
              </a:rPr>
              <a:t> </a:t>
            </a:r>
            <a:r>
              <a:rPr sz="3200" spc="-350" dirty="0">
                <a:solidFill>
                  <a:srgbClr val="1C1C1B"/>
                </a:solidFill>
                <a:latin typeface="Trebuchet MS"/>
                <a:cs typeface="Trebuchet MS"/>
              </a:rPr>
              <a:t>creativas,</a:t>
            </a:r>
            <a:endParaRPr sz="3200">
              <a:latin typeface="Trebuchet MS"/>
              <a:cs typeface="Trebuchet MS"/>
            </a:endParaRPr>
          </a:p>
          <a:p>
            <a:pPr marL="12700">
              <a:lnSpc>
                <a:spcPts val="3454"/>
              </a:lnSpc>
            </a:pPr>
            <a:r>
              <a:rPr sz="3200" spc="-340" dirty="0">
                <a:solidFill>
                  <a:srgbClr val="1C1C1B"/>
                </a:solidFill>
                <a:latin typeface="Trebuchet MS"/>
                <a:cs typeface="Trebuchet MS"/>
              </a:rPr>
              <a:t>desde</a:t>
            </a:r>
            <a:r>
              <a:rPr sz="3200" spc="-200" dirty="0">
                <a:solidFill>
                  <a:srgbClr val="1C1C1B"/>
                </a:solidFill>
                <a:latin typeface="Trebuchet MS"/>
                <a:cs typeface="Trebuchet MS"/>
              </a:rPr>
              <a:t> </a:t>
            </a:r>
            <a:r>
              <a:rPr sz="3200" spc="-380" dirty="0">
                <a:solidFill>
                  <a:srgbClr val="1C1C1B"/>
                </a:solidFill>
                <a:latin typeface="Trebuchet MS"/>
                <a:cs typeface="Trebuchet MS"/>
              </a:rPr>
              <a:t>el</a:t>
            </a:r>
            <a:r>
              <a:rPr sz="3200" spc="-200" dirty="0">
                <a:solidFill>
                  <a:srgbClr val="1C1C1B"/>
                </a:solidFill>
                <a:latin typeface="Trebuchet MS"/>
                <a:cs typeface="Trebuchet MS"/>
              </a:rPr>
              <a:t> </a:t>
            </a:r>
            <a:r>
              <a:rPr sz="3200" spc="-360" dirty="0">
                <a:solidFill>
                  <a:srgbClr val="1C1C1B"/>
                </a:solidFill>
                <a:latin typeface="Trebuchet MS"/>
                <a:cs typeface="Trebuchet MS"/>
              </a:rPr>
              <a:t>Área</a:t>
            </a:r>
            <a:r>
              <a:rPr sz="3200" spc="-200" dirty="0">
                <a:solidFill>
                  <a:srgbClr val="1C1C1B"/>
                </a:solidFill>
                <a:latin typeface="Trebuchet MS"/>
                <a:cs typeface="Trebuchet MS"/>
              </a:rPr>
              <a:t> </a:t>
            </a:r>
            <a:r>
              <a:rPr sz="3200" spc="-345" dirty="0">
                <a:solidFill>
                  <a:srgbClr val="1C1C1B"/>
                </a:solidFill>
                <a:latin typeface="Trebuchet MS"/>
                <a:cs typeface="Trebuchet MS"/>
              </a:rPr>
              <a:t>Artística,</a:t>
            </a:r>
            <a:r>
              <a:rPr sz="3200" spc="-195" dirty="0">
                <a:solidFill>
                  <a:srgbClr val="1C1C1B"/>
                </a:solidFill>
                <a:latin typeface="Trebuchet MS"/>
                <a:cs typeface="Trebuchet MS"/>
              </a:rPr>
              <a:t> </a:t>
            </a:r>
            <a:r>
              <a:rPr sz="3200" spc="-380" dirty="0">
                <a:solidFill>
                  <a:srgbClr val="1C1C1B"/>
                </a:solidFill>
                <a:latin typeface="Trebuchet MS"/>
                <a:cs typeface="Trebuchet MS"/>
              </a:rPr>
              <a:t>que</a:t>
            </a:r>
            <a:r>
              <a:rPr sz="3200" spc="-200" dirty="0">
                <a:solidFill>
                  <a:srgbClr val="1C1C1B"/>
                </a:solidFill>
                <a:latin typeface="Trebuchet MS"/>
                <a:cs typeface="Trebuchet MS"/>
              </a:rPr>
              <a:t> </a:t>
            </a:r>
            <a:r>
              <a:rPr sz="3200" spc="-290" dirty="0">
                <a:solidFill>
                  <a:srgbClr val="1C1C1B"/>
                </a:solidFill>
                <a:latin typeface="Trebuchet MS"/>
                <a:cs typeface="Trebuchet MS"/>
              </a:rPr>
              <a:t>sirvan</a:t>
            </a:r>
            <a:r>
              <a:rPr sz="3200" spc="-200" dirty="0">
                <a:solidFill>
                  <a:srgbClr val="1C1C1B"/>
                </a:solidFill>
                <a:latin typeface="Trebuchet MS"/>
                <a:cs typeface="Trebuchet MS"/>
              </a:rPr>
              <a:t> </a:t>
            </a:r>
            <a:r>
              <a:rPr sz="3200" spc="-395" dirty="0">
                <a:solidFill>
                  <a:srgbClr val="1C1C1B"/>
                </a:solidFill>
                <a:latin typeface="Trebuchet MS"/>
                <a:cs typeface="Trebuchet MS"/>
              </a:rPr>
              <a:t>de</a:t>
            </a:r>
            <a:r>
              <a:rPr sz="3200" spc="-200" dirty="0">
                <a:solidFill>
                  <a:srgbClr val="1C1C1B"/>
                </a:solidFill>
                <a:latin typeface="Trebuchet MS"/>
                <a:cs typeface="Trebuchet MS"/>
              </a:rPr>
              <a:t> </a:t>
            </a:r>
            <a:r>
              <a:rPr sz="3200" spc="-330" dirty="0">
                <a:solidFill>
                  <a:srgbClr val="1C1C1B"/>
                </a:solidFill>
                <a:latin typeface="Trebuchet MS"/>
                <a:cs typeface="Trebuchet MS"/>
              </a:rPr>
              <a:t>base</a:t>
            </a:r>
            <a:r>
              <a:rPr sz="3200" spc="-195" dirty="0">
                <a:solidFill>
                  <a:srgbClr val="1C1C1B"/>
                </a:solidFill>
                <a:latin typeface="Trebuchet MS"/>
                <a:cs typeface="Trebuchet MS"/>
              </a:rPr>
              <a:t> </a:t>
            </a:r>
            <a:r>
              <a:rPr sz="3200" spc="-380" dirty="0">
                <a:solidFill>
                  <a:srgbClr val="1C1C1B"/>
                </a:solidFill>
                <a:latin typeface="Trebuchet MS"/>
                <a:cs typeface="Trebuchet MS"/>
              </a:rPr>
              <a:t>a</a:t>
            </a:r>
            <a:r>
              <a:rPr sz="3200" spc="-200" dirty="0">
                <a:solidFill>
                  <a:srgbClr val="1C1C1B"/>
                </a:solidFill>
                <a:latin typeface="Trebuchet MS"/>
                <a:cs typeface="Trebuchet MS"/>
              </a:rPr>
              <a:t> </a:t>
            </a:r>
            <a:r>
              <a:rPr sz="3200" spc="-310" dirty="0">
                <a:solidFill>
                  <a:srgbClr val="1C1C1B"/>
                </a:solidFill>
                <a:latin typeface="Trebuchet MS"/>
                <a:cs typeface="Trebuchet MS"/>
              </a:rPr>
              <a:t>nuevas</a:t>
            </a:r>
            <a:r>
              <a:rPr sz="3200" spc="-200" dirty="0">
                <a:solidFill>
                  <a:srgbClr val="1C1C1B"/>
                </a:solidFill>
                <a:latin typeface="Trebuchet MS"/>
                <a:cs typeface="Trebuchet MS"/>
              </a:rPr>
              <a:t> </a:t>
            </a:r>
            <a:r>
              <a:rPr sz="3200" spc="-330" dirty="0">
                <a:solidFill>
                  <a:srgbClr val="1C1C1B"/>
                </a:solidFill>
                <a:latin typeface="Trebuchet MS"/>
                <a:cs typeface="Trebuchet MS"/>
              </a:rPr>
              <a:t>creaciones</a:t>
            </a:r>
            <a:r>
              <a:rPr sz="3200" spc="-200" dirty="0">
                <a:solidFill>
                  <a:srgbClr val="1C1C1B"/>
                </a:solidFill>
                <a:latin typeface="Trebuchet MS"/>
                <a:cs typeface="Trebuchet MS"/>
              </a:rPr>
              <a:t> </a:t>
            </a:r>
            <a:r>
              <a:rPr sz="3200" spc="-320" dirty="0">
                <a:solidFill>
                  <a:srgbClr val="1C1C1B"/>
                </a:solidFill>
                <a:latin typeface="Trebuchet MS"/>
                <a:cs typeface="Trebuchet MS"/>
              </a:rPr>
              <a:t>o</a:t>
            </a:r>
            <a:r>
              <a:rPr sz="3200" spc="-200" dirty="0">
                <a:solidFill>
                  <a:srgbClr val="1C1C1B"/>
                </a:solidFill>
                <a:latin typeface="Trebuchet MS"/>
                <a:cs typeface="Trebuchet MS"/>
              </a:rPr>
              <a:t> </a:t>
            </a:r>
            <a:r>
              <a:rPr sz="3200" spc="-380" dirty="0">
                <a:solidFill>
                  <a:srgbClr val="1C1C1B"/>
                </a:solidFill>
                <a:latin typeface="Trebuchet MS"/>
                <a:cs typeface="Trebuchet MS"/>
              </a:rPr>
              <a:t>a</a:t>
            </a:r>
            <a:r>
              <a:rPr sz="3200" spc="-195" dirty="0">
                <a:solidFill>
                  <a:srgbClr val="1C1C1B"/>
                </a:solidFill>
                <a:latin typeface="Trebuchet MS"/>
                <a:cs typeface="Trebuchet MS"/>
              </a:rPr>
              <a:t> </a:t>
            </a:r>
            <a:r>
              <a:rPr sz="3200" spc="-360" dirty="0">
                <a:solidFill>
                  <a:srgbClr val="1C1C1B"/>
                </a:solidFill>
                <a:latin typeface="Trebuchet MS"/>
                <a:cs typeface="Trebuchet MS"/>
              </a:rPr>
              <a:t>recreaciones.</a:t>
            </a:r>
            <a:endParaRPr sz="3200">
              <a:latin typeface="Trebuchet MS"/>
              <a:cs typeface="Trebuchet MS"/>
            </a:endParaRPr>
          </a:p>
          <a:p>
            <a:pPr>
              <a:lnSpc>
                <a:spcPct val="100000"/>
              </a:lnSpc>
            </a:pPr>
            <a:endParaRPr sz="3500">
              <a:latin typeface="Trebuchet MS"/>
              <a:cs typeface="Trebuchet MS"/>
            </a:endParaRPr>
          </a:p>
          <a:p>
            <a:pPr marR="541655" algn="r">
              <a:lnSpc>
                <a:spcPct val="100000"/>
              </a:lnSpc>
              <a:spcBef>
                <a:spcPts val="2130"/>
              </a:spcBef>
            </a:pPr>
            <a:r>
              <a:rPr sz="3800" spc="-780" dirty="0">
                <a:solidFill>
                  <a:srgbClr val="1C1C1B"/>
                </a:solidFill>
                <a:latin typeface="Lucida Sans Unicode"/>
                <a:cs typeface="Lucida Sans Unicode"/>
              </a:rPr>
              <a:t>N</a:t>
            </a:r>
            <a:r>
              <a:rPr sz="3800" spc="-570" dirty="0">
                <a:solidFill>
                  <a:srgbClr val="1C1C1B"/>
                </a:solidFill>
                <a:latin typeface="Lucida Sans Unicode"/>
                <a:cs typeface="Lucida Sans Unicode"/>
              </a:rPr>
              <a:t>a</a:t>
            </a:r>
            <a:r>
              <a:rPr sz="3800" spc="-295" dirty="0">
                <a:solidFill>
                  <a:srgbClr val="1C1C1B"/>
                </a:solidFill>
                <a:latin typeface="Lucida Sans Unicode"/>
                <a:cs typeface="Lucida Sans Unicode"/>
              </a:rPr>
              <a:t>t</a:t>
            </a:r>
            <a:r>
              <a:rPr sz="3800" spc="-570" dirty="0">
                <a:solidFill>
                  <a:srgbClr val="1C1C1B"/>
                </a:solidFill>
                <a:latin typeface="Lucida Sans Unicode"/>
                <a:cs typeface="Lucida Sans Unicode"/>
              </a:rPr>
              <a:t>a</a:t>
            </a:r>
            <a:r>
              <a:rPr sz="3800" spc="-335" dirty="0">
                <a:solidFill>
                  <a:srgbClr val="1C1C1B"/>
                </a:solidFill>
                <a:latin typeface="Lucida Sans Unicode"/>
                <a:cs typeface="Lucida Sans Unicode"/>
              </a:rPr>
              <a:t>li</a:t>
            </a:r>
            <a:r>
              <a:rPr sz="3800" spc="-565" dirty="0">
                <a:solidFill>
                  <a:srgbClr val="1C1C1B"/>
                </a:solidFill>
                <a:latin typeface="Lucida Sans Unicode"/>
                <a:cs typeface="Lucida Sans Unicode"/>
              </a:rPr>
              <a:t>a</a:t>
            </a:r>
            <a:r>
              <a:rPr sz="3800" spc="-345" dirty="0">
                <a:solidFill>
                  <a:srgbClr val="1C1C1B"/>
                </a:solidFill>
                <a:latin typeface="Lucida Sans Unicode"/>
                <a:cs typeface="Lucida Sans Unicode"/>
              </a:rPr>
              <a:t> </a:t>
            </a:r>
            <a:r>
              <a:rPr sz="3800" spc="-540" dirty="0">
                <a:solidFill>
                  <a:srgbClr val="1C1C1B"/>
                </a:solidFill>
                <a:latin typeface="Lucida Sans Unicode"/>
                <a:cs typeface="Lucida Sans Unicode"/>
              </a:rPr>
              <a:t>R</a:t>
            </a:r>
            <a:r>
              <a:rPr sz="3800" spc="-570" dirty="0">
                <a:solidFill>
                  <a:srgbClr val="1C1C1B"/>
                </a:solidFill>
                <a:latin typeface="Lucida Sans Unicode"/>
                <a:cs typeface="Lucida Sans Unicode"/>
              </a:rPr>
              <a:t>a</a:t>
            </a:r>
            <a:r>
              <a:rPr sz="3800" spc="-1080" dirty="0">
                <a:solidFill>
                  <a:srgbClr val="1C1C1B"/>
                </a:solidFill>
                <a:latin typeface="Lucida Sans Unicode"/>
                <a:cs typeface="Lucida Sans Unicode"/>
              </a:rPr>
              <a:t>m</a:t>
            </a:r>
            <a:r>
              <a:rPr sz="3800" spc="-335" dirty="0">
                <a:solidFill>
                  <a:srgbClr val="1C1C1B"/>
                </a:solidFill>
                <a:latin typeface="Lucida Sans Unicode"/>
                <a:cs typeface="Lucida Sans Unicode"/>
              </a:rPr>
              <a:t>í</a:t>
            </a:r>
            <a:r>
              <a:rPr sz="3800" spc="-440" dirty="0">
                <a:solidFill>
                  <a:srgbClr val="1C1C1B"/>
                </a:solidFill>
                <a:latin typeface="Lucida Sans Unicode"/>
                <a:cs typeface="Lucida Sans Unicode"/>
              </a:rPr>
              <a:t>r</a:t>
            </a:r>
            <a:r>
              <a:rPr sz="3800" spc="-545" dirty="0">
                <a:solidFill>
                  <a:srgbClr val="1C1C1B"/>
                </a:solidFill>
                <a:latin typeface="Lucida Sans Unicode"/>
                <a:cs typeface="Lucida Sans Unicode"/>
              </a:rPr>
              <a:t>e</a:t>
            </a:r>
            <a:r>
              <a:rPr sz="3800" spc="-795" dirty="0">
                <a:solidFill>
                  <a:srgbClr val="1C1C1B"/>
                </a:solidFill>
                <a:latin typeface="Lucida Sans Unicode"/>
                <a:cs typeface="Lucida Sans Unicode"/>
              </a:rPr>
              <a:t>z</a:t>
            </a:r>
            <a:endParaRPr sz="3800">
              <a:latin typeface="Lucida Sans Unicode"/>
              <a:cs typeface="Lucida Sans Unicod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8000" cy="10287000"/>
          </a:xfrm>
          <a:prstGeom prst="rect">
            <a:avLst/>
          </a:prstGeom>
        </p:spPr>
      </p:pic>
      <p:grpSp>
        <p:nvGrpSpPr>
          <p:cNvPr id="3" name="object 3"/>
          <p:cNvGrpSpPr/>
          <p:nvPr/>
        </p:nvGrpSpPr>
        <p:grpSpPr>
          <a:xfrm>
            <a:off x="1404692" y="0"/>
            <a:ext cx="15673705" cy="10035540"/>
            <a:chOff x="1404692" y="0"/>
            <a:chExt cx="15673705" cy="10035540"/>
          </a:xfrm>
        </p:grpSpPr>
        <p:sp>
          <p:nvSpPr>
            <p:cNvPr id="4" name="object 4"/>
            <p:cNvSpPr/>
            <p:nvPr/>
          </p:nvSpPr>
          <p:spPr>
            <a:xfrm>
              <a:off x="1695942" y="2254774"/>
              <a:ext cx="15105380" cy="7761605"/>
            </a:xfrm>
            <a:custGeom>
              <a:avLst/>
              <a:gdLst/>
              <a:ahLst/>
              <a:cxnLst/>
              <a:rect l="l" t="t" r="r" b="b"/>
              <a:pathLst>
                <a:path w="15105380" h="7761605">
                  <a:moveTo>
                    <a:pt x="15104972" y="7507039"/>
                  </a:moveTo>
                  <a:lnTo>
                    <a:pt x="89659" y="7761266"/>
                  </a:lnTo>
                  <a:lnTo>
                    <a:pt x="0" y="2910807"/>
                  </a:lnTo>
                  <a:lnTo>
                    <a:pt x="6480" y="318220"/>
                  </a:lnTo>
                  <a:lnTo>
                    <a:pt x="7432184" y="122635"/>
                  </a:lnTo>
                  <a:lnTo>
                    <a:pt x="14907915" y="0"/>
                  </a:lnTo>
                  <a:lnTo>
                    <a:pt x="15104972" y="7507039"/>
                  </a:lnTo>
                  <a:close/>
                </a:path>
              </a:pathLst>
            </a:custGeom>
            <a:solidFill>
              <a:srgbClr val="FFFFFF"/>
            </a:solidFill>
          </p:spPr>
          <p:txBody>
            <a:bodyPr wrap="square" lIns="0" tIns="0" rIns="0" bIns="0" rtlCol="0"/>
            <a:lstStyle/>
            <a:p>
              <a:endParaRPr/>
            </a:p>
          </p:txBody>
        </p:sp>
        <p:sp>
          <p:nvSpPr>
            <p:cNvPr id="5" name="object 5"/>
            <p:cNvSpPr/>
            <p:nvPr/>
          </p:nvSpPr>
          <p:spPr>
            <a:xfrm>
              <a:off x="1637988" y="2221706"/>
              <a:ext cx="15202535" cy="7801609"/>
            </a:xfrm>
            <a:custGeom>
              <a:avLst/>
              <a:gdLst/>
              <a:ahLst/>
              <a:cxnLst/>
              <a:rect l="l" t="t" r="r" b="b"/>
              <a:pathLst>
                <a:path w="15202535" h="7801609">
                  <a:moveTo>
                    <a:pt x="12856079" y="18671"/>
                  </a:moveTo>
                  <a:lnTo>
                    <a:pt x="9358731" y="83319"/>
                  </a:lnTo>
                  <a:lnTo>
                    <a:pt x="9457872" y="68784"/>
                  </a:lnTo>
                  <a:lnTo>
                    <a:pt x="12704279" y="8774"/>
                  </a:lnTo>
                  <a:lnTo>
                    <a:pt x="12856079" y="18671"/>
                  </a:lnTo>
                  <a:close/>
                </a:path>
                <a:path w="15202535" h="7801609">
                  <a:moveTo>
                    <a:pt x="13918028" y="11743"/>
                  </a:moveTo>
                  <a:lnTo>
                    <a:pt x="3322983" y="207591"/>
                  </a:lnTo>
                  <a:lnTo>
                    <a:pt x="5135139" y="161391"/>
                  </a:lnTo>
                  <a:lnTo>
                    <a:pt x="13866157" y="0"/>
                  </a:lnTo>
                  <a:lnTo>
                    <a:pt x="13918028" y="11743"/>
                  </a:lnTo>
                  <a:close/>
                </a:path>
                <a:path w="15202535" h="7801609">
                  <a:moveTo>
                    <a:pt x="14331351" y="16805"/>
                  </a:moveTo>
                  <a:lnTo>
                    <a:pt x="2075217" y="243358"/>
                  </a:lnTo>
                  <a:lnTo>
                    <a:pt x="2124436" y="229746"/>
                  </a:lnTo>
                  <a:lnTo>
                    <a:pt x="14279481" y="5061"/>
                  </a:lnTo>
                  <a:lnTo>
                    <a:pt x="14331351" y="16805"/>
                  </a:lnTo>
                  <a:close/>
                </a:path>
                <a:path w="15202535" h="7801609">
                  <a:moveTo>
                    <a:pt x="14883810" y="19295"/>
                  </a:moveTo>
                  <a:lnTo>
                    <a:pt x="1577962" y="265251"/>
                  </a:lnTo>
                  <a:lnTo>
                    <a:pt x="1729621" y="249746"/>
                  </a:lnTo>
                  <a:lnTo>
                    <a:pt x="14840139" y="7400"/>
                  </a:lnTo>
                  <a:lnTo>
                    <a:pt x="14883810" y="19295"/>
                  </a:lnTo>
                  <a:close/>
                </a:path>
                <a:path w="15202535" h="7801609">
                  <a:moveTo>
                    <a:pt x="15201295" y="7507706"/>
                  </a:moveTo>
                  <a:lnTo>
                    <a:pt x="15135148" y="7508929"/>
                  </a:lnTo>
                  <a:lnTo>
                    <a:pt x="15137296" y="7470783"/>
                  </a:lnTo>
                  <a:lnTo>
                    <a:pt x="15139315" y="7445341"/>
                  </a:lnTo>
                  <a:lnTo>
                    <a:pt x="15140371" y="7407215"/>
                  </a:lnTo>
                  <a:lnTo>
                    <a:pt x="15140570" y="7381807"/>
                  </a:lnTo>
                  <a:lnTo>
                    <a:pt x="15134397" y="7178686"/>
                  </a:lnTo>
                  <a:lnTo>
                    <a:pt x="15131379" y="7077125"/>
                  </a:lnTo>
                  <a:lnTo>
                    <a:pt x="15128442" y="6975562"/>
                  </a:lnTo>
                  <a:lnTo>
                    <a:pt x="15125614" y="6873997"/>
                  </a:lnTo>
                  <a:lnTo>
                    <a:pt x="15124249" y="6823213"/>
                  </a:lnTo>
                  <a:lnTo>
                    <a:pt x="15122922" y="6772429"/>
                  </a:lnTo>
                  <a:lnTo>
                    <a:pt x="15121635" y="6721644"/>
                  </a:lnTo>
                  <a:lnTo>
                    <a:pt x="15120627" y="6683556"/>
                  </a:lnTo>
                  <a:lnTo>
                    <a:pt x="15119433" y="6632770"/>
                  </a:lnTo>
                  <a:lnTo>
                    <a:pt x="15118289" y="6581982"/>
                  </a:lnTo>
                  <a:lnTo>
                    <a:pt x="15117229" y="6531193"/>
                  </a:lnTo>
                  <a:lnTo>
                    <a:pt x="15114793" y="6404216"/>
                  </a:lnTo>
                  <a:lnTo>
                    <a:pt x="15114284" y="6366119"/>
                  </a:lnTo>
                  <a:lnTo>
                    <a:pt x="15114022" y="6315315"/>
                  </a:lnTo>
                  <a:lnTo>
                    <a:pt x="15114251" y="6277205"/>
                  </a:lnTo>
                  <a:lnTo>
                    <a:pt x="15114340" y="6226394"/>
                  </a:lnTo>
                  <a:lnTo>
                    <a:pt x="15114366" y="6175585"/>
                  </a:lnTo>
                  <a:lnTo>
                    <a:pt x="15114167" y="6124780"/>
                  </a:lnTo>
                  <a:lnTo>
                    <a:pt x="15113023" y="6048588"/>
                  </a:lnTo>
                  <a:lnTo>
                    <a:pt x="15110631" y="5972420"/>
                  </a:lnTo>
                  <a:lnTo>
                    <a:pt x="15109518" y="5921631"/>
                  </a:lnTo>
                  <a:lnTo>
                    <a:pt x="15108086" y="5870849"/>
                  </a:lnTo>
                  <a:lnTo>
                    <a:pt x="15106146" y="5807374"/>
                  </a:lnTo>
                  <a:lnTo>
                    <a:pt x="15104213" y="5756601"/>
                  </a:lnTo>
                  <a:lnTo>
                    <a:pt x="15102099" y="5705832"/>
                  </a:lnTo>
                  <a:lnTo>
                    <a:pt x="15099847" y="5655065"/>
                  </a:lnTo>
                  <a:lnTo>
                    <a:pt x="15097505" y="5604299"/>
                  </a:lnTo>
                  <a:lnTo>
                    <a:pt x="15095117" y="5553535"/>
                  </a:lnTo>
                  <a:lnTo>
                    <a:pt x="15092901" y="5515469"/>
                  </a:lnTo>
                  <a:lnTo>
                    <a:pt x="15092138" y="5502781"/>
                  </a:lnTo>
                  <a:lnTo>
                    <a:pt x="15091130" y="5477395"/>
                  </a:lnTo>
                  <a:lnTo>
                    <a:pt x="15090346" y="5464708"/>
                  </a:lnTo>
                  <a:lnTo>
                    <a:pt x="15087228" y="5388552"/>
                  </a:lnTo>
                  <a:lnTo>
                    <a:pt x="15085935" y="5350470"/>
                  </a:lnTo>
                  <a:lnTo>
                    <a:pt x="15084867" y="5325085"/>
                  </a:lnTo>
                  <a:lnTo>
                    <a:pt x="15080911" y="5210839"/>
                  </a:lnTo>
                  <a:lnTo>
                    <a:pt x="15078235" y="5134675"/>
                  </a:lnTo>
                  <a:lnTo>
                    <a:pt x="15075297" y="5045814"/>
                  </a:lnTo>
                  <a:lnTo>
                    <a:pt x="15068884" y="4842698"/>
                  </a:lnTo>
                  <a:lnTo>
                    <a:pt x="15065414" y="4728443"/>
                  </a:lnTo>
                  <a:lnTo>
                    <a:pt x="15060299" y="4563409"/>
                  </a:lnTo>
                  <a:lnTo>
                    <a:pt x="15049067" y="4182552"/>
                  </a:lnTo>
                  <a:lnTo>
                    <a:pt x="15033139" y="3623951"/>
                  </a:lnTo>
                  <a:lnTo>
                    <a:pt x="15023135" y="3268475"/>
                  </a:lnTo>
                  <a:lnTo>
                    <a:pt x="15011183" y="2836822"/>
                  </a:lnTo>
                  <a:lnTo>
                    <a:pt x="14997699" y="2341687"/>
                  </a:lnTo>
                  <a:lnTo>
                    <a:pt x="14983446" y="1808459"/>
                  </a:lnTo>
                  <a:lnTo>
                    <a:pt x="14970046" y="1300620"/>
                  </a:lnTo>
                  <a:lnTo>
                    <a:pt x="14961180" y="957825"/>
                  </a:lnTo>
                  <a:lnTo>
                    <a:pt x="14956758" y="780077"/>
                  </a:lnTo>
                  <a:lnTo>
                    <a:pt x="14955233" y="716594"/>
                  </a:lnTo>
                  <a:lnTo>
                    <a:pt x="14954719" y="691199"/>
                  </a:lnTo>
                  <a:lnTo>
                    <a:pt x="14927434" y="247128"/>
                  </a:lnTo>
                  <a:lnTo>
                    <a:pt x="14921553" y="158321"/>
                  </a:lnTo>
                  <a:lnTo>
                    <a:pt x="14916341" y="120311"/>
                  </a:lnTo>
                  <a:lnTo>
                    <a:pt x="14902030" y="107873"/>
                  </a:lnTo>
                  <a:lnTo>
                    <a:pt x="14868584" y="95789"/>
                  </a:lnTo>
                  <a:lnTo>
                    <a:pt x="14759853" y="97799"/>
                  </a:lnTo>
                  <a:lnTo>
                    <a:pt x="14737307" y="85514"/>
                  </a:lnTo>
                  <a:lnTo>
                    <a:pt x="14614865" y="87777"/>
                  </a:lnTo>
                  <a:lnTo>
                    <a:pt x="14416927" y="78734"/>
                  </a:lnTo>
                  <a:lnTo>
                    <a:pt x="14168354" y="83329"/>
                  </a:lnTo>
                  <a:lnTo>
                    <a:pt x="14118453" y="71549"/>
                  </a:lnTo>
                  <a:lnTo>
                    <a:pt x="13567371" y="81736"/>
                  </a:lnTo>
                  <a:lnTo>
                    <a:pt x="13464734" y="70931"/>
                  </a:lnTo>
                  <a:lnTo>
                    <a:pt x="12694379" y="85170"/>
                  </a:lnTo>
                  <a:lnTo>
                    <a:pt x="12077860" y="83865"/>
                  </a:lnTo>
                  <a:lnTo>
                    <a:pt x="1167866" y="285534"/>
                  </a:lnTo>
                  <a:lnTo>
                    <a:pt x="1322036" y="269982"/>
                  </a:lnTo>
                  <a:lnTo>
                    <a:pt x="14942326" y="18213"/>
                  </a:lnTo>
                  <a:lnTo>
                    <a:pt x="14965822" y="30481"/>
                  </a:lnTo>
                  <a:lnTo>
                    <a:pt x="14968598" y="55834"/>
                  </a:lnTo>
                  <a:lnTo>
                    <a:pt x="14972693" y="106567"/>
                  </a:lnTo>
                  <a:lnTo>
                    <a:pt x="14975469" y="131920"/>
                  </a:lnTo>
                  <a:lnTo>
                    <a:pt x="14978630" y="169968"/>
                  </a:lnTo>
                  <a:lnTo>
                    <a:pt x="14981801" y="220718"/>
                  </a:lnTo>
                  <a:lnTo>
                    <a:pt x="14984813" y="271471"/>
                  </a:lnTo>
                  <a:lnTo>
                    <a:pt x="14993528" y="423736"/>
                  </a:lnTo>
                  <a:lnTo>
                    <a:pt x="14996775" y="487187"/>
                  </a:lnTo>
                  <a:lnTo>
                    <a:pt x="14999947" y="537937"/>
                  </a:lnTo>
                  <a:lnTo>
                    <a:pt x="15003342" y="588683"/>
                  </a:lnTo>
                  <a:lnTo>
                    <a:pt x="15004824" y="652166"/>
                  </a:lnTo>
                  <a:lnTo>
                    <a:pt x="15007370" y="753737"/>
                  </a:lnTo>
                  <a:lnTo>
                    <a:pt x="15013007" y="969569"/>
                  </a:lnTo>
                  <a:lnTo>
                    <a:pt x="15021906" y="1299661"/>
                  </a:lnTo>
                  <a:lnTo>
                    <a:pt x="15033261" y="1718623"/>
                  </a:lnTo>
                  <a:lnTo>
                    <a:pt x="15044294" y="2112186"/>
                  </a:lnTo>
                  <a:lnTo>
                    <a:pt x="15055972" y="2531142"/>
                  </a:lnTo>
                  <a:lnTo>
                    <a:pt x="15066173" y="2886614"/>
                  </a:lnTo>
                  <a:lnTo>
                    <a:pt x="15074605" y="3178608"/>
                  </a:lnTo>
                  <a:lnTo>
                    <a:pt x="15083126" y="3470601"/>
                  </a:lnTo>
                  <a:lnTo>
                    <a:pt x="15091476" y="3749894"/>
                  </a:lnTo>
                  <a:lnTo>
                    <a:pt x="15097881" y="3965712"/>
                  </a:lnTo>
                  <a:lnTo>
                    <a:pt x="15103828" y="4156135"/>
                  </a:lnTo>
                  <a:lnTo>
                    <a:pt x="15110010" y="4359255"/>
                  </a:lnTo>
                  <a:lnTo>
                    <a:pt x="15121157" y="4702008"/>
                  </a:lnTo>
                  <a:lnTo>
                    <a:pt x="15124848" y="4816259"/>
                  </a:lnTo>
                  <a:lnTo>
                    <a:pt x="15128288" y="4917813"/>
                  </a:lnTo>
                  <a:lnTo>
                    <a:pt x="15131472" y="5006669"/>
                  </a:lnTo>
                  <a:lnTo>
                    <a:pt x="15133172" y="5057447"/>
                  </a:lnTo>
                  <a:lnTo>
                    <a:pt x="15138969" y="5209766"/>
                  </a:lnTo>
                  <a:lnTo>
                    <a:pt x="15141821" y="5285926"/>
                  </a:lnTo>
                  <a:lnTo>
                    <a:pt x="15145330" y="5362074"/>
                  </a:lnTo>
                  <a:lnTo>
                    <a:pt x="15147620" y="5412840"/>
                  </a:lnTo>
                  <a:lnTo>
                    <a:pt x="15148515" y="5425526"/>
                  </a:lnTo>
                  <a:lnTo>
                    <a:pt x="15149633" y="5450910"/>
                  </a:lnTo>
                  <a:lnTo>
                    <a:pt x="15151365" y="5476282"/>
                  </a:lnTo>
                  <a:lnTo>
                    <a:pt x="15151978" y="5476271"/>
                  </a:lnTo>
                  <a:lnTo>
                    <a:pt x="15155603" y="5527012"/>
                  </a:lnTo>
                  <a:lnTo>
                    <a:pt x="15158794" y="5577762"/>
                  </a:lnTo>
                  <a:lnTo>
                    <a:pt x="15161582" y="5628519"/>
                  </a:lnTo>
                  <a:lnTo>
                    <a:pt x="15164000" y="5679283"/>
                  </a:lnTo>
                  <a:lnTo>
                    <a:pt x="15166081" y="5730053"/>
                  </a:lnTo>
                  <a:lnTo>
                    <a:pt x="15167855" y="5780829"/>
                  </a:lnTo>
                  <a:lnTo>
                    <a:pt x="15169591" y="5844308"/>
                  </a:lnTo>
                  <a:lnTo>
                    <a:pt x="15170850" y="5895093"/>
                  </a:lnTo>
                  <a:lnTo>
                    <a:pt x="15173314" y="6034772"/>
                  </a:lnTo>
                  <a:lnTo>
                    <a:pt x="15174108" y="6098268"/>
                  </a:lnTo>
                  <a:lnTo>
                    <a:pt x="15176191" y="6314166"/>
                  </a:lnTo>
                  <a:lnTo>
                    <a:pt x="15176585" y="6352265"/>
                  </a:lnTo>
                  <a:lnTo>
                    <a:pt x="15177188" y="6403063"/>
                  </a:lnTo>
                  <a:lnTo>
                    <a:pt x="15177902" y="6453858"/>
                  </a:lnTo>
                  <a:lnTo>
                    <a:pt x="15181064" y="6618928"/>
                  </a:lnTo>
                  <a:lnTo>
                    <a:pt x="15182152" y="6669717"/>
                  </a:lnTo>
                  <a:lnTo>
                    <a:pt x="15183344" y="6720503"/>
                  </a:lnTo>
                  <a:lnTo>
                    <a:pt x="15184598" y="6771289"/>
                  </a:lnTo>
                  <a:lnTo>
                    <a:pt x="15185908" y="6822073"/>
                  </a:lnTo>
                  <a:lnTo>
                    <a:pt x="15187271" y="6872857"/>
                  </a:lnTo>
                  <a:lnTo>
                    <a:pt x="15188681" y="6923639"/>
                  </a:lnTo>
                  <a:lnTo>
                    <a:pt x="15190134" y="6974421"/>
                  </a:lnTo>
                  <a:lnTo>
                    <a:pt x="15191625" y="7025202"/>
                  </a:lnTo>
                  <a:lnTo>
                    <a:pt x="15193549" y="7088678"/>
                  </a:lnTo>
                  <a:lnTo>
                    <a:pt x="15201295" y="7507706"/>
                  </a:lnTo>
                  <a:close/>
                </a:path>
                <a:path w="15202535" h="7801609">
                  <a:moveTo>
                    <a:pt x="8974065" y="153940"/>
                  </a:moveTo>
                  <a:lnTo>
                    <a:pt x="762810" y="305724"/>
                  </a:lnTo>
                  <a:lnTo>
                    <a:pt x="812843" y="292097"/>
                  </a:lnTo>
                  <a:lnTo>
                    <a:pt x="9366731" y="133979"/>
                  </a:lnTo>
                  <a:lnTo>
                    <a:pt x="8974065" y="153940"/>
                  </a:lnTo>
                  <a:close/>
                </a:path>
                <a:path w="15202535" h="7801609">
                  <a:moveTo>
                    <a:pt x="2778741" y="281162"/>
                  </a:moveTo>
                  <a:lnTo>
                    <a:pt x="362997" y="325816"/>
                  </a:lnTo>
                  <a:lnTo>
                    <a:pt x="412661" y="312196"/>
                  </a:lnTo>
                  <a:lnTo>
                    <a:pt x="2830005" y="267512"/>
                  </a:lnTo>
                  <a:lnTo>
                    <a:pt x="2778741" y="281162"/>
                  </a:lnTo>
                  <a:close/>
                </a:path>
                <a:path w="15202535" h="7801609">
                  <a:moveTo>
                    <a:pt x="3865580" y="261072"/>
                  </a:moveTo>
                  <a:lnTo>
                    <a:pt x="3499720" y="267834"/>
                  </a:lnTo>
                  <a:lnTo>
                    <a:pt x="3293491" y="258944"/>
                  </a:lnTo>
                  <a:lnTo>
                    <a:pt x="5913459" y="210515"/>
                  </a:lnTo>
                  <a:lnTo>
                    <a:pt x="3865580" y="261072"/>
                  </a:lnTo>
                  <a:close/>
                </a:path>
                <a:path w="15202535" h="7801609">
                  <a:moveTo>
                    <a:pt x="2158807" y="305323"/>
                  </a:moveTo>
                  <a:lnTo>
                    <a:pt x="122447" y="342965"/>
                  </a:lnTo>
                  <a:lnTo>
                    <a:pt x="169169" y="329399"/>
                  </a:lnTo>
                  <a:lnTo>
                    <a:pt x="2212259" y="291633"/>
                  </a:lnTo>
                  <a:lnTo>
                    <a:pt x="2158807" y="305323"/>
                  </a:lnTo>
                  <a:close/>
                </a:path>
                <a:path w="15202535" h="7801609">
                  <a:moveTo>
                    <a:pt x="1531572" y="329620"/>
                  </a:moveTo>
                  <a:lnTo>
                    <a:pt x="17919" y="357599"/>
                  </a:lnTo>
                  <a:lnTo>
                    <a:pt x="47792" y="344345"/>
                  </a:lnTo>
                  <a:lnTo>
                    <a:pt x="1686238" y="314059"/>
                  </a:lnTo>
                  <a:lnTo>
                    <a:pt x="1531572" y="329620"/>
                  </a:lnTo>
                  <a:close/>
                </a:path>
                <a:path w="15202535" h="7801609">
                  <a:moveTo>
                    <a:pt x="15202234" y="7558497"/>
                  </a:moveTo>
                  <a:lnTo>
                    <a:pt x="12939768" y="7600319"/>
                  </a:lnTo>
                  <a:lnTo>
                    <a:pt x="12888674" y="7588561"/>
                  </a:lnTo>
                  <a:lnTo>
                    <a:pt x="11530033" y="7613675"/>
                  </a:lnTo>
                  <a:lnTo>
                    <a:pt x="11479374" y="7601910"/>
                  </a:lnTo>
                  <a:lnTo>
                    <a:pt x="11327621" y="7604715"/>
                  </a:lnTo>
                  <a:lnTo>
                    <a:pt x="10695359" y="7603700"/>
                  </a:lnTo>
                  <a:lnTo>
                    <a:pt x="145206" y="7798718"/>
                  </a:lnTo>
                  <a:lnTo>
                    <a:pt x="132406" y="7786252"/>
                  </a:lnTo>
                  <a:lnTo>
                    <a:pt x="126163" y="7773665"/>
                  </a:lnTo>
                  <a:lnTo>
                    <a:pt x="127332" y="7748239"/>
                  </a:lnTo>
                  <a:lnTo>
                    <a:pt x="135095" y="7709989"/>
                  </a:lnTo>
                  <a:lnTo>
                    <a:pt x="139763" y="7671797"/>
                  </a:lnTo>
                  <a:lnTo>
                    <a:pt x="141646" y="7620953"/>
                  </a:lnTo>
                  <a:lnTo>
                    <a:pt x="141527" y="7570147"/>
                  </a:lnTo>
                  <a:lnTo>
                    <a:pt x="139951" y="7519367"/>
                  </a:lnTo>
                  <a:lnTo>
                    <a:pt x="137464" y="7468604"/>
                  </a:lnTo>
                  <a:lnTo>
                    <a:pt x="134613" y="7417848"/>
                  </a:lnTo>
                  <a:lnTo>
                    <a:pt x="131710" y="7354391"/>
                  </a:lnTo>
                  <a:lnTo>
                    <a:pt x="130055" y="7303613"/>
                  </a:lnTo>
                  <a:lnTo>
                    <a:pt x="128281" y="7252837"/>
                  </a:lnTo>
                  <a:lnTo>
                    <a:pt x="126411" y="7202063"/>
                  </a:lnTo>
                  <a:lnTo>
                    <a:pt x="124469" y="7151290"/>
                  </a:lnTo>
                  <a:lnTo>
                    <a:pt x="116461" y="6948204"/>
                  </a:lnTo>
                  <a:lnTo>
                    <a:pt x="114519" y="6897431"/>
                  </a:lnTo>
                  <a:lnTo>
                    <a:pt x="112649" y="6846657"/>
                  </a:lnTo>
                  <a:lnTo>
                    <a:pt x="110875" y="6795881"/>
                  </a:lnTo>
                  <a:lnTo>
                    <a:pt x="109221" y="6745103"/>
                  </a:lnTo>
                  <a:lnTo>
                    <a:pt x="107711" y="6694322"/>
                  </a:lnTo>
                  <a:lnTo>
                    <a:pt x="106368" y="6643538"/>
                  </a:lnTo>
                  <a:lnTo>
                    <a:pt x="103935" y="6516561"/>
                  </a:lnTo>
                  <a:lnTo>
                    <a:pt x="103156" y="6440363"/>
                  </a:lnTo>
                  <a:lnTo>
                    <a:pt x="101324" y="6389588"/>
                  </a:lnTo>
                  <a:lnTo>
                    <a:pt x="97080" y="6237240"/>
                  </a:lnTo>
                  <a:lnTo>
                    <a:pt x="93825" y="6110279"/>
                  </a:lnTo>
                  <a:lnTo>
                    <a:pt x="91597" y="6021405"/>
                  </a:lnTo>
                  <a:lnTo>
                    <a:pt x="83737" y="5691294"/>
                  </a:lnTo>
                  <a:lnTo>
                    <a:pt x="78762" y="5475449"/>
                  </a:lnTo>
                  <a:lnTo>
                    <a:pt x="73584" y="5246906"/>
                  </a:lnTo>
                  <a:lnTo>
                    <a:pt x="68218" y="5005664"/>
                  </a:lnTo>
                  <a:lnTo>
                    <a:pt x="62443" y="4739025"/>
                  </a:lnTo>
                  <a:lnTo>
                    <a:pt x="56742" y="4472385"/>
                  </a:lnTo>
                  <a:lnTo>
                    <a:pt x="50896" y="4193045"/>
                  </a:lnTo>
                  <a:lnTo>
                    <a:pt x="44896" y="3901006"/>
                  </a:lnTo>
                  <a:lnTo>
                    <a:pt x="39521" y="3634360"/>
                  </a:lnTo>
                  <a:lnTo>
                    <a:pt x="13937" y="2250296"/>
                  </a:lnTo>
                  <a:lnTo>
                    <a:pt x="11254" y="2085218"/>
                  </a:lnTo>
                  <a:lnTo>
                    <a:pt x="9663" y="1983630"/>
                  </a:lnTo>
                  <a:lnTo>
                    <a:pt x="7928" y="1869342"/>
                  </a:lnTo>
                  <a:lnTo>
                    <a:pt x="6077" y="1742355"/>
                  </a:lnTo>
                  <a:lnTo>
                    <a:pt x="4866" y="1653462"/>
                  </a:lnTo>
                  <a:lnTo>
                    <a:pt x="3137" y="1513770"/>
                  </a:lnTo>
                  <a:lnTo>
                    <a:pt x="2749" y="1475671"/>
                  </a:lnTo>
                  <a:lnTo>
                    <a:pt x="2142" y="1424873"/>
                  </a:lnTo>
                  <a:lnTo>
                    <a:pt x="1446" y="1348673"/>
                  </a:lnTo>
                  <a:lnTo>
                    <a:pt x="817" y="1272472"/>
                  </a:lnTo>
                  <a:lnTo>
                    <a:pt x="256" y="1196269"/>
                  </a:lnTo>
                  <a:lnTo>
                    <a:pt x="236" y="1170865"/>
                  </a:lnTo>
                  <a:lnTo>
                    <a:pt x="0" y="1132763"/>
                  </a:lnTo>
                  <a:lnTo>
                    <a:pt x="50" y="1081953"/>
                  </a:lnTo>
                  <a:lnTo>
                    <a:pt x="174" y="1031142"/>
                  </a:lnTo>
                  <a:lnTo>
                    <a:pt x="499" y="1018434"/>
                  </a:lnTo>
                  <a:lnTo>
                    <a:pt x="609" y="993028"/>
                  </a:lnTo>
                  <a:lnTo>
                    <a:pt x="1355" y="967610"/>
                  </a:lnTo>
                  <a:lnTo>
                    <a:pt x="1758" y="954900"/>
                  </a:lnTo>
                  <a:lnTo>
                    <a:pt x="2577" y="916778"/>
                  </a:lnTo>
                  <a:lnTo>
                    <a:pt x="2042" y="865980"/>
                  </a:lnTo>
                  <a:lnTo>
                    <a:pt x="1134" y="815188"/>
                  </a:lnTo>
                  <a:lnTo>
                    <a:pt x="834" y="777087"/>
                  </a:lnTo>
                  <a:lnTo>
                    <a:pt x="1418" y="726267"/>
                  </a:lnTo>
                  <a:lnTo>
                    <a:pt x="2359" y="675441"/>
                  </a:lnTo>
                  <a:lnTo>
                    <a:pt x="3640" y="624609"/>
                  </a:lnTo>
                  <a:lnTo>
                    <a:pt x="4890" y="561075"/>
                  </a:lnTo>
                  <a:lnTo>
                    <a:pt x="7928" y="459401"/>
                  </a:lnTo>
                  <a:lnTo>
                    <a:pt x="9443" y="421267"/>
                  </a:lnTo>
                  <a:lnTo>
                    <a:pt x="10384" y="370441"/>
                  </a:lnTo>
                  <a:lnTo>
                    <a:pt x="14034" y="357671"/>
                  </a:lnTo>
                  <a:lnTo>
                    <a:pt x="1172131" y="336264"/>
                  </a:lnTo>
                  <a:lnTo>
                    <a:pt x="1018953" y="351798"/>
                  </a:lnTo>
                  <a:lnTo>
                    <a:pt x="613433" y="359294"/>
                  </a:lnTo>
                  <a:lnTo>
                    <a:pt x="563495" y="372919"/>
                  </a:lnTo>
                  <a:lnTo>
                    <a:pt x="216764" y="379328"/>
                  </a:lnTo>
                  <a:lnTo>
                    <a:pt x="168207" y="392928"/>
                  </a:lnTo>
                  <a:lnTo>
                    <a:pt x="95892" y="394265"/>
                  </a:lnTo>
                  <a:lnTo>
                    <a:pt x="70297" y="458249"/>
                  </a:lnTo>
                  <a:lnTo>
                    <a:pt x="69582" y="509070"/>
                  </a:lnTo>
                  <a:lnTo>
                    <a:pt x="69298" y="559884"/>
                  </a:lnTo>
                  <a:lnTo>
                    <a:pt x="69161" y="661504"/>
                  </a:lnTo>
                  <a:lnTo>
                    <a:pt x="68877" y="712318"/>
                  </a:lnTo>
                  <a:lnTo>
                    <a:pt x="68161" y="763140"/>
                  </a:lnTo>
                  <a:lnTo>
                    <a:pt x="67826" y="813955"/>
                  </a:lnTo>
                  <a:lnTo>
                    <a:pt x="67304" y="864773"/>
                  </a:lnTo>
                  <a:lnTo>
                    <a:pt x="66643" y="915594"/>
                  </a:lnTo>
                  <a:lnTo>
                    <a:pt x="65888" y="966417"/>
                  </a:lnTo>
                  <a:lnTo>
                    <a:pt x="64285" y="1068064"/>
                  </a:lnTo>
                  <a:lnTo>
                    <a:pt x="63530" y="1118886"/>
                  </a:lnTo>
                  <a:lnTo>
                    <a:pt x="62868" y="1169707"/>
                  </a:lnTo>
                  <a:lnTo>
                    <a:pt x="62581" y="1233223"/>
                  </a:lnTo>
                  <a:lnTo>
                    <a:pt x="62246" y="1284038"/>
                  </a:lnTo>
                  <a:lnTo>
                    <a:pt x="61772" y="1284047"/>
                  </a:lnTo>
                  <a:lnTo>
                    <a:pt x="61360" y="1309459"/>
                  </a:lnTo>
                  <a:lnTo>
                    <a:pt x="61187" y="1322164"/>
                  </a:lnTo>
                  <a:lnTo>
                    <a:pt x="61270" y="1347567"/>
                  </a:lnTo>
                  <a:lnTo>
                    <a:pt x="61139" y="1360272"/>
                  </a:lnTo>
                  <a:lnTo>
                    <a:pt x="61410" y="1411075"/>
                  </a:lnTo>
                  <a:lnTo>
                    <a:pt x="61762" y="1461878"/>
                  </a:lnTo>
                  <a:lnTo>
                    <a:pt x="62661" y="1538074"/>
                  </a:lnTo>
                  <a:lnTo>
                    <a:pt x="63637" y="1614269"/>
                  </a:lnTo>
                  <a:lnTo>
                    <a:pt x="64152" y="1652366"/>
                  </a:lnTo>
                  <a:lnTo>
                    <a:pt x="65670" y="1753955"/>
                  </a:lnTo>
                  <a:lnTo>
                    <a:pt x="66860" y="1830146"/>
                  </a:lnTo>
                  <a:lnTo>
                    <a:pt x="68550" y="1931732"/>
                  </a:lnTo>
                  <a:lnTo>
                    <a:pt x="70305" y="2033317"/>
                  </a:lnTo>
                  <a:lnTo>
                    <a:pt x="76871" y="2388857"/>
                  </a:lnTo>
                  <a:lnTo>
                    <a:pt x="81317" y="2617414"/>
                  </a:lnTo>
                  <a:lnTo>
                    <a:pt x="85124" y="2807876"/>
                  </a:lnTo>
                  <a:lnTo>
                    <a:pt x="89024" y="2998336"/>
                  </a:lnTo>
                  <a:lnTo>
                    <a:pt x="93514" y="3214190"/>
                  </a:lnTo>
                  <a:lnTo>
                    <a:pt x="99715" y="3506225"/>
                  </a:lnTo>
                  <a:lnTo>
                    <a:pt x="106053" y="3798258"/>
                  </a:lnTo>
                  <a:lnTo>
                    <a:pt x="112507" y="4090289"/>
                  </a:lnTo>
                  <a:lnTo>
                    <a:pt x="119058" y="4382318"/>
                  </a:lnTo>
                  <a:lnTo>
                    <a:pt x="125449" y="4661647"/>
                  </a:lnTo>
                  <a:lnTo>
                    <a:pt x="131661" y="4928278"/>
                  </a:lnTo>
                  <a:lnTo>
                    <a:pt x="143233" y="5410746"/>
                  </a:lnTo>
                  <a:lnTo>
                    <a:pt x="147048" y="5563102"/>
                  </a:lnTo>
                  <a:lnTo>
                    <a:pt x="153931" y="5829720"/>
                  </a:lnTo>
                  <a:lnTo>
                    <a:pt x="157991" y="5982071"/>
                  </a:lnTo>
                  <a:lnTo>
                    <a:pt x="161790" y="6109023"/>
                  </a:lnTo>
                  <a:lnTo>
                    <a:pt x="163785" y="6159794"/>
                  </a:lnTo>
                  <a:lnTo>
                    <a:pt x="164266" y="6172488"/>
                  </a:lnTo>
                  <a:lnTo>
                    <a:pt x="167675" y="6350255"/>
                  </a:lnTo>
                  <a:lnTo>
                    <a:pt x="168738" y="6401044"/>
                  </a:lnTo>
                  <a:lnTo>
                    <a:pt x="170150" y="6464529"/>
                  </a:lnTo>
                  <a:lnTo>
                    <a:pt x="171375" y="6515315"/>
                  </a:lnTo>
                  <a:lnTo>
                    <a:pt x="172693" y="6566099"/>
                  </a:lnTo>
                  <a:lnTo>
                    <a:pt x="174120" y="6616881"/>
                  </a:lnTo>
                  <a:lnTo>
                    <a:pt x="175668" y="6667662"/>
                  </a:lnTo>
                  <a:lnTo>
                    <a:pt x="177117" y="6705741"/>
                  </a:lnTo>
                  <a:lnTo>
                    <a:pt x="178948" y="6756516"/>
                  </a:lnTo>
                  <a:lnTo>
                    <a:pt x="180153" y="6807302"/>
                  </a:lnTo>
                  <a:lnTo>
                    <a:pt x="181806" y="6858081"/>
                  </a:lnTo>
                  <a:lnTo>
                    <a:pt x="183779" y="6908853"/>
                  </a:lnTo>
                  <a:lnTo>
                    <a:pt x="185943" y="6959622"/>
                  </a:lnTo>
                  <a:lnTo>
                    <a:pt x="187937" y="6997691"/>
                  </a:lnTo>
                  <a:lnTo>
                    <a:pt x="190101" y="7048460"/>
                  </a:lnTo>
                  <a:lnTo>
                    <a:pt x="192074" y="7099232"/>
                  </a:lnTo>
                  <a:lnTo>
                    <a:pt x="193727" y="7150010"/>
                  </a:lnTo>
                  <a:lnTo>
                    <a:pt x="194698" y="7188099"/>
                  </a:lnTo>
                  <a:lnTo>
                    <a:pt x="196767" y="7302380"/>
                  </a:lnTo>
                  <a:lnTo>
                    <a:pt x="197605" y="7353173"/>
                  </a:lnTo>
                  <a:lnTo>
                    <a:pt x="198347" y="7403968"/>
                  </a:lnTo>
                  <a:lnTo>
                    <a:pt x="198961" y="7454765"/>
                  </a:lnTo>
                  <a:lnTo>
                    <a:pt x="199415" y="7505566"/>
                  </a:lnTo>
                  <a:lnTo>
                    <a:pt x="199677" y="7556370"/>
                  </a:lnTo>
                  <a:lnTo>
                    <a:pt x="199715" y="7607178"/>
                  </a:lnTo>
                  <a:lnTo>
                    <a:pt x="199498" y="7657990"/>
                  </a:lnTo>
                  <a:lnTo>
                    <a:pt x="200202" y="7696084"/>
                  </a:lnTo>
                  <a:lnTo>
                    <a:pt x="202682" y="7708740"/>
                  </a:lnTo>
                  <a:lnTo>
                    <a:pt x="209897" y="7721309"/>
                  </a:lnTo>
                  <a:lnTo>
                    <a:pt x="222211" y="7733783"/>
                  </a:lnTo>
                  <a:lnTo>
                    <a:pt x="1434500" y="7711374"/>
                  </a:lnTo>
                  <a:lnTo>
                    <a:pt x="1486568" y="7723114"/>
                  </a:lnTo>
                  <a:lnTo>
                    <a:pt x="2764832" y="7699486"/>
                  </a:lnTo>
                  <a:lnTo>
                    <a:pt x="2912018" y="7709467"/>
                  </a:lnTo>
                  <a:lnTo>
                    <a:pt x="13321937" y="7517041"/>
                  </a:lnTo>
                  <a:lnTo>
                    <a:pt x="13372069" y="7528817"/>
                  </a:lnTo>
                  <a:lnTo>
                    <a:pt x="13923574" y="7518622"/>
                  </a:lnTo>
                  <a:lnTo>
                    <a:pt x="13973969" y="7530393"/>
                  </a:lnTo>
                  <a:lnTo>
                    <a:pt x="15201295" y="7507706"/>
                  </a:lnTo>
                  <a:lnTo>
                    <a:pt x="15202234" y="7558497"/>
                  </a:lnTo>
                  <a:close/>
                </a:path>
                <a:path w="15202535" h="7801609">
                  <a:moveTo>
                    <a:pt x="10926938" y="7548610"/>
                  </a:moveTo>
                  <a:lnTo>
                    <a:pt x="8263304" y="7597847"/>
                  </a:lnTo>
                  <a:lnTo>
                    <a:pt x="8920913" y="7572989"/>
                  </a:lnTo>
                  <a:lnTo>
                    <a:pt x="10875710" y="7536855"/>
                  </a:lnTo>
                  <a:lnTo>
                    <a:pt x="10926938" y="7548610"/>
                  </a:lnTo>
                  <a:close/>
                </a:path>
                <a:path w="15202535" h="7801609">
                  <a:moveTo>
                    <a:pt x="12573486" y="7530876"/>
                  </a:moveTo>
                  <a:lnTo>
                    <a:pt x="5063421" y="7669699"/>
                  </a:lnTo>
                  <a:lnTo>
                    <a:pt x="5807833" y="7643236"/>
                  </a:lnTo>
                  <a:lnTo>
                    <a:pt x="12523354" y="7519101"/>
                  </a:lnTo>
                  <a:lnTo>
                    <a:pt x="12573486" y="7530876"/>
                  </a:lnTo>
                  <a:close/>
                </a:path>
                <a:path w="15202535" h="7801609">
                  <a:moveTo>
                    <a:pt x="4893764" y="7736346"/>
                  </a:moveTo>
                  <a:lnTo>
                    <a:pt x="1976208" y="7790276"/>
                  </a:lnTo>
                  <a:lnTo>
                    <a:pt x="1609615" y="7784351"/>
                  </a:lnTo>
                  <a:lnTo>
                    <a:pt x="695989" y="7801239"/>
                  </a:lnTo>
                  <a:lnTo>
                    <a:pt x="645748" y="7789465"/>
                  </a:lnTo>
                  <a:lnTo>
                    <a:pt x="8121289" y="7651281"/>
                  </a:lnTo>
                  <a:lnTo>
                    <a:pt x="7733782" y="7671146"/>
                  </a:lnTo>
                  <a:lnTo>
                    <a:pt x="4893764" y="7736346"/>
                  </a:lnTo>
                  <a:close/>
                </a:path>
                <a:path w="15202535" h="7801609">
                  <a:moveTo>
                    <a:pt x="10534670" y="7619372"/>
                  </a:moveTo>
                  <a:lnTo>
                    <a:pt x="9010826" y="7647540"/>
                  </a:lnTo>
                  <a:lnTo>
                    <a:pt x="8962687" y="7635728"/>
                  </a:lnTo>
                  <a:lnTo>
                    <a:pt x="10587325" y="7605697"/>
                  </a:lnTo>
                  <a:lnTo>
                    <a:pt x="10534670" y="7619372"/>
                  </a:lnTo>
                  <a:close/>
                </a:path>
                <a:path w="15202535" h="7801609">
                  <a:moveTo>
                    <a:pt x="3070281" y="7782755"/>
                  </a:moveTo>
                  <a:lnTo>
                    <a:pt x="2868281" y="7786489"/>
                  </a:lnTo>
                  <a:lnTo>
                    <a:pt x="2818350" y="7774709"/>
                  </a:lnTo>
                  <a:lnTo>
                    <a:pt x="3121390" y="7769108"/>
                  </a:lnTo>
                  <a:lnTo>
                    <a:pt x="3070281" y="7782755"/>
                  </a:lnTo>
                  <a:close/>
                </a:path>
              </a:pathLst>
            </a:custGeom>
            <a:solidFill>
              <a:srgbClr val="373734"/>
            </a:solidFill>
          </p:spPr>
          <p:txBody>
            <a:bodyPr wrap="square" lIns="0" tIns="0" rIns="0" bIns="0" rtlCol="0"/>
            <a:lstStyle/>
            <a:p>
              <a:endParaRPr/>
            </a:p>
          </p:txBody>
        </p:sp>
        <p:sp>
          <p:nvSpPr>
            <p:cNvPr id="6" name="object 6"/>
            <p:cNvSpPr/>
            <p:nvPr/>
          </p:nvSpPr>
          <p:spPr>
            <a:xfrm>
              <a:off x="1425265" y="1"/>
              <a:ext cx="15537815" cy="2197735"/>
            </a:xfrm>
            <a:custGeom>
              <a:avLst/>
              <a:gdLst/>
              <a:ahLst/>
              <a:cxnLst/>
              <a:rect l="l" t="t" r="r" b="b"/>
              <a:pathLst>
                <a:path w="15537815" h="2197735">
                  <a:moveTo>
                    <a:pt x="15537803" y="2197386"/>
                  </a:moveTo>
                  <a:lnTo>
                    <a:pt x="0" y="1891028"/>
                  </a:lnTo>
                  <a:lnTo>
                    <a:pt x="26835" y="418014"/>
                  </a:lnTo>
                  <a:lnTo>
                    <a:pt x="62989" y="0"/>
                  </a:lnTo>
                  <a:lnTo>
                    <a:pt x="15523036" y="0"/>
                  </a:lnTo>
                  <a:lnTo>
                    <a:pt x="15537803" y="2197386"/>
                  </a:lnTo>
                  <a:close/>
                </a:path>
              </a:pathLst>
            </a:custGeom>
            <a:solidFill>
              <a:srgbClr val="FFFFFF"/>
            </a:solidFill>
          </p:spPr>
          <p:txBody>
            <a:bodyPr wrap="square" lIns="0" tIns="0" rIns="0" bIns="0" rtlCol="0"/>
            <a:lstStyle/>
            <a:p>
              <a:endParaRPr/>
            </a:p>
          </p:txBody>
        </p:sp>
        <p:sp>
          <p:nvSpPr>
            <p:cNvPr id="7" name="object 7"/>
            <p:cNvSpPr/>
            <p:nvPr/>
          </p:nvSpPr>
          <p:spPr>
            <a:xfrm>
              <a:off x="1404692" y="0"/>
              <a:ext cx="15607665" cy="2227580"/>
            </a:xfrm>
            <a:custGeom>
              <a:avLst/>
              <a:gdLst/>
              <a:ahLst/>
              <a:cxnLst/>
              <a:rect l="l" t="t" r="r" b="b"/>
              <a:pathLst>
                <a:path w="15607665" h="2227580">
                  <a:moveTo>
                    <a:pt x="7933879" y="1734"/>
                  </a:moveTo>
                  <a:lnTo>
                    <a:pt x="15495488" y="2363"/>
                  </a:lnTo>
                  <a:lnTo>
                    <a:pt x="15495626" y="3392"/>
                  </a:lnTo>
                  <a:lnTo>
                    <a:pt x="7933879" y="1734"/>
                  </a:lnTo>
                  <a:close/>
                </a:path>
                <a:path w="15607665" h="2227580">
                  <a:moveTo>
                    <a:pt x="15598048" y="2176292"/>
                  </a:moveTo>
                  <a:lnTo>
                    <a:pt x="15531631" y="2175082"/>
                  </a:lnTo>
                  <a:lnTo>
                    <a:pt x="15535179" y="2137041"/>
                  </a:lnTo>
                  <a:lnTo>
                    <a:pt x="15538363" y="2098992"/>
                  </a:lnTo>
                  <a:lnTo>
                    <a:pt x="15540586" y="2073629"/>
                  </a:lnTo>
                  <a:lnTo>
                    <a:pt x="15541717" y="2048245"/>
                  </a:lnTo>
                  <a:lnTo>
                    <a:pt x="15540573" y="1984714"/>
                  </a:lnTo>
                  <a:lnTo>
                    <a:pt x="15539384" y="1933883"/>
                  </a:lnTo>
                  <a:lnTo>
                    <a:pt x="15538800" y="1870362"/>
                  </a:lnTo>
                  <a:lnTo>
                    <a:pt x="15538544" y="1819549"/>
                  </a:lnTo>
                  <a:lnTo>
                    <a:pt x="15539034" y="1768750"/>
                  </a:lnTo>
                  <a:lnTo>
                    <a:pt x="15540882" y="1730677"/>
                  </a:lnTo>
                  <a:lnTo>
                    <a:pt x="15543591" y="1705322"/>
                  </a:lnTo>
                  <a:lnTo>
                    <a:pt x="15545803" y="1667256"/>
                  </a:lnTo>
                  <a:lnTo>
                    <a:pt x="15545233" y="1641842"/>
                  </a:lnTo>
                  <a:lnTo>
                    <a:pt x="15545259" y="1603736"/>
                  </a:lnTo>
                  <a:lnTo>
                    <a:pt x="15543961" y="1578308"/>
                  </a:lnTo>
                  <a:lnTo>
                    <a:pt x="15541934" y="1552867"/>
                  </a:lnTo>
                  <a:lnTo>
                    <a:pt x="15539774" y="1514721"/>
                  </a:lnTo>
                  <a:lnTo>
                    <a:pt x="15538201" y="1501990"/>
                  </a:lnTo>
                  <a:lnTo>
                    <a:pt x="15536485" y="1489257"/>
                  </a:lnTo>
                  <a:lnTo>
                    <a:pt x="15535104" y="1451125"/>
                  </a:lnTo>
                  <a:lnTo>
                    <a:pt x="15533613" y="1412992"/>
                  </a:lnTo>
                  <a:lnTo>
                    <a:pt x="15532029" y="1374857"/>
                  </a:lnTo>
                  <a:lnTo>
                    <a:pt x="15530599" y="1324022"/>
                  </a:lnTo>
                  <a:lnTo>
                    <a:pt x="15529109" y="1273187"/>
                  </a:lnTo>
                  <a:lnTo>
                    <a:pt x="15527806" y="1209652"/>
                  </a:lnTo>
                  <a:lnTo>
                    <a:pt x="15525136" y="1082583"/>
                  </a:lnTo>
                  <a:lnTo>
                    <a:pt x="15524032" y="1006350"/>
                  </a:lnTo>
                  <a:lnTo>
                    <a:pt x="15522720" y="942815"/>
                  </a:lnTo>
                  <a:lnTo>
                    <a:pt x="15521678" y="866584"/>
                  </a:lnTo>
                  <a:lnTo>
                    <a:pt x="15520692" y="790353"/>
                  </a:lnTo>
                  <a:lnTo>
                    <a:pt x="15519778" y="714124"/>
                  </a:lnTo>
                  <a:lnTo>
                    <a:pt x="15518722" y="650594"/>
                  </a:lnTo>
                  <a:lnTo>
                    <a:pt x="15518002" y="574368"/>
                  </a:lnTo>
                  <a:lnTo>
                    <a:pt x="15517173" y="510843"/>
                  </a:lnTo>
                  <a:lnTo>
                    <a:pt x="15516483" y="447320"/>
                  </a:lnTo>
                  <a:lnTo>
                    <a:pt x="15515947" y="383799"/>
                  </a:lnTo>
                  <a:lnTo>
                    <a:pt x="15515353" y="332980"/>
                  </a:lnTo>
                  <a:lnTo>
                    <a:pt x="15514946" y="282164"/>
                  </a:lnTo>
                  <a:lnTo>
                    <a:pt x="15514745" y="231352"/>
                  </a:lnTo>
                  <a:lnTo>
                    <a:pt x="15514302" y="205940"/>
                  </a:lnTo>
                  <a:lnTo>
                    <a:pt x="15514329" y="167834"/>
                  </a:lnTo>
                  <a:lnTo>
                    <a:pt x="15514148" y="155129"/>
                  </a:lnTo>
                  <a:lnTo>
                    <a:pt x="15514238" y="142428"/>
                  </a:lnTo>
                  <a:lnTo>
                    <a:pt x="15503968" y="66028"/>
                  </a:lnTo>
                  <a:lnTo>
                    <a:pt x="15495626" y="3392"/>
                  </a:lnTo>
                  <a:lnTo>
                    <a:pt x="15552654" y="3405"/>
                  </a:lnTo>
                  <a:lnTo>
                    <a:pt x="15553094" y="3413"/>
                  </a:lnTo>
                  <a:lnTo>
                    <a:pt x="15560693" y="79764"/>
                  </a:lnTo>
                  <a:lnTo>
                    <a:pt x="15565452" y="105255"/>
                  </a:lnTo>
                  <a:lnTo>
                    <a:pt x="15565378" y="117956"/>
                  </a:lnTo>
                  <a:lnTo>
                    <a:pt x="15565374" y="143360"/>
                  </a:lnTo>
                  <a:lnTo>
                    <a:pt x="15565655" y="168769"/>
                  </a:lnTo>
                  <a:lnTo>
                    <a:pt x="15565971" y="206881"/>
                  </a:lnTo>
                  <a:lnTo>
                    <a:pt x="15566304" y="257696"/>
                  </a:lnTo>
                  <a:lnTo>
                    <a:pt x="15566868" y="308514"/>
                  </a:lnTo>
                  <a:lnTo>
                    <a:pt x="15567646" y="359337"/>
                  </a:lnTo>
                  <a:lnTo>
                    <a:pt x="15568388" y="422861"/>
                  </a:lnTo>
                  <a:lnTo>
                    <a:pt x="15569307" y="486388"/>
                  </a:lnTo>
                  <a:lnTo>
                    <a:pt x="15570386" y="549919"/>
                  </a:lnTo>
                  <a:lnTo>
                    <a:pt x="15571376" y="626149"/>
                  </a:lnTo>
                  <a:lnTo>
                    <a:pt x="15572722" y="689684"/>
                  </a:lnTo>
                  <a:lnTo>
                    <a:pt x="15573943" y="765919"/>
                  </a:lnTo>
                  <a:lnTo>
                    <a:pt x="15575253" y="842156"/>
                  </a:lnTo>
                  <a:lnTo>
                    <a:pt x="15576635" y="918393"/>
                  </a:lnTo>
                  <a:lnTo>
                    <a:pt x="15578300" y="981934"/>
                  </a:lnTo>
                  <a:lnTo>
                    <a:pt x="15579770" y="1058174"/>
                  </a:lnTo>
                  <a:lnTo>
                    <a:pt x="15584909" y="1248799"/>
                  </a:lnTo>
                  <a:lnTo>
                    <a:pt x="15586806" y="1299642"/>
                  </a:lnTo>
                  <a:lnTo>
                    <a:pt x="15588650" y="1350484"/>
                  </a:lnTo>
                  <a:lnTo>
                    <a:pt x="15590423" y="1401325"/>
                  </a:lnTo>
                  <a:lnTo>
                    <a:pt x="15592338" y="1439466"/>
                  </a:lnTo>
                  <a:lnTo>
                    <a:pt x="15594378" y="1464907"/>
                  </a:lnTo>
                  <a:lnTo>
                    <a:pt x="15596293" y="1490347"/>
                  </a:lnTo>
                  <a:lnTo>
                    <a:pt x="15598298" y="1503085"/>
                  </a:lnTo>
                  <a:lnTo>
                    <a:pt x="15604927" y="1541312"/>
                  </a:lnTo>
                  <a:lnTo>
                    <a:pt x="15607330" y="1592164"/>
                  </a:lnTo>
                  <a:lnTo>
                    <a:pt x="15606926" y="1642966"/>
                  </a:lnTo>
                  <a:lnTo>
                    <a:pt x="15604903" y="1693737"/>
                  </a:lnTo>
                  <a:lnTo>
                    <a:pt x="15602449" y="1744501"/>
                  </a:lnTo>
                  <a:lnTo>
                    <a:pt x="15600750" y="1795278"/>
                  </a:lnTo>
                  <a:lnTo>
                    <a:pt x="15600260" y="1846078"/>
                  </a:lnTo>
                  <a:lnTo>
                    <a:pt x="15600747" y="1884193"/>
                  </a:lnTo>
                  <a:lnTo>
                    <a:pt x="15601980" y="1960428"/>
                  </a:lnTo>
                  <a:lnTo>
                    <a:pt x="15598048" y="2176292"/>
                  </a:lnTo>
                  <a:close/>
                </a:path>
                <a:path w="15607665" h="2227580">
                  <a:moveTo>
                    <a:pt x="15597122" y="2227084"/>
                  </a:moveTo>
                  <a:lnTo>
                    <a:pt x="15322378" y="2222078"/>
                  </a:lnTo>
                  <a:lnTo>
                    <a:pt x="15272280" y="2208464"/>
                  </a:lnTo>
                  <a:lnTo>
                    <a:pt x="12896448" y="2165180"/>
                  </a:lnTo>
                  <a:lnTo>
                    <a:pt x="12846249" y="2151563"/>
                  </a:lnTo>
                  <a:lnTo>
                    <a:pt x="11591962" y="2128712"/>
                  </a:lnTo>
                  <a:lnTo>
                    <a:pt x="10937760" y="2104091"/>
                  </a:lnTo>
                  <a:lnTo>
                    <a:pt x="35921" y="1905477"/>
                  </a:lnTo>
                  <a:lnTo>
                    <a:pt x="18118" y="1892451"/>
                  </a:lnTo>
                  <a:lnTo>
                    <a:pt x="5780" y="1879524"/>
                  </a:lnTo>
                  <a:lnTo>
                    <a:pt x="0" y="1866716"/>
                  </a:lnTo>
                  <a:lnTo>
                    <a:pt x="1870" y="1854048"/>
                  </a:lnTo>
                  <a:lnTo>
                    <a:pt x="16872" y="1790811"/>
                  </a:lnTo>
                  <a:lnTo>
                    <a:pt x="21440" y="1740086"/>
                  </a:lnTo>
                  <a:lnTo>
                    <a:pt x="19948" y="1701952"/>
                  </a:lnTo>
                  <a:lnTo>
                    <a:pt x="16999" y="1663792"/>
                  </a:lnTo>
                  <a:lnTo>
                    <a:pt x="14846" y="1612945"/>
                  </a:lnTo>
                  <a:lnTo>
                    <a:pt x="11948" y="1562083"/>
                  </a:lnTo>
                  <a:lnTo>
                    <a:pt x="9422" y="1511229"/>
                  </a:lnTo>
                  <a:lnTo>
                    <a:pt x="8389" y="1460402"/>
                  </a:lnTo>
                  <a:lnTo>
                    <a:pt x="9967" y="1409622"/>
                  </a:lnTo>
                  <a:lnTo>
                    <a:pt x="9424" y="1396910"/>
                  </a:lnTo>
                  <a:lnTo>
                    <a:pt x="9072" y="1371499"/>
                  </a:lnTo>
                  <a:lnTo>
                    <a:pt x="8691" y="1346088"/>
                  </a:lnTo>
                  <a:lnTo>
                    <a:pt x="8157" y="1231760"/>
                  </a:lnTo>
                  <a:lnTo>
                    <a:pt x="8214" y="1180952"/>
                  </a:lnTo>
                  <a:lnTo>
                    <a:pt x="8519" y="1117447"/>
                  </a:lnTo>
                  <a:lnTo>
                    <a:pt x="8619" y="1066641"/>
                  </a:lnTo>
                  <a:lnTo>
                    <a:pt x="8987" y="1003137"/>
                  </a:lnTo>
                  <a:lnTo>
                    <a:pt x="9400" y="939634"/>
                  </a:lnTo>
                  <a:lnTo>
                    <a:pt x="9868" y="876132"/>
                  </a:lnTo>
                  <a:lnTo>
                    <a:pt x="10632" y="799933"/>
                  </a:lnTo>
                  <a:lnTo>
                    <a:pt x="11237" y="736433"/>
                  </a:lnTo>
                  <a:lnTo>
                    <a:pt x="12938" y="596741"/>
                  </a:lnTo>
                  <a:lnTo>
                    <a:pt x="19084" y="253896"/>
                  </a:lnTo>
                  <a:lnTo>
                    <a:pt x="20321" y="203110"/>
                  </a:lnTo>
                  <a:lnTo>
                    <a:pt x="22011" y="139631"/>
                  </a:lnTo>
                  <a:lnTo>
                    <a:pt x="23638" y="88852"/>
                  </a:lnTo>
                  <a:lnTo>
                    <a:pt x="25442" y="38076"/>
                  </a:lnTo>
                  <a:lnTo>
                    <a:pt x="27061" y="0"/>
                  </a:lnTo>
                  <a:lnTo>
                    <a:pt x="7933879" y="1734"/>
                  </a:lnTo>
                  <a:lnTo>
                    <a:pt x="86388" y="1080"/>
                  </a:lnTo>
                  <a:lnTo>
                    <a:pt x="86102" y="1075"/>
                  </a:lnTo>
                  <a:lnTo>
                    <a:pt x="84600" y="39154"/>
                  </a:lnTo>
                  <a:lnTo>
                    <a:pt x="83099" y="89935"/>
                  </a:lnTo>
                  <a:lnTo>
                    <a:pt x="81814" y="140720"/>
                  </a:lnTo>
                  <a:lnTo>
                    <a:pt x="79035" y="293095"/>
                  </a:lnTo>
                  <a:lnTo>
                    <a:pt x="77864" y="381988"/>
                  </a:lnTo>
                  <a:lnTo>
                    <a:pt x="76987" y="458185"/>
                  </a:lnTo>
                  <a:lnTo>
                    <a:pt x="75845" y="597887"/>
                  </a:lnTo>
                  <a:lnTo>
                    <a:pt x="75320" y="674090"/>
                  </a:lnTo>
                  <a:lnTo>
                    <a:pt x="74884" y="750295"/>
                  </a:lnTo>
                  <a:lnTo>
                    <a:pt x="74522" y="826501"/>
                  </a:lnTo>
                  <a:lnTo>
                    <a:pt x="74452" y="890010"/>
                  </a:lnTo>
                  <a:lnTo>
                    <a:pt x="74197" y="966218"/>
                  </a:lnTo>
                  <a:lnTo>
                    <a:pt x="74206" y="1029729"/>
                  </a:lnTo>
                  <a:lnTo>
                    <a:pt x="74463" y="1080542"/>
                  </a:lnTo>
                  <a:lnTo>
                    <a:pt x="74493" y="1144053"/>
                  </a:lnTo>
                  <a:lnTo>
                    <a:pt x="74744" y="1194866"/>
                  </a:lnTo>
                  <a:lnTo>
                    <a:pt x="75200" y="1232981"/>
                  </a:lnTo>
                  <a:lnTo>
                    <a:pt x="75618" y="1271095"/>
                  </a:lnTo>
                  <a:lnTo>
                    <a:pt x="76214" y="1296510"/>
                  </a:lnTo>
                  <a:lnTo>
                    <a:pt x="76742" y="1321924"/>
                  </a:lnTo>
                  <a:lnTo>
                    <a:pt x="77420" y="1334638"/>
                  </a:lnTo>
                  <a:lnTo>
                    <a:pt x="76787" y="1372733"/>
                  </a:lnTo>
                  <a:lnTo>
                    <a:pt x="76518" y="1410835"/>
                  </a:lnTo>
                  <a:lnTo>
                    <a:pt x="76746" y="1461647"/>
                  </a:lnTo>
                  <a:lnTo>
                    <a:pt x="78299" y="1499782"/>
                  </a:lnTo>
                  <a:lnTo>
                    <a:pt x="78819" y="1537898"/>
                  </a:lnTo>
                  <a:lnTo>
                    <a:pt x="83237" y="1588786"/>
                  </a:lnTo>
                  <a:lnTo>
                    <a:pt x="83758" y="1626902"/>
                  </a:lnTo>
                  <a:lnTo>
                    <a:pt x="83235" y="1652297"/>
                  </a:lnTo>
                  <a:lnTo>
                    <a:pt x="82115" y="1690383"/>
                  </a:lnTo>
                  <a:lnTo>
                    <a:pt x="80268" y="1728456"/>
                  </a:lnTo>
                  <a:lnTo>
                    <a:pt x="77327" y="1766508"/>
                  </a:lnTo>
                  <a:lnTo>
                    <a:pt x="76864" y="1791904"/>
                  </a:lnTo>
                  <a:lnTo>
                    <a:pt x="78648" y="1817341"/>
                  </a:lnTo>
                  <a:lnTo>
                    <a:pt x="85400" y="1830166"/>
                  </a:lnTo>
                  <a:lnTo>
                    <a:pt x="251600" y="1833194"/>
                  </a:lnTo>
                  <a:lnTo>
                    <a:pt x="305659" y="1846881"/>
                  </a:lnTo>
                  <a:lnTo>
                    <a:pt x="1602209" y="1870502"/>
                  </a:lnTo>
                  <a:lnTo>
                    <a:pt x="1653209" y="1884133"/>
                  </a:lnTo>
                  <a:lnTo>
                    <a:pt x="13142457" y="2093449"/>
                  </a:lnTo>
                  <a:lnTo>
                    <a:pt x="13348889" y="2109912"/>
                  </a:lnTo>
                  <a:lnTo>
                    <a:pt x="13962809" y="2121097"/>
                  </a:lnTo>
                  <a:lnTo>
                    <a:pt x="14012726" y="2134708"/>
                  </a:lnTo>
                  <a:lnTo>
                    <a:pt x="14664653" y="2146585"/>
                  </a:lnTo>
                  <a:lnTo>
                    <a:pt x="14714570" y="2160197"/>
                  </a:lnTo>
                  <a:lnTo>
                    <a:pt x="15598048" y="2176292"/>
                  </a:lnTo>
                  <a:lnTo>
                    <a:pt x="15597122" y="2227084"/>
                  </a:lnTo>
                  <a:close/>
                </a:path>
                <a:path w="15607665" h="2227580">
                  <a:moveTo>
                    <a:pt x="1194073" y="1863066"/>
                  </a:moveTo>
                  <a:lnTo>
                    <a:pt x="740453" y="1854802"/>
                  </a:lnTo>
                  <a:lnTo>
                    <a:pt x="841736" y="1843945"/>
                  </a:lnTo>
                  <a:lnTo>
                    <a:pt x="1144468" y="1849460"/>
                  </a:lnTo>
                  <a:lnTo>
                    <a:pt x="1194073" y="1863066"/>
                  </a:lnTo>
                  <a:close/>
                </a:path>
                <a:path w="15607665" h="2227580">
                  <a:moveTo>
                    <a:pt x="11852475" y="2069948"/>
                  </a:moveTo>
                  <a:lnTo>
                    <a:pt x="5329323" y="1951106"/>
                  </a:lnTo>
                  <a:lnTo>
                    <a:pt x="8531252" y="1996738"/>
                  </a:lnTo>
                  <a:lnTo>
                    <a:pt x="11801038" y="2056308"/>
                  </a:lnTo>
                  <a:lnTo>
                    <a:pt x="11852475" y="2069948"/>
                  </a:lnTo>
                  <a:close/>
                </a:path>
                <a:path w="15607665" h="2227580">
                  <a:moveTo>
                    <a:pt x="12469850" y="2081195"/>
                  </a:moveTo>
                  <a:lnTo>
                    <a:pt x="12058489" y="2073701"/>
                  </a:lnTo>
                  <a:lnTo>
                    <a:pt x="12212876" y="2063811"/>
                  </a:lnTo>
                  <a:lnTo>
                    <a:pt x="12418556" y="2067559"/>
                  </a:lnTo>
                  <a:lnTo>
                    <a:pt x="12469850" y="2081195"/>
                  </a:lnTo>
                  <a:close/>
                </a:path>
                <a:path w="15607665" h="2227580">
                  <a:moveTo>
                    <a:pt x="4912708" y="2007027"/>
                  </a:moveTo>
                  <a:lnTo>
                    <a:pt x="1314197" y="1941467"/>
                  </a:lnTo>
                  <a:lnTo>
                    <a:pt x="1266674" y="1927899"/>
                  </a:lnTo>
                  <a:lnTo>
                    <a:pt x="7693995" y="2044995"/>
                  </a:lnTo>
                  <a:lnTo>
                    <a:pt x="4912708" y="2007027"/>
                  </a:lnTo>
                  <a:close/>
                </a:path>
                <a:path w="15607665" h="2227580">
                  <a:moveTo>
                    <a:pt x="3458642" y="1993238"/>
                  </a:moveTo>
                  <a:lnTo>
                    <a:pt x="2115132" y="1968761"/>
                  </a:lnTo>
                  <a:lnTo>
                    <a:pt x="1908758" y="1952299"/>
                  </a:lnTo>
                  <a:lnTo>
                    <a:pt x="3558099" y="1982348"/>
                  </a:lnTo>
                  <a:lnTo>
                    <a:pt x="3458642" y="1993238"/>
                  </a:lnTo>
                  <a:close/>
                </a:path>
              </a:pathLst>
            </a:custGeom>
            <a:solidFill>
              <a:srgbClr val="373734"/>
            </a:solidFill>
          </p:spPr>
          <p:txBody>
            <a:bodyPr wrap="square" lIns="0" tIns="0" rIns="0" bIns="0" rtlCol="0"/>
            <a:lstStyle/>
            <a:p>
              <a:endParaRPr/>
            </a:p>
          </p:txBody>
        </p:sp>
        <p:sp>
          <p:nvSpPr>
            <p:cNvPr id="8" name="object 8"/>
            <p:cNvSpPr/>
            <p:nvPr/>
          </p:nvSpPr>
          <p:spPr>
            <a:xfrm>
              <a:off x="2022736" y="1"/>
              <a:ext cx="15016480" cy="2159635"/>
            </a:xfrm>
            <a:custGeom>
              <a:avLst/>
              <a:gdLst/>
              <a:ahLst/>
              <a:cxnLst/>
              <a:rect l="l" t="t" r="r" b="b"/>
              <a:pathLst>
                <a:path w="15016480" h="2159635">
                  <a:moveTo>
                    <a:pt x="15015953" y="2006419"/>
                  </a:moveTo>
                  <a:lnTo>
                    <a:pt x="18846" y="2159336"/>
                  </a:lnTo>
                  <a:lnTo>
                    <a:pt x="0" y="555914"/>
                  </a:lnTo>
                  <a:lnTo>
                    <a:pt x="28317" y="0"/>
                  </a:lnTo>
                  <a:lnTo>
                    <a:pt x="14946243" y="0"/>
                  </a:lnTo>
                  <a:lnTo>
                    <a:pt x="15015953" y="2006419"/>
                  </a:lnTo>
                  <a:close/>
                </a:path>
              </a:pathLst>
            </a:custGeom>
            <a:solidFill>
              <a:srgbClr val="FFFFFF"/>
            </a:solidFill>
          </p:spPr>
          <p:txBody>
            <a:bodyPr wrap="square" lIns="0" tIns="0" rIns="0" bIns="0" rtlCol="0"/>
            <a:lstStyle/>
            <a:p>
              <a:endParaRPr/>
            </a:p>
          </p:txBody>
        </p:sp>
        <p:sp>
          <p:nvSpPr>
            <p:cNvPr id="9" name="object 9"/>
            <p:cNvSpPr/>
            <p:nvPr/>
          </p:nvSpPr>
          <p:spPr>
            <a:xfrm>
              <a:off x="1988538" y="0"/>
              <a:ext cx="15090140" cy="2183765"/>
            </a:xfrm>
            <a:custGeom>
              <a:avLst/>
              <a:gdLst/>
              <a:ahLst/>
              <a:cxnLst/>
              <a:rect l="l" t="t" r="r" b="b"/>
              <a:pathLst>
                <a:path w="15090140" h="2183765">
                  <a:moveTo>
                    <a:pt x="14313608" y="2002128"/>
                  </a:moveTo>
                  <a:lnTo>
                    <a:pt x="50544" y="2169771"/>
                  </a:lnTo>
                  <a:lnTo>
                    <a:pt x="37823" y="2157219"/>
                  </a:lnTo>
                  <a:lnTo>
                    <a:pt x="31661" y="2144591"/>
                  </a:lnTo>
                  <a:lnTo>
                    <a:pt x="33003" y="2119173"/>
                  </a:lnTo>
                  <a:lnTo>
                    <a:pt x="46103" y="2055515"/>
                  </a:lnTo>
                  <a:lnTo>
                    <a:pt x="49299" y="2017375"/>
                  </a:lnTo>
                  <a:lnTo>
                    <a:pt x="46516" y="1966604"/>
                  </a:lnTo>
                  <a:lnTo>
                    <a:pt x="42574" y="1941248"/>
                  </a:lnTo>
                  <a:lnTo>
                    <a:pt x="39493" y="1890481"/>
                  </a:lnTo>
                  <a:lnTo>
                    <a:pt x="32037" y="1788962"/>
                  </a:lnTo>
                  <a:lnTo>
                    <a:pt x="29106" y="1750894"/>
                  </a:lnTo>
                  <a:lnTo>
                    <a:pt x="27321" y="1700111"/>
                  </a:lnTo>
                  <a:lnTo>
                    <a:pt x="27480" y="1649306"/>
                  </a:lnTo>
                  <a:lnTo>
                    <a:pt x="26626" y="1636615"/>
                  </a:lnTo>
                  <a:lnTo>
                    <a:pt x="25738" y="1623924"/>
                  </a:lnTo>
                  <a:lnTo>
                    <a:pt x="24526" y="1585836"/>
                  </a:lnTo>
                  <a:lnTo>
                    <a:pt x="23445" y="1560447"/>
                  </a:lnTo>
                  <a:lnTo>
                    <a:pt x="20954" y="1484271"/>
                  </a:lnTo>
                  <a:lnTo>
                    <a:pt x="18175" y="1382697"/>
                  </a:lnTo>
                  <a:lnTo>
                    <a:pt x="16657" y="1319210"/>
                  </a:lnTo>
                  <a:lnTo>
                    <a:pt x="15312" y="1268422"/>
                  </a:lnTo>
                  <a:lnTo>
                    <a:pt x="13849" y="1204935"/>
                  </a:lnTo>
                  <a:lnTo>
                    <a:pt x="12424" y="1141448"/>
                  </a:lnTo>
                  <a:lnTo>
                    <a:pt x="11044" y="1077959"/>
                  </a:lnTo>
                  <a:lnTo>
                    <a:pt x="8299" y="938282"/>
                  </a:lnTo>
                  <a:lnTo>
                    <a:pt x="7097" y="874792"/>
                  </a:lnTo>
                  <a:lnTo>
                    <a:pt x="4982" y="747808"/>
                  </a:lnTo>
                  <a:lnTo>
                    <a:pt x="694" y="392234"/>
                  </a:lnTo>
                  <a:lnTo>
                    <a:pt x="280" y="328734"/>
                  </a:lnTo>
                  <a:lnTo>
                    <a:pt x="0" y="214430"/>
                  </a:lnTo>
                  <a:lnTo>
                    <a:pt x="148" y="163624"/>
                  </a:lnTo>
                  <a:lnTo>
                    <a:pt x="597" y="125516"/>
                  </a:lnTo>
                  <a:lnTo>
                    <a:pt x="1056" y="74708"/>
                  </a:lnTo>
                  <a:lnTo>
                    <a:pt x="1831" y="36596"/>
                  </a:lnTo>
                  <a:lnTo>
                    <a:pt x="2928" y="11181"/>
                  </a:lnTo>
                  <a:lnTo>
                    <a:pt x="66037" y="11134"/>
                  </a:lnTo>
                  <a:lnTo>
                    <a:pt x="63089" y="48577"/>
                  </a:lnTo>
                  <a:lnTo>
                    <a:pt x="61649" y="48594"/>
                  </a:lnTo>
                  <a:lnTo>
                    <a:pt x="60731" y="74006"/>
                  </a:lnTo>
                  <a:lnTo>
                    <a:pt x="60025" y="99416"/>
                  </a:lnTo>
                  <a:lnTo>
                    <a:pt x="59670" y="137523"/>
                  </a:lnTo>
                  <a:lnTo>
                    <a:pt x="59507" y="175628"/>
                  </a:lnTo>
                  <a:lnTo>
                    <a:pt x="59526" y="213730"/>
                  </a:lnTo>
                  <a:lnTo>
                    <a:pt x="59865" y="264529"/>
                  </a:lnTo>
                  <a:lnTo>
                    <a:pt x="61688" y="416919"/>
                  </a:lnTo>
                  <a:lnTo>
                    <a:pt x="62251" y="455015"/>
                  </a:lnTo>
                  <a:lnTo>
                    <a:pt x="63320" y="518506"/>
                  </a:lnTo>
                  <a:lnTo>
                    <a:pt x="65953" y="658185"/>
                  </a:lnTo>
                  <a:lnTo>
                    <a:pt x="67769" y="747070"/>
                  </a:lnTo>
                  <a:lnTo>
                    <a:pt x="69130" y="810558"/>
                  </a:lnTo>
                  <a:lnTo>
                    <a:pt x="70690" y="874044"/>
                  </a:lnTo>
                  <a:lnTo>
                    <a:pt x="72468" y="950229"/>
                  </a:lnTo>
                  <a:lnTo>
                    <a:pt x="74302" y="1026412"/>
                  </a:lnTo>
                  <a:lnTo>
                    <a:pt x="76034" y="1089896"/>
                  </a:lnTo>
                  <a:lnTo>
                    <a:pt x="77802" y="1153380"/>
                  </a:lnTo>
                  <a:lnTo>
                    <a:pt x="83221" y="1343830"/>
                  </a:lnTo>
                  <a:lnTo>
                    <a:pt x="84881" y="1394614"/>
                  </a:lnTo>
                  <a:lnTo>
                    <a:pt x="86377" y="1432699"/>
                  </a:lnTo>
                  <a:lnTo>
                    <a:pt x="87846" y="1470784"/>
                  </a:lnTo>
                  <a:lnTo>
                    <a:pt x="89279" y="1508870"/>
                  </a:lnTo>
                  <a:lnTo>
                    <a:pt x="90517" y="1534257"/>
                  </a:lnTo>
                  <a:lnTo>
                    <a:pt x="91697" y="1559645"/>
                  </a:lnTo>
                  <a:lnTo>
                    <a:pt x="92512" y="1559635"/>
                  </a:lnTo>
                  <a:lnTo>
                    <a:pt x="93170" y="1610431"/>
                  </a:lnTo>
                  <a:lnTo>
                    <a:pt x="94192" y="1661222"/>
                  </a:lnTo>
                  <a:lnTo>
                    <a:pt x="95793" y="1699306"/>
                  </a:lnTo>
                  <a:lnTo>
                    <a:pt x="98638" y="1750076"/>
                  </a:lnTo>
                  <a:lnTo>
                    <a:pt x="100300" y="1788159"/>
                  </a:lnTo>
                  <a:lnTo>
                    <a:pt x="106391" y="1851592"/>
                  </a:lnTo>
                  <a:lnTo>
                    <a:pt x="108053" y="1889675"/>
                  </a:lnTo>
                  <a:lnTo>
                    <a:pt x="108440" y="1927773"/>
                  </a:lnTo>
                  <a:lnTo>
                    <a:pt x="108314" y="1953177"/>
                  </a:lnTo>
                  <a:lnTo>
                    <a:pt x="107608" y="1991288"/>
                  </a:lnTo>
                  <a:lnTo>
                    <a:pt x="105808" y="2029411"/>
                  </a:lnTo>
                  <a:lnTo>
                    <a:pt x="106256" y="2067509"/>
                  </a:lnTo>
                  <a:lnTo>
                    <a:pt x="108652" y="2080181"/>
                  </a:lnTo>
                  <a:lnTo>
                    <a:pt x="115935" y="2105498"/>
                  </a:lnTo>
                  <a:lnTo>
                    <a:pt x="385635" y="2102328"/>
                  </a:lnTo>
                  <a:lnTo>
                    <a:pt x="442573" y="2114359"/>
                  </a:lnTo>
                  <a:lnTo>
                    <a:pt x="1649660" y="2100172"/>
                  </a:lnTo>
                  <a:lnTo>
                    <a:pt x="1701579" y="2112262"/>
                  </a:lnTo>
                  <a:lnTo>
                    <a:pt x="12912498" y="1980493"/>
                  </a:lnTo>
                  <a:lnTo>
                    <a:pt x="12962483" y="1992607"/>
                  </a:lnTo>
                  <a:lnTo>
                    <a:pt x="13561825" y="1985562"/>
                  </a:lnTo>
                  <a:lnTo>
                    <a:pt x="13612073" y="1997672"/>
                  </a:lnTo>
                  <a:lnTo>
                    <a:pt x="14263360" y="1990017"/>
                  </a:lnTo>
                  <a:lnTo>
                    <a:pt x="14313608" y="2002128"/>
                  </a:lnTo>
                  <a:close/>
                </a:path>
                <a:path w="15090140" h="2183765">
                  <a:moveTo>
                    <a:pt x="8224491" y="5052"/>
                  </a:moveTo>
                  <a:lnTo>
                    <a:pt x="66037" y="11134"/>
                  </a:lnTo>
                  <a:lnTo>
                    <a:pt x="66092" y="10439"/>
                  </a:lnTo>
                  <a:lnTo>
                    <a:pt x="8224491" y="5052"/>
                  </a:lnTo>
                  <a:close/>
                </a:path>
                <a:path w="15090140" h="2183765">
                  <a:moveTo>
                    <a:pt x="15089688" y="2043809"/>
                  </a:moveTo>
                  <a:lnTo>
                    <a:pt x="14866964" y="2046427"/>
                  </a:lnTo>
                  <a:lnTo>
                    <a:pt x="14816142" y="2034324"/>
                  </a:lnTo>
                  <a:lnTo>
                    <a:pt x="12525013" y="2061253"/>
                  </a:lnTo>
                  <a:lnTo>
                    <a:pt x="12474344" y="2049147"/>
                  </a:lnTo>
                  <a:lnTo>
                    <a:pt x="11219460" y="2063897"/>
                  </a:lnTo>
                  <a:lnTo>
                    <a:pt x="10588064" y="2058617"/>
                  </a:lnTo>
                  <a:lnTo>
                    <a:pt x="91445" y="2181991"/>
                  </a:lnTo>
                  <a:lnTo>
                    <a:pt x="68581" y="2169559"/>
                  </a:lnTo>
                  <a:lnTo>
                    <a:pt x="15022659" y="1993794"/>
                  </a:lnTo>
                  <a:lnTo>
                    <a:pt x="15025066" y="1955663"/>
                  </a:lnTo>
                  <a:lnTo>
                    <a:pt x="15027108" y="1917536"/>
                  </a:lnTo>
                  <a:lnTo>
                    <a:pt x="15028571" y="1892117"/>
                  </a:lnTo>
                  <a:lnTo>
                    <a:pt x="15028791" y="1854012"/>
                  </a:lnTo>
                  <a:lnTo>
                    <a:pt x="15026269" y="1803238"/>
                  </a:lnTo>
                  <a:lnTo>
                    <a:pt x="15023854" y="1752463"/>
                  </a:lnTo>
                  <a:lnTo>
                    <a:pt x="15021655" y="1701685"/>
                  </a:lnTo>
                  <a:lnTo>
                    <a:pt x="15019781" y="1650904"/>
                  </a:lnTo>
                  <a:lnTo>
                    <a:pt x="15018338" y="1600117"/>
                  </a:lnTo>
                  <a:lnTo>
                    <a:pt x="15017435" y="1549324"/>
                  </a:lnTo>
                  <a:lnTo>
                    <a:pt x="15018290" y="1523913"/>
                  </a:lnTo>
                  <a:lnTo>
                    <a:pt x="15020090" y="1485789"/>
                  </a:lnTo>
                  <a:lnTo>
                    <a:pt x="15021160" y="1447674"/>
                  </a:lnTo>
                  <a:lnTo>
                    <a:pt x="15018714" y="1384198"/>
                  </a:lnTo>
                  <a:lnTo>
                    <a:pt x="15016505" y="1346121"/>
                  </a:lnTo>
                  <a:lnTo>
                    <a:pt x="15013716" y="1320752"/>
                  </a:lnTo>
                  <a:lnTo>
                    <a:pt x="15010415" y="1282689"/>
                  </a:lnTo>
                  <a:lnTo>
                    <a:pt x="15008648" y="1270008"/>
                  </a:lnTo>
                  <a:lnTo>
                    <a:pt x="15006763" y="1257330"/>
                  </a:lnTo>
                  <a:lnTo>
                    <a:pt x="15004624" y="1231953"/>
                  </a:lnTo>
                  <a:lnTo>
                    <a:pt x="15002243" y="1193878"/>
                  </a:lnTo>
                  <a:lnTo>
                    <a:pt x="14999780" y="1155805"/>
                  </a:lnTo>
                  <a:lnTo>
                    <a:pt x="14997099" y="1105033"/>
                  </a:lnTo>
                  <a:lnTo>
                    <a:pt x="14994361" y="1054261"/>
                  </a:lnTo>
                  <a:lnTo>
                    <a:pt x="14991578" y="1003491"/>
                  </a:lnTo>
                  <a:lnTo>
                    <a:pt x="14982633" y="813083"/>
                  </a:lnTo>
                  <a:lnTo>
                    <a:pt x="14979493" y="736914"/>
                  </a:lnTo>
                  <a:lnTo>
                    <a:pt x="14976517" y="673445"/>
                  </a:lnTo>
                  <a:lnTo>
                    <a:pt x="14973420" y="597276"/>
                  </a:lnTo>
                  <a:lnTo>
                    <a:pt x="14970512" y="533806"/>
                  </a:lnTo>
                  <a:lnTo>
                    <a:pt x="14967507" y="457636"/>
                  </a:lnTo>
                  <a:lnTo>
                    <a:pt x="14964566" y="381465"/>
                  </a:lnTo>
                  <a:lnTo>
                    <a:pt x="14961849" y="317993"/>
                  </a:lnTo>
                  <a:lnTo>
                    <a:pt x="14959072" y="241820"/>
                  </a:lnTo>
                  <a:lnTo>
                    <a:pt x="14956544" y="178345"/>
                  </a:lnTo>
                  <a:lnTo>
                    <a:pt x="14954128" y="114869"/>
                  </a:lnTo>
                  <a:lnTo>
                    <a:pt x="14951837" y="51392"/>
                  </a:lnTo>
                  <a:lnTo>
                    <a:pt x="14949919" y="611"/>
                  </a:lnTo>
                  <a:lnTo>
                    <a:pt x="8224491" y="5052"/>
                  </a:lnTo>
                  <a:lnTo>
                    <a:pt x="15001944" y="0"/>
                  </a:lnTo>
                  <a:lnTo>
                    <a:pt x="15005304" y="88866"/>
                  </a:lnTo>
                  <a:lnTo>
                    <a:pt x="15007927" y="152340"/>
                  </a:lnTo>
                  <a:lnTo>
                    <a:pt x="15010680" y="215812"/>
                  </a:lnTo>
                  <a:lnTo>
                    <a:pt x="15013549" y="279282"/>
                  </a:lnTo>
                  <a:lnTo>
                    <a:pt x="15016670" y="355451"/>
                  </a:lnTo>
                  <a:lnTo>
                    <a:pt x="15019883" y="431618"/>
                  </a:lnTo>
                  <a:lnTo>
                    <a:pt x="15023024" y="495086"/>
                  </a:lnTo>
                  <a:lnTo>
                    <a:pt x="15026379" y="571252"/>
                  </a:lnTo>
                  <a:lnTo>
                    <a:pt x="15029786" y="647417"/>
                  </a:lnTo>
                  <a:lnTo>
                    <a:pt x="15033083" y="710883"/>
                  </a:lnTo>
                  <a:lnTo>
                    <a:pt x="15036554" y="787047"/>
                  </a:lnTo>
                  <a:lnTo>
                    <a:pt x="15046548" y="977443"/>
                  </a:lnTo>
                  <a:lnTo>
                    <a:pt x="15049695" y="1028209"/>
                  </a:lnTo>
                  <a:lnTo>
                    <a:pt x="15052803" y="1078976"/>
                  </a:lnTo>
                  <a:lnTo>
                    <a:pt x="15055860" y="1129744"/>
                  </a:lnTo>
                  <a:lnTo>
                    <a:pt x="15058702" y="1167813"/>
                  </a:lnTo>
                  <a:lnTo>
                    <a:pt x="15061467" y="1205883"/>
                  </a:lnTo>
                  <a:lnTo>
                    <a:pt x="15063992" y="1231255"/>
                  </a:lnTo>
                  <a:lnTo>
                    <a:pt x="15066413" y="1256629"/>
                  </a:lnTo>
                  <a:lnTo>
                    <a:pt x="15068419" y="1256605"/>
                  </a:lnTo>
                  <a:lnTo>
                    <a:pt x="15076489" y="1320015"/>
                  </a:lnTo>
                  <a:lnTo>
                    <a:pt x="15080415" y="1370772"/>
                  </a:lnTo>
                  <a:lnTo>
                    <a:pt x="15081534" y="1421562"/>
                  </a:lnTo>
                  <a:lnTo>
                    <a:pt x="15081033" y="1472372"/>
                  </a:lnTo>
                  <a:lnTo>
                    <a:pt x="15080100" y="1523186"/>
                  </a:lnTo>
                  <a:lnTo>
                    <a:pt x="15080073" y="1586691"/>
                  </a:lnTo>
                  <a:lnTo>
                    <a:pt x="15081105" y="1637482"/>
                  </a:lnTo>
                  <a:lnTo>
                    <a:pt x="15082884" y="1688265"/>
                  </a:lnTo>
                  <a:lnTo>
                    <a:pt x="15086404" y="1764429"/>
                  </a:lnTo>
                  <a:lnTo>
                    <a:pt x="15089688" y="2043809"/>
                  </a:lnTo>
                  <a:close/>
                </a:path>
                <a:path w="15090140" h="2183765">
                  <a:moveTo>
                    <a:pt x="1235509" y="2105039"/>
                  </a:moveTo>
                  <a:lnTo>
                    <a:pt x="712848" y="2111183"/>
                  </a:lnTo>
                  <a:lnTo>
                    <a:pt x="817487" y="2097252"/>
                  </a:lnTo>
                  <a:lnTo>
                    <a:pt x="1183908" y="2092945"/>
                  </a:lnTo>
                  <a:lnTo>
                    <a:pt x="1235509" y="2105039"/>
                  </a:lnTo>
                  <a:close/>
                </a:path>
                <a:path w="15090140" h="2183765">
                  <a:moveTo>
                    <a:pt x="10437611" y="1996881"/>
                  </a:moveTo>
                  <a:lnTo>
                    <a:pt x="9821839" y="2004119"/>
                  </a:lnTo>
                  <a:lnTo>
                    <a:pt x="10001104" y="1989311"/>
                  </a:lnTo>
                  <a:lnTo>
                    <a:pt x="10386477" y="1984781"/>
                  </a:lnTo>
                  <a:lnTo>
                    <a:pt x="10437611" y="1996881"/>
                  </a:lnTo>
                  <a:close/>
                </a:path>
                <a:path w="15090140" h="2183765">
                  <a:moveTo>
                    <a:pt x="12213904" y="1988704"/>
                  </a:moveTo>
                  <a:lnTo>
                    <a:pt x="5706903" y="2065185"/>
                  </a:lnTo>
                  <a:lnTo>
                    <a:pt x="8159199" y="2023661"/>
                  </a:lnTo>
                  <a:lnTo>
                    <a:pt x="12163831" y="1976592"/>
                  </a:lnTo>
                  <a:lnTo>
                    <a:pt x="12213904" y="1988704"/>
                  </a:lnTo>
                  <a:close/>
                </a:path>
                <a:path w="15090140" h="2183765">
                  <a:moveTo>
                    <a:pt x="4793300" y="2139428"/>
                  </a:moveTo>
                  <a:lnTo>
                    <a:pt x="1513434" y="2177978"/>
                  </a:lnTo>
                  <a:lnTo>
                    <a:pt x="1309553" y="2167674"/>
                  </a:lnTo>
                  <a:lnTo>
                    <a:pt x="7629903" y="2093386"/>
                  </a:lnTo>
                  <a:lnTo>
                    <a:pt x="4793300" y="2139428"/>
                  </a:lnTo>
                  <a:close/>
                </a:path>
                <a:path w="15090140" h="2183765">
                  <a:moveTo>
                    <a:pt x="3374684" y="2168802"/>
                  </a:moveTo>
                  <a:lnTo>
                    <a:pt x="2140684" y="2183306"/>
                  </a:lnTo>
                  <a:lnTo>
                    <a:pt x="1879341" y="2173677"/>
                  </a:lnTo>
                  <a:lnTo>
                    <a:pt x="3470245" y="2154978"/>
                  </a:lnTo>
                  <a:lnTo>
                    <a:pt x="3374684" y="2168802"/>
                  </a:lnTo>
                  <a:close/>
                </a:path>
              </a:pathLst>
            </a:custGeom>
            <a:solidFill>
              <a:srgbClr val="373734"/>
            </a:solidFill>
          </p:spPr>
          <p:txBody>
            <a:bodyPr wrap="square" lIns="0" tIns="0" rIns="0" bIns="0" rtlCol="0"/>
            <a:lstStyle/>
            <a:p>
              <a:endParaRPr/>
            </a:p>
          </p:txBody>
        </p:sp>
        <p:sp>
          <p:nvSpPr>
            <p:cNvPr id="10" name="object 10"/>
            <p:cNvSpPr/>
            <p:nvPr/>
          </p:nvSpPr>
          <p:spPr>
            <a:xfrm>
              <a:off x="1548468" y="0"/>
              <a:ext cx="14998700" cy="2183130"/>
            </a:xfrm>
            <a:custGeom>
              <a:avLst/>
              <a:gdLst/>
              <a:ahLst/>
              <a:cxnLst/>
              <a:rect l="l" t="t" r="r" b="b"/>
              <a:pathLst>
                <a:path w="14998700" h="2183130">
                  <a:moveTo>
                    <a:pt x="14998250" y="2182744"/>
                  </a:moveTo>
                  <a:lnTo>
                    <a:pt x="0" y="2159462"/>
                  </a:lnTo>
                  <a:lnTo>
                    <a:pt x="0" y="568010"/>
                  </a:lnTo>
                  <a:lnTo>
                    <a:pt x="35899" y="0"/>
                  </a:lnTo>
                  <a:lnTo>
                    <a:pt x="14947714" y="0"/>
                  </a:lnTo>
                  <a:lnTo>
                    <a:pt x="14998250" y="2182744"/>
                  </a:lnTo>
                  <a:close/>
                </a:path>
              </a:pathLst>
            </a:custGeom>
            <a:solidFill>
              <a:srgbClr val="FFFFFF"/>
            </a:solidFill>
          </p:spPr>
          <p:txBody>
            <a:bodyPr wrap="square" lIns="0" tIns="0" rIns="0" bIns="0" rtlCol="0"/>
            <a:lstStyle/>
            <a:p>
              <a:endParaRPr/>
            </a:p>
          </p:txBody>
        </p:sp>
        <p:sp>
          <p:nvSpPr>
            <p:cNvPr id="11" name="object 11"/>
            <p:cNvSpPr/>
            <p:nvPr/>
          </p:nvSpPr>
          <p:spPr>
            <a:xfrm>
              <a:off x="1517206" y="0"/>
              <a:ext cx="15068550" cy="2209800"/>
            </a:xfrm>
            <a:custGeom>
              <a:avLst/>
              <a:gdLst/>
              <a:ahLst/>
              <a:cxnLst/>
              <a:rect l="l" t="t" r="r" b="b"/>
              <a:pathLst>
                <a:path w="15068550" h="2209800">
                  <a:moveTo>
                    <a:pt x="14293183" y="2158999"/>
                  </a:moveTo>
                  <a:lnTo>
                    <a:pt x="28771" y="2158999"/>
                  </a:lnTo>
                  <a:lnTo>
                    <a:pt x="16198" y="2146299"/>
                  </a:lnTo>
                  <a:lnTo>
                    <a:pt x="10185" y="2133599"/>
                  </a:lnTo>
                  <a:lnTo>
                    <a:pt x="11825" y="2108199"/>
                  </a:lnTo>
                  <a:lnTo>
                    <a:pt x="25673" y="2044699"/>
                  </a:lnTo>
                  <a:lnTo>
                    <a:pt x="29318" y="2006599"/>
                  </a:lnTo>
                  <a:lnTo>
                    <a:pt x="27131" y="1955799"/>
                  </a:lnTo>
                  <a:lnTo>
                    <a:pt x="23487" y="1930399"/>
                  </a:lnTo>
                  <a:lnTo>
                    <a:pt x="21003" y="1879599"/>
                  </a:lnTo>
                  <a:lnTo>
                    <a:pt x="14741" y="1790699"/>
                  </a:lnTo>
                  <a:lnTo>
                    <a:pt x="12257" y="1739899"/>
                  </a:lnTo>
                  <a:lnTo>
                    <a:pt x="11069" y="1689099"/>
                  </a:lnTo>
                  <a:lnTo>
                    <a:pt x="11825" y="1638299"/>
                  </a:lnTo>
                  <a:lnTo>
                    <a:pt x="11098" y="1625599"/>
                  </a:lnTo>
                  <a:lnTo>
                    <a:pt x="9547" y="1587499"/>
                  </a:lnTo>
                  <a:lnTo>
                    <a:pt x="7918" y="1511299"/>
                  </a:lnTo>
                  <a:lnTo>
                    <a:pt x="5465" y="1358899"/>
                  </a:lnTo>
                  <a:lnTo>
                    <a:pt x="4676" y="1308099"/>
                  </a:lnTo>
                  <a:lnTo>
                    <a:pt x="3914" y="1244599"/>
                  </a:lnTo>
                  <a:lnTo>
                    <a:pt x="3187" y="1181099"/>
                  </a:lnTo>
                  <a:lnTo>
                    <a:pt x="2503" y="1117599"/>
                  </a:lnTo>
                  <a:lnTo>
                    <a:pt x="1869" y="1041399"/>
                  </a:lnTo>
                  <a:lnTo>
                    <a:pt x="1294" y="977899"/>
                  </a:lnTo>
                  <a:lnTo>
                    <a:pt x="351" y="838199"/>
                  </a:lnTo>
                  <a:lnTo>
                    <a:pt x="58" y="774699"/>
                  </a:lnTo>
                  <a:lnTo>
                    <a:pt x="0" y="355599"/>
                  </a:lnTo>
                  <a:lnTo>
                    <a:pt x="470" y="292099"/>
                  </a:lnTo>
                  <a:lnTo>
                    <a:pt x="1052" y="228599"/>
                  </a:lnTo>
                  <a:lnTo>
                    <a:pt x="1785" y="177799"/>
                  </a:lnTo>
                  <a:lnTo>
                    <a:pt x="2678" y="126999"/>
                  </a:lnTo>
                  <a:lnTo>
                    <a:pt x="3738" y="88899"/>
                  </a:lnTo>
                  <a:lnTo>
                    <a:pt x="4974" y="50799"/>
                  </a:lnTo>
                  <a:lnTo>
                    <a:pt x="6393" y="12699"/>
                  </a:lnTo>
                  <a:lnTo>
                    <a:pt x="7537" y="0"/>
                  </a:lnTo>
                  <a:lnTo>
                    <a:pt x="71502" y="0"/>
                  </a:lnTo>
                  <a:lnTo>
                    <a:pt x="69769" y="12699"/>
                  </a:lnTo>
                  <a:lnTo>
                    <a:pt x="66246" y="50799"/>
                  </a:lnTo>
                  <a:lnTo>
                    <a:pt x="62585" y="101599"/>
                  </a:lnTo>
                  <a:lnTo>
                    <a:pt x="61782" y="139699"/>
                  </a:lnTo>
                  <a:lnTo>
                    <a:pt x="61171" y="177799"/>
                  </a:lnTo>
                  <a:lnTo>
                    <a:pt x="60742" y="228599"/>
                  </a:lnTo>
                  <a:lnTo>
                    <a:pt x="60548" y="266699"/>
                  </a:lnTo>
                  <a:lnTo>
                    <a:pt x="60459" y="292099"/>
                  </a:lnTo>
                  <a:lnTo>
                    <a:pt x="60516" y="419099"/>
                  </a:lnTo>
                  <a:lnTo>
                    <a:pt x="60631" y="457199"/>
                  </a:lnTo>
                  <a:lnTo>
                    <a:pt x="60954" y="520699"/>
                  </a:lnTo>
                  <a:lnTo>
                    <a:pt x="61945" y="660399"/>
                  </a:lnTo>
                  <a:lnTo>
                    <a:pt x="62594" y="736599"/>
                  </a:lnTo>
                  <a:lnTo>
                    <a:pt x="63331" y="800099"/>
                  </a:lnTo>
                  <a:lnTo>
                    <a:pt x="64146" y="876299"/>
                  </a:lnTo>
                  <a:lnTo>
                    <a:pt x="65028" y="952499"/>
                  </a:lnTo>
                  <a:lnTo>
                    <a:pt x="65966" y="1015999"/>
                  </a:lnTo>
                  <a:lnTo>
                    <a:pt x="66952" y="1092199"/>
                  </a:lnTo>
                  <a:lnTo>
                    <a:pt x="67974" y="1155699"/>
                  </a:lnTo>
                  <a:lnTo>
                    <a:pt x="70085" y="1282699"/>
                  </a:lnTo>
                  <a:lnTo>
                    <a:pt x="73265" y="1435099"/>
                  </a:lnTo>
                  <a:lnTo>
                    <a:pt x="74287" y="1473199"/>
                  </a:lnTo>
                  <a:lnTo>
                    <a:pt x="75273" y="1498599"/>
                  </a:lnTo>
                  <a:lnTo>
                    <a:pt x="76212" y="1536699"/>
                  </a:lnTo>
                  <a:lnTo>
                    <a:pt x="77093" y="1549399"/>
                  </a:lnTo>
                  <a:lnTo>
                    <a:pt x="77908" y="1562099"/>
                  </a:lnTo>
                  <a:lnTo>
                    <a:pt x="77969" y="1600199"/>
                  </a:lnTo>
                  <a:lnTo>
                    <a:pt x="78394" y="1650999"/>
                  </a:lnTo>
                  <a:lnTo>
                    <a:pt x="79548" y="1701799"/>
                  </a:lnTo>
                  <a:lnTo>
                    <a:pt x="81795" y="1739899"/>
                  </a:lnTo>
                  <a:lnTo>
                    <a:pt x="83010" y="1777999"/>
                  </a:lnTo>
                  <a:lnTo>
                    <a:pt x="88355" y="1841499"/>
                  </a:lnTo>
                  <a:lnTo>
                    <a:pt x="89570" y="1879599"/>
                  </a:lnTo>
                  <a:lnTo>
                    <a:pt x="89509" y="1917699"/>
                  </a:lnTo>
                  <a:lnTo>
                    <a:pt x="89084" y="1943099"/>
                  </a:lnTo>
                  <a:lnTo>
                    <a:pt x="87930" y="1981199"/>
                  </a:lnTo>
                  <a:lnTo>
                    <a:pt x="85683" y="2019299"/>
                  </a:lnTo>
                  <a:lnTo>
                    <a:pt x="85683" y="2057399"/>
                  </a:lnTo>
                  <a:lnTo>
                    <a:pt x="87930" y="2070099"/>
                  </a:lnTo>
                  <a:lnTo>
                    <a:pt x="94915" y="2082799"/>
                  </a:lnTo>
                  <a:lnTo>
                    <a:pt x="107002" y="2095499"/>
                  </a:lnTo>
                  <a:lnTo>
                    <a:pt x="364640" y="2095499"/>
                  </a:lnTo>
                  <a:lnTo>
                    <a:pt x="421434" y="2108199"/>
                  </a:lnTo>
                  <a:lnTo>
                    <a:pt x="1628636" y="2108199"/>
                  </a:lnTo>
                  <a:lnTo>
                    <a:pt x="1680409" y="2120899"/>
                  </a:lnTo>
                  <a:lnTo>
                    <a:pt x="12892388" y="2120899"/>
                  </a:lnTo>
                  <a:lnTo>
                    <a:pt x="12942228" y="2133599"/>
                  </a:lnTo>
                  <a:lnTo>
                    <a:pt x="13541627" y="2133599"/>
                  </a:lnTo>
                  <a:lnTo>
                    <a:pt x="13591731" y="2146299"/>
                  </a:lnTo>
                  <a:lnTo>
                    <a:pt x="14243079" y="2146299"/>
                  </a:lnTo>
                  <a:lnTo>
                    <a:pt x="14293183" y="2158999"/>
                  </a:lnTo>
                  <a:close/>
                </a:path>
                <a:path w="15068550" h="2209800">
                  <a:moveTo>
                    <a:pt x="15068549" y="2209799"/>
                  </a:moveTo>
                  <a:lnTo>
                    <a:pt x="14845994" y="2209799"/>
                  </a:lnTo>
                  <a:lnTo>
                    <a:pt x="14795316" y="2197099"/>
                  </a:lnTo>
                  <a:lnTo>
                    <a:pt x="12554584" y="2197099"/>
                  </a:lnTo>
                  <a:lnTo>
                    <a:pt x="12503970" y="2184399"/>
                  </a:lnTo>
                  <a:lnTo>
                    <a:pt x="11198444" y="2184399"/>
                  </a:lnTo>
                  <a:lnTo>
                    <a:pt x="10567137" y="2171699"/>
                  </a:lnTo>
                  <a:lnTo>
                    <a:pt x="69526" y="2171699"/>
                  </a:lnTo>
                  <a:lnTo>
                    <a:pt x="46810" y="2158999"/>
                  </a:lnTo>
                  <a:lnTo>
                    <a:pt x="15002300" y="2158999"/>
                  </a:lnTo>
                  <a:lnTo>
                    <a:pt x="15005155" y="2120899"/>
                  </a:lnTo>
                  <a:lnTo>
                    <a:pt x="15007646" y="2082799"/>
                  </a:lnTo>
                  <a:lnTo>
                    <a:pt x="15009407" y="2057399"/>
                  </a:lnTo>
                  <a:lnTo>
                    <a:pt x="15010075" y="2019299"/>
                  </a:lnTo>
                  <a:lnTo>
                    <a:pt x="15008150" y="1968499"/>
                  </a:lnTo>
                  <a:lnTo>
                    <a:pt x="15006332" y="1917699"/>
                  </a:lnTo>
                  <a:lnTo>
                    <a:pt x="15004730" y="1866899"/>
                  </a:lnTo>
                  <a:lnTo>
                    <a:pt x="15003452" y="1828799"/>
                  </a:lnTo>
                  <a:lnTo>
                    <a:pt x="15002606" y="1777999"/>
                  </a:lnTo>
                  <a:lnTo>
                    <a:pt x="15002300" y="1727199"/>
                  </a:lnTo>
                  <a:lnTo>
                    <a:pt x="15003454" y="1689099"/>
                  </a:lnTo>
                  <a:lnTo>
                    <a:pt x="15005702" y="1650999"/>
                  </a:lnTo>
                  <a:lnTo>
                    <a:pt x="15007220" y="1612899"/>
                  </a:lnTo>
                  <a:lnTo>
                    <a:pt x="15006188" y="1587499"/>
                  </a:lnTo>
                  <a:lnTo>
                    <a:pt x="15005520" y="1549399"/>
                  </a:lnTo>
                  <a:lnTo>
                    <a:pt x="15003758" y="1523999"/>
                  </a:lnTo>
                  <a:lnTo>
                    <a:pt x="15001268" y="1485899"/>
                  </a:lnTo>
                  <a:lnTo>
                    <a:pt x="14998414" y="1447799"/>
                  </a:lnTo>
                  <a:lnTo>
                    <a:pt x="14996797" y="1447799"/>
                  </a:lnTo>
                  <a:lnTo>
                    <a:pt x="14995061" y="1422399"/>
                  </a:lnTo>
                  <a:lnTo>
                    <a:pt x="14993221" y="1396999"/>
                  </a:lnTo>
                  <a:lnTo>
                    <a:pt x="14991287" y="1358899"/>
                  </a:lnTo>
                  <a:lnTo>
                    <a:pt x="14989272" y="1320799"/>
                  </a:lnTo>
                  <a:lnTo>
                    <a:pt x="14987187" y="1282699"/>
                  </a:lnTo>
                  <a:lnTo>
                    <a:pt x="14985046" y="1231899"/>
                  </a:lnTo>
                  <a:lnTo>
                    <a:pt x="14982860" y="1168399"/>
                  </a:lnTo>
                  <a:lnTo>
                    <a:pt x="14980641" y="1117599"/>
                  </a:lnTo>
                  <a:lnTo>
                    <a:pt x="14976153" y="990599"/>
                  </a:lnTo>
                  <a:lnTo>
                    <a:pt x="14973908" y="914399"/>
                  </a:lnTo>
                  <a:lnTo>
                    <a:pt x="14971679" y="850899"/>
                  </a:lnTo>
                  <a:lnTo>
                    <a:pt x="14969478" y="774699"/>
                  </a:lnTo>
                  <a:lnTo>
                    <a:pt x="14967316" y="698499"/>
                  </a:lnTo>
                  <a:lnTo>
                    <a:pt x="14965206" y="634999"/>
                  </a:lnTo>
                  <a:lnTo>
                    <a:pt x="14963159" y="558799"/>
                  </a:lnTo>
                  <a:lnTo>
                    <a:pt x="14961189" y="495299"/>
                  </a:lnTo>
                  <a:lnTo>
                    <a:pt x="14959307" y="419099"/>
                  </a:lnTo>
                  <a:lnTo>
                    <a:pt x="14957526" y="355599"/>
                  </a:lnTo>
                  <a:lnTo>
                    <a:pt x="14955856" y="292099"/>
                  </a:lnTo>
                  <a:lnTo>
                    <a:pt x="14954311" y="241299"/>
                  </a:lnTo>
                  <a:lnTo>
                    <a:pt x="14952902" y="177799"/>
                  </a:lnTo>
                  <a:lnTo>
                    <a:pt x="14951642" y="126999"/>
                  </a:lnTo>
                  <a:lnTo>
                    <a:pt x="14950543" y="88899"/>
                  </a:lnTo>
                  <a:lnTo>
                    <a:pt x="14949616" y="50799"/>
                  </a:lnTo>
                  <a:lnTo>
                    <a:pt x="14948875" y="12699"/>
                  </a:lnTo>
                  <a:lnTo>
                    <a:pt x="14948511" y="0"/>
                  </a:lnTo>
                  <a:lnTo>
                    <a:pt x="14999893" y="0"/>
                  </a:lnTo>
                  <a:lnTo>
                    <a:pt x="15000349" y="12699"/>
                  </a:lnTo>
                  <a:lnTo>
                    <a:pt x="15001384" y="50799"/>
                  </a:lnTo>
                  <a:lnTo>
                    <a:pt x="15002613" y="101599"/>
                  </a:lnTo>
                  <a:lnTo>
                    <a:pt x="15004023" y="152399"/>
                  </a:lnTo>
                  <a:lnTo>
                    <a:pt x="15005601" y="203199"/>
                  </a:lnTo>
                  <a:lnTo>
                    <a:pt x="15007336" y="266699"/>
                  </a:lnTo>
                  <a:lnTo>
                    <a:pt x="15009212" y="330199"/>
                  </a:lnTo>
                  <a:lnTo>
                    <a:pt x="15011218" y="393699"/>
                  </a:lnTo>
                  <a:lnTo>
                    <a:pt x="15013341" y="457199"/>
                  </a:lnTo>
                  <a:lnTo>
                    <a:pt x="15015568" y="533399"/>
                  </a:lnTo>
                  <a:lnTo>
                    <a:pt x="15017885" y="609599"/>
                  </a:lnTo>
                  <a:lnTo>
                    <a:pt x="15020280" y="673099"/>
                  </a:lnTo>
                  <a:lnTo>
                    <a:pt x="15022740" y="749299"/>
                  </a:lnTo>
                  <a:lnTo>
                    <a:pt x="15025251" y="825499"/>
                  </a:lnTo>
                  <a:lnTo>
                    <a:pt x="15027802" y="888999"/>
                  </a:lnTo>
                  <a:lnTo>
                    <a:pt x="15030378" y="965199"/>
                  </a:lnTo>
                  <a:lnTo>
                    <a:pt x="15035557" y="1092199"/>
                  </a:lnTo>
                  <a:lnTo>
                    <a:pt x="15038133" y="1142999"/>
                  </a:lnTo>
                  <a:lnTo>
                    <a:pt x="15040684" y="1206499"/>
                  </a:lnTo>
                  <a:lnTo>
                    <a:pt x="15043195" y="1257299"/>
                  </a:lnTo>
                  <a:lnTo>
                    <a:pt x="15045655" y="1295399"/>
                  </a:lnTo>
                  <a:lnTo>
                    <a:pt x="15048050" y="1346199"/>
                  </a:lnTo>
                  <a:lnTo>
                    <a:pt x="15050367" y="1371599"/>
                  </a:lnTo>
                  <a:lnTo>
                    <a:pt x="15052594" y="1396999"/>
                  </a:lnTo>
                  <a:lnTo>
                    <a:pt x="15054717" y="1422399"/>
                  </a:lnTo>
                  <a:lnTo>
                    <a:pt x="15056723" y="1435099"/>
                  </a:lnTo>
                  <a:lnTo>
                    <a:pt x="15064047" y="1485899"/>
                  </a:lnTo>
                  <a:lnTo>
                    <a:pt x="15067377" y="1536699"/>
                  </a:lnTo>
                  <a:lnTo>
                    <a:pt x="15067898" y="1587499"/>
                  </a:lnTo>
                  <a:lnTo>
                    <a:pt x="15066800" y="1638299"/>
                  </a:lnTo>
                  <a:lnTo>
                    <a:pt x="15065270" y="1701799"/>
                  </a:lnTo>
                  <a:lnTo>
                    <a:pt x="15064497" y="1752599"/>
                  </a:lnTo>
                  <a:lnTo>
                    <a:pt x="15064932" y="1803399"/>
                  </a:lnTo>
                  <a:lnTo>
                    <a:pt x="15066114" y="1854199"/>
                  </a:lnTo>
                  <a:lnTo>
                    <a:pt x="15067855" y="1917699"/>
                  </a:lnTo>
                  <a:lnTo>
                    <a:pt x="15068549" y="1930399"/>
                  </a:lnTo>
                  <a:lnTo>
                    <a:pt x="15068549" y="2209799"/>
                  </a:lnTo>
                  <a:close/>
                </a:path>
                <a:path w="15068550" h="2209800">
                  <a:moveTo>
                    <a:pt x="1214445" y="2108199"/>
                  </a:moveTo>
                  <a:lnTo>
                    <a:pt x="639640" y="2108199"/>
                  </a:lnTo>
                  <a:lnTo>
                    <a:pt x="691735" y="2095499"/>
                  </a:lnTo>
                  <a:lnTo>
                    <a:pt x="1162988" y="2095499"/>
                  </a:lnTo>
                  <a:lnTo>
                    <a:pt x="1214445" y="2108199"/>
                  </a:lnTo>
                  <a:close/>
                </a:path>
                <a:path w="15068550" h="2209800">
                  <a:moveTo>
                    <a:pt x="10461974" y="2108199"/>
                  </a:moveTo>
                  <a:lnTo>
                    <a:pt x="9801586" y="2108199"/>
                  </a:lnTo>
                  <a:lnTo>
                    <a:pt x="9981017" y="2095499"/>
                  </a:lnTo>
                  <a:lnTo>
                    <a:pt x="10417416" y="2095499"/>
                  </a:lnTo>
                  <a:lnTo>
                    <a:pt x="10461974" y="2108199"/>
                  </a:lnTo>
                  <a:close/>
                </a:path>
                <a:path w="15068550" h="2209800">
                  <a:moveTo>
                    <a:pt x="12193728" y="2120899"/>
                  </a:moveTo>
                  <a:lnTo>
                    <a:pt x="5686112" y="2120899"/>
                  </a:lnTo>
                  <a:lnTo>
                    <a:pt x="8138789" y="2108199"/>
                  </a:lnTo>
                  <a:lnTo>
                    <a:pt x="12143800" y="2108199"/>
                  </a:lnTo>
                  <a:lnTo>
                    <a:pt x="12193728" y="2120899"/>
                  </a:lnTo>
                  <a:close/>
                </a:path>
                <a:path w="15068550" h="2209800">
                  <a:moveTo>
                    <a:pt x="4771677" y="2184399"/>
                  </a:moveTo>
                  <a:lnTo>
                    <a:pt x="1491501" y="2184399"/>
                  </a:lnTo>
                  <a:lnTo>
                    <a:pt x="1287750" y="2171699"/>
                  </a:lnTo>
                  <a:lnTo>
                    <a:pt x="7608696" y="2171699"/>
                  </a:lnTo>
                  <a:lnTo>
                    <a:pt x="4771677" y="2184399"/>
                  </a:lnTo>
                  <a:close/>
                </a:path>
                <a:path w="15068550" h="2209800">
                  <a:moveTo>
                    <a:pt x="3352777" y="2197099"/>
                  </a:moveTo>
                  <a:lnTo>
                    <a:pt x="2118660" y="2197099"/>
                  </a:lnTo>
                  <a:lnTo>
                    <a:pt x="1857443" y="2184399"/>
                  </a:lnTo>
                  <a:lnTo>
                    <a:pt x="3448496" y="2184399"/>
                  </a:lnTo>
                  <a:lnTo>
                    <a:pt x="3352777" y="2197099"/>
                  </a:lnTo>
                  <a:close/>
                </a:path>
              </a:pathLst>
            </a:custGeom>
            <a:solidFill>
              <a:srgbClr val="373734"/>
            </a:solidFill>
          </p:spPr>
          <p:txBody>
            <a:bodyPr wrap="square" lIns="0" tIns="0" rIns="0" bIns="0" rtlCol="0"/>
            <a:lstStyle/>
            <a:p>
              <a:endParaRPr/>
            </a:p>
          </p:txBody>
        </p:sp>
        <p:sp>
          <p:nvSpPr>
            <p:cNvPr id="12" name="object 12"/>
            <p:cNvSpPr/>
            <p:nvPr/>
          </p:nvSpPr>
          <p:spPr>
            <a:xfrm>
              <a:off x="1619368" y="0"/>
              <a:ext cx="15226665" cy="2049780"/>
            </a:xfrm>
            <a:custGeom>
              <a:avLst/>
              <a:gdLst/>
              <a:ahLst/>
              <a:cxnLst/>
              <a:rect l="l" t="t" r="r" b="b"/>
              <a:pathLst>
                <a:path w="15226665" h="2049780">
                  <a:moveTo>
                    <a:pt x="15226205" y="0"/>
                  </a:moveTo>
                  <a:lnTo>
                    <a:pt x="15203031" y="1252113"/>
                  </a:lnTo>
                  <a:lnTo>
                    <a:pt x="15133857" y="2049178"/>
                  </a:lnTo>
                  <a:lnTo>
                    <a:pt x="7596686" y="1968007"/>
                  </a:lnTo>
                  <a:lnTo>
                    <a:pt x="11655" y="1812070"/>
                  </a:lnTo>
                  <a:lnTo>
                    <a:pt x="0" y="0"/>
                  </a:lnTo>
                  <a:lnTo>
                    <a:pt x="15226205" y="0"/>
                  </a:lnTo>
                  <a:close/>
                </a:path>
              </a:pathLst>
            </a:custGeom>
            <a:solidFill>
              <a:srgbClr val="FFFFFF"/>
            </a:solidFill>
          </p:spPr>
          <p:txBody>
            <a:bodyPr wrap="square" lIns="0" tIns="0" rIns="0" bIns="0" rtlCol="0"/>
            <a:lstStyle/>
            <a:p>
              <a:endParaRPr/>
            </a:p>
          </p:txBody>
        </p:sp>
        <p:sp>
          <p:nvSpPr>
            <p:cNvPr id="13" name="object 13"/>
            <p:cNvSpPr/>
            <p:nvPr/>
          </p:nvSpPr>
          <p:spPr>
            <a:xfrm>
              <a:off x="1567030" y="540"/>
              <a:ext cx="15295244" cy="2093595"/>
            </a:xfrm>
            <a:custGeom>
              <a:avLst/>
              <a:gdLst/>
              <a:ahLst/>
              <a:cxnLst/>
              <a:rect l="l" t="t" r="r" b="b"/>
              <a:pathLst>
                <a:path w="15295244" h="2093595">
                  <a:moveTo>
                    <a:pt x="2202001" y="1904502"/>
                  </a:moveTo>
                  <a:lnTo>
                    <a:pt x="5751277" y="1970192"/>
                  </a:lnTo>
                  <a:lnTo>
                    <a:pt x="5650192" y="1981023"/>
                  </a:lnTo>
                  <a:lnTo>
                    <a:pt x="2355582" y="1920047"/>
                  </a:lnTo>
                  <a:lnTo>
                    <a:pt x="2202001" y="1904502"/>
                  </a:lnTo>
                  <a:close/>
                </a:path>
                <a:path w="15295244" h="2093595">
                  <a:moveTo>
                    <a:pt x="1133490" y="1872024"/>
                  </a:moveTo>
                  <a:lnTo>
                    <a:pt x="11877119" y="2070867"/>
                  </a:lnTo>
                  <a:lnTo>
                    <a:pt x="9951295" y="2047926"/>
                  </a:lnTo>
                  <a:lnTo>
                    <a:pt x="1182747" y="1885638"/>
                  </a:lnTo>
                  <a:lnTo>
                    <a:pt x="1133490" y="1872024"/>
                  </a:lnTo>
                  <a:close/>
                </a:path>
                <a:path w="15295244" h="2093595">
                  <a:moveTo>
                    <a:pt x="688301" y="1851082"/>
                  </a:moveTo>
                  <a:lnTo>
                    <a:pt x="13143886" y="2081610"/>
                  </a:lnTo>
                  <a:lnTo>
                    <a:pt x="13093463" y="2093379"/>
                  </a:lnTo>
                  <a:lnTo>
                    <a:pt x="737558" y="1864696"/>
                  </a:lnTo>
                  <a:lnTo>
                    <a:pt x="688301" y="1851082"/>
                  </a:lnTo>
                  <a:close/>
                </a:path>
                <a:path w="15295244" h="2093595">
                  <a:moveTo>
                    <a:pt x="145809" y="1828340"/>
                  </a:moveTo>
                  <a:lnTo>
                    <a:pt x="13648997" y="2078256"/>
                  </a:lnTo>
                  <a:lnTo>
                    <a:pt x="13494613" y="2088101"/>
                  </a:lnTo>
                  <a:lnTo>
                    <a:pt x="189426" y="1841849"/>
                  </a:lnTo>
                  <a:lnTo>
                    <a:pt x="145809" y="1828340"/>
                  </a:lnTo>
                  <a:close/>
                </a:path>
                <a:path w="15295244" h="2093595">
                  <a:moveTo>
                    <a:pt x="14621800" y="402"/>
                  </a:moveTo>
                  <a:lnTo>
                    <a:pt x="15220072" y="11475"/>
                  </a:lnTo>
                  <a:lnTo>
                    <a:pt x="61316" y="10365"/>
                  </a:lnTo>
                  <a:lnTo>
                    <a:pt x="61874" y="35779"/>
                  </a:lnTo>
                  <a:lnTo>
                    <a:pt x="62071" y="61187"/>
                  </a:lnTo>
                  <a:lnTo>
                    <a:pt x="63127" y="99314"/>
                  </a:lnTo>
                  <a:lnTo>
                    <a:pt x="65146" y="124755"/>
                  </a:lnTo>
                  <a:lnTo>
                    <a:pt x="67295" y="162902"/>
                  </a:lnTo>
                  <a:lnTo>
                    <a:pt x="69099" y="162935"/>
                  </a:lnTo>
                  <a:lnTo>
                    <a:pt x="70577" y="188367"/>
                  </a:lnTo>
                  <a:lnTo>
                    <a:pt x="72181" y="213801"/>
                  </a:lnTo>
                  <a:lnTo>
                    <a:pt x="73660" y="251935"/>
                  </a:lnTo>
                  <a:lnTo>
                    <a:pt x="74999" y="302768"/>
                  </a:lnTo>
                  <a:lnTo>
                    <a:pt x="76414" y="353603"/>
                  </a:lnTo>
                  <a:lnTo>
                    <a:pt x="77889" y="404439"/>
                  </a:lnTo>
                  <a:lnTo>
                    <a:pt x="79174" y="467974"/>
                  </a:lnTo>
                  <a:lnTo>
                    <a:pt x="81807" y="595044"/>
                  </a:lnTo>
                  <a:lnTo>
                    <a:pt x="82889" y="671277"/>
                  </a:lnTo>
                  <a:lnTo>
                    <a:pt x="84183" y="734812"/>
                  </a:lnTo>
                  <a:lnTo>
                    <a:pt x="85202" y="811044"/>
                  </a:lnTo>
                  <a:lnTo>
                    <a:pt x="86166" y="887275"/>
                  </a:lnTo>
                  <a:lnTo>
                    <a:pt x="87293" y="950807"/>
                  </a:lnTo>
                  <a:lnTo>
                    <a:pt x="88096" y="1027034"/>
                  </a:lnTo>
                  <a:lnTo>
                    <a:pt x="89029" y="1090563"/>
                  </a:lnTo>
                  <a:lnTo>
                    <a:pt x="89604" y="1166786"/>
                  </a:lnTo>
                  <a:lnTo>
                    <a:pt x="90276" y="1230310"/>
                  </a:lnTo>
                  <a:lnTo>
                    <a:pt x="90793" y="1293830"/>
                  </a:lnTo>
                  <a:lnTo>
                    <a:pt x="91373" y="1344649"/>
                  </a:lnTo>
                  <a:lnTo>
                    <a:pt x="91765" y="1395465"/>
                  </a:lnTo>
                  <a:lnTo>
                    <a:pt x="92186" y="1433580"/>
                  </a:lnTo>
                  <a:lnTo>
                    <a:pt x="92387" y="1471690"/>
                  </a:lnTo>
                  <a:lnTo>
                    <a:pt x="92584" y="1497098"/>
                  </a:lnTo>
                  <a:lnTo>
                    <a:pt x="92526" y="1522501"/>
                  </a:lnTo>
                  <a:lnTo>
                    <a:pt x="92432" y="1535202"/>
                  </a:lnTo>
                  <a:lnTo>
                    <a:pt x="112927" y="1688007"/>
                  </a:lnTo>
                  <a:lnTo>
                    <a:pt x="116751" y="1726184"/>
                  </a:lnTo>
                  <a:lnTo>
                    <a:pt x="130728" y="1739145"/>
                  </a:lnTo>
                  <a:lnTo>
                    <a:pt x="164073" y="1752465"/>
                  </a:lnTo>
                  <a:lnTo>
                    <a:pt x="274217" y="1754503"/>
                  </a:lnTo>
                  <a:lnTo>
                    <a:pt x="296624" y="1767620"/>
                  </a:lnTo>
                  <a:lnTo>
                    <a:pt x="420884" y="1769920"/>
                  </a:lnTo>
                  <a:lnTo>
                    <a:pt x="621288" y="1786331"/>
                  </a:lnTo>
                  <a:lnTo>
                    <a:pt x="873552" y="1791000"/>
                  </a:lnTo>
                  <a:lnTo>
                    <a:pt x="923721" y="1804631"/>
                  </a:lnTo>
                  <a:lnTo>
                    <a:pt x="1426241" y="1813931"/>
                  </a:lnTo>
                  <a:lnTo>
                    <a:pt x="1527447" y="1828507"/>
                  </a:lnTo>
                  <a:lnTo>
                    <a:pt x="2290806" y="1842635"/>
                  </a:lnTo>
                  <a:lnTo>
                    <a:pt x="3003343" y="1868525"/>
                  </a:lnTo>
                  <a:lnTo>
                    <a:pt x="14065656" y="2073265"/>
                  </a:lnTo>
                  <a:lnTo>
                    <a:pt x="13908723" y="2083063"/>
                  </a:lnTo>
                  <a:lnTo>
                    <a:pt x="86991" y="1827251"/>
                  </a:lnTo>
                  <a:lnTo>
                    <a:pt x="62108" y="1788684"/>
                  </a:lnTo>
                  <a:lnTo>
                    <a:pt x="59891" y="1737834"/>
                  </a:lnTo>
                  <a:lnTo>
                    <a:pt x="58053" y="1712396"/>
                  </a:lnTo>
                  <a:lnTo>
                    <a:pt x="53537" y="1674206"/>
                  </a:lnTo>
                  <a:lnTo>
                    <a:pt x="45961" y="1597852"/>
                  </a:lnTo>
                  <a:lnTo>
                    <a:pt x="41444" y="1559662"/>
                  </a:lnTo>
                  <a:lnTo>
                    <a:pt x="41522" y="1546962"/>
                  </a:lnTo>
                  <a:lnTo>
                    <a:pt x="41298" y="1534255"/>
                  </a:lnTo>
                  <a:lnTo>
                    <a:pt x="41259" y="1496148"/>
                  </a:lnTo>
                  <a:lnTo>
                    <a:pt x="40719" y="1470734"/>
                  </a:lnTo>
                  <a:lnTo>
                    <a:pt x="40401" y="1419919"/>
                  </a:lnTo>
                  <a:lnTo>
                    <a:pt x="39851" y="1369100"/>
                  </a:lnTo>
                  <a:lnTo>
                    <a:pt x="39089" y="1318277"/>
                  </a:lnTo>
                  <a:lnTo>
                    <a:pt x="38365" y="1254753"/>
                  </a:lnTo>
                  <a:lnTo>
                    <a:pt x="37464" y="1191226"/>
                  </a:lnTo>
                  <a:lnTo>
                    <a:pt x="36404" y="1127695"/>
                  </a:lnTo>
                  <a:lnTo>
                    <a:pt x="35436" y="1051464"/>
                  </a:lnTo>
                  <a:lnTo>
                    <a:pt x="34343" y="975231"/>
                  </a:lnTo>
                  <a:lnTo>
                    <a:pt x="32909" y="911693"/>
                  </a:lnTo>
                  <a:lnTo>
                    <a:pt x="31621" y="835457"/>
                  </a:lnTo>
                  <a:lnTo>
                    <a:pt x="30263" y="759218"/>
                  </a:lnTo>
                  <a:lnTo>
                    <a:pt x="28850" y="682979"/>
                  </a:lnTo>
                  <a:lnTo>
                    <a:pt x="25467" y="555895"/>
                  </a:lnTo>
                  <a:lnTo>
                    <a:pt x="24002" y="479655"/>
                  </a:lnTo>
                  <a:lnTo>
                    <a:pt x="22084" y="428810"/>
                  </a:lnTo>
                  <a:lnTo>
                    <a:pt x="20437" y="365269"/>
                  </a:lnTo>
                  <a:lnTo>
                    <a:pt x="18608" y="314427"/>
                  </a:lnTo>
                  <a:lnTo>
                    <a:pt x="16615" y="276283"/>
                  </a:lnTo>
                  <a:lnTo>
                    <a:pt x="14711" y="238141"/>
                  </a:lnTo>
                  <a:lnTo>
                    <a:pt x="12679" y="212699"/>
                  </a:lnTo>
                  <a:lnTo>
                    <a:pt x="10771" y="187260"/>
                  </a:lnTo>
                  <a:lnTo>
                    <a:pt x="8770" y="174521"/>
                  </a:lnTo>
                  <a:lnTo>
                    <a:pt x="2388" y="123594"/>
                  </a:lnTo>
                  <a:lnTo>
                    <a:pt x="0" y="72741"/>
                  </a:lnTo>
                  <a:lnTo>
                    <a:pt x="183" y="34638"/>
                  </a:lnTo>
                  <a:lnTo>
                    <a:pt x="1196" y="9252"/>
                  </a:lnTo>
                  <a:lnTo>
                    <a:pt x="14621800" y="402"/>
                  </a:lnTo>
                  <a:close/>
                </a:path>
                <a:path w="15295244" h="2093595">
                  <a:moveTo>
                    <a:pt x="6123665" y="1913573"/>
                  </a:moveTo>
                  <a:lnTo>
                    <a:pt x="14477199" y="2068180"/>
                  </a:lnTo>
                  <a:lnTo>
                    <a:pt x="14425951" y="2079934"/>
                  </a:lnTo>
                  <a:lnTo>
                    <a:pt x="5735685" y="1919095"/>
                  </a:lnTo>
                  <a:lnTo>
                    <a:pt x="6123665" y="1913573"/>
                  </a:lnTo>
                  <a:close/>
                </a:path>
                <a:path w="15295244" h="2093595">
                  <a:moveTo>
                    <a:pt x="12450353" y="2017965"/>
                  </a:moveTo>
                  <a:lnTo>
                    <a:pt x="14883422" y="2062996"/>
                  </a:lnTo>
                  <a:lnTo>
                    <a:pt x="14832548" y="2074757"/>
                  </a:lnTo>
                  <a:lnTo>
                    <a:pt x="12399541" y="2029727"/>
                  </a:lnTo>
                  <a:lnTo>
                    <a:pt x="12450353" y="2017965"/>
                  </a:lnTo>
                  <a:close/>
                </a:path>
                <a:path w="15295244" h="2093595">
                  <a:moveTo>
                    <a:pt x="11331511" y="1997258"/>
                  </a:moveTo>
                  <a:lnTo>
                    <a:pt x="11691695" y="2003924"/>
                  </a:lnTo>
                  <a:lnTo>
                    <a:pt x="11893769" y="2020366"/>
                  </a:lnTo>
                  <a:lnTo>
                    <a:pt x="9236364" y="1971183"/>
                  </a:lnTo>
                  <a:lnTo>
                    <a:pt x="11331511" y="1997258"/>
                  </a:lnTo>
                  <a:close/>
                </a:path>
                <a:path w="15295244" h="2093595">
                  <a:moveTo>
                    <a:pt x="13058024" y="2016510"/>
                  </a:moveTo>
                  <a:lnTo>
                    <a:pt x="15127423" y="2054810"/>
                  </a:lnTo>
                  <a:lnTo>
                    <a:pt x="15079784" y="2066630"/>
                  </a:lnTo>
                  <a:lnTo>
                    <a:pt x="13006702" y="2028262"/>
                  </a:lnTo>
                  <a:lnTo>
                    <a:pt x="13058024" y="2016510"/>
                  </a:lnTo>
                  <a:close/>
                </a:path>
                <a:path w="15295244" h="2093595">
                  <a:moveTo>
                    <a:pt x="13704980" y="2015781"/>
                  </a:moveTo>
                  <a:lnTo>
                    <a:pt x="15232928" y="2044061"/>
                  </a:lnTo>
                  <a:lnTo>
                    <a:pt x="15202531" y="2056200"/>
                  </a:lnTo>
                  <a:lnTo>
                    <a:pt x="13508155" y="2024841"/>
                  </a:lnTo>
                  <a:lnTo>
                    <a:pt x="13704980" y="2015781"/>
                  </a:lnTo>
                  <a:close/>
                </a:path>
                <a:path w="15295244" h="2093595">
                  <a:moveTo>
                    <a:pt x="15286373" y="0"/>
                  </a:moveTo>
                  <a:lnTo>
                    <a:pt x="15288446" y="50847"/>
                  </a:lnTo>
                  <a:lnTo>
                    <a:pt x="15291095" y="114406"/>
                  </a:lnTo>
                  <a:lnTo>
                    <a:pt x="15293606" y="165262"/>
                  </a:lnTo>
                  <a:lnTo>
                    <a:pt x="15294624" y="216089"/>
                  </a:lnTo>
                  <a:lnTo>
                    <a:pt x="15293031" y="266868"/>
                  </a:lnTo>
                  <a:lnTo>
                    <a:pt x="15293571" y="279581"/>
                  </a:lnTo>
                  <a:lnTo>
                    <a:pt x="15293915" y="304991"/>
                  </a:lnTo>
                  <a:lnTo>
                    <a:pt x="15294683" y="355814"/>
                  </a:lnTo>
                  <a:lnTo>
                    <a:pt x="15294618" y="406622"/>
                  </a:lnTo>
                  <a:lnTo>
                    <a:pt x="15294789" y="444731"/>
                  </a:lnTo>
                  <a:lnTo>
                    <a:pt x="15294629" y="546346"/>
                  </a:lnTo>
                  <a:lnTo>
                    <a:pt x="15294279" y="609850"/>
                  </a:lnTo>
                  <a:lnTo>
                    <a:pt x="15293893" y="673354"/>
                  </a:lnTo>
                  <a:lnTo>
                    <a:pt x="15293462" y="736857"/>
                  </a:lnTo>
                  <a:lnTo>
                    <a:pt x="15292975" y="800359"/>
                  </a:lnTo>
                  <a:lnTo>
                    <a:pt x="15292425" y="863859"/>
                  </a:lnTo>
                  <a:lnTo>
                    <a:pt x="15290859" y="1003554"/>
                  </a:lnTo>
                  <a:lnTo>
                    <a:pt x="15290354" y="1041652"/>
                  </a:lnTo>
                  <a:lnTo>
                    <a:pt x="15282364" y="1473378"/>
                  </a:lnTo>
                  <a:lnTo>
                    <a:pt x="15280619" y="1536856"/>
                  </a:lnTo>
                  <a:lnTo>
                    <a:pt x="15278977" y="1587634"/>
                  </a:lnTo>
                  <a:lnTo>
                    <a:pt x="15277159" y="1638410"/>
                  </a:lnTo>
                  <a:lnTo>
                    <a:pt x="15275390" y="1676483"/>
                  </a:lnTo>
                  <a:lnTo>
                    <a:pt x="15273190" y="1727251"/>
                  </a:lnTo>
                  <a:lnTo>
                    <a:pt x="15271255" y="1752620"/>
                  </a:lnTo>
                  <a:lnTo>
                    <a:pt x="15268870" y="1790682"/>
                  </a:lnTo>
                  <a:lnTo>
                    <a:pt x="15266732" y="1803345"/>
                  </a:lnTo>
                  <a:lnTo>
                    <a:pt x="15264360" y="1816003"/>
                  </a:lnTo>
                  <a:lnTo>
                    <a:pt x="15262190" y="1841367"/>
                  </a:lnTo>
                  <a:lnTo>
                    <a:pt x="15261234" y="1866754"/>
                  </a:lnTo>
                  <a:lnTo>
                    <a:pt x="15259299" y="1879420"/>
                  </a:lnTo>
                  <a:lnTo>
                    <a:pt x="15255072" y="1917449"/>
                  </a:lnTo>
                  <a:lnTo>
                    <a:pt x="15250352" y="1942766"/>
                  </a:lnTo>
                  <a:lnTo>
                    <a:pt x="15245396" y="1980780"/>
                  </a:lnTo>
                  <a:lnTo>
                    <a:pt x="15240935" y="2031507"/>
                  </a:lnTo>
                  <a:lnTo>
                    <a:pt x="15236814" y="2044132"/>
                  </a:lnTo>
                  <a:lnTo>
                    <a:pt x="14063219" y="2022412"/>
                  </a:lnTo>
                  <a:lnTo>
                    <a:pt x="14219140" y="2012595"/>
                  </a:lnTo>
                  <a:lnTo>
                    <a:pt x="14630646" y="2020211"/>
                  </a:lnTo>
                  <a:lnTo>
                    <a:pt x="14681790" y="2008456"/>
                  </a:lnTo>
                  <a:lnTo>
                    <a:pt x="15033579" y="2014967"/>
                  </a:lnTo>
                  <a:lnTo>
                    <a:pt x="15083313" y="2003185"/>
                  </a:lnTo>
                  <a:lnTo>
                    <a:pt x="15170971" y="2004807"/>
                  </a:lnTo>
                  <a:lnTo>
                    <a:pt x="15179517" y="1979561"/>
                  </a:lnTo>
                  <a:lnTo>
                    <a:pt x="15183820" y="1966939"/>
                  </a:lnTo>
                  <a:lnTo>
                    <a:pt x="15186597" y="1941586"/>
                  </a:lnTo>
                  <a:lnTo>
                    <a:pt x="15190695" y="1890853"/>
                  </a:lnTo>
                  <a:lnTo>
                    <a:pt x="15193237" y="1878198"/>
                  </a:lnTo>
                  <a:lnTo>
                    <a:pt x="15197464" y="1840169"/>
                  </a:lnTo>
                  <a:lnTo>
                    <a:pt x="15207374" y="1764140"/>
                  </a:lnTo>
                  <a:lnTo>
                    <a:pt x="15211601" y="1726111"/>
                  </a:lnTo>
                  <a:lnTo>
                    <a:pt x="15213422" y="1713443"/>
                  </a:lnTo>
                  <a:lnTo>
                    <a:pt x="15214969" y="1700769"/>
                  </a:lnTo>
                  <a:lnTo>
                    <a:pt x="15216726" y="1662695"/>
                  </a:lnTo>
                  <a:lnTo>
                    <a:pt x="15218003" y="1637315"/>
                  </a:lnTo>
                  <a:lnTo>
                    <a:pt x="15219520" y="1586534"/>
                  </a:lnTo>
                  <a:lnTo>
                    <a:pt x="15220819" y="1535749"/>
                  </a:lnTo>
                  <a:lnTo>
                    <a:pt x="15223836" y="1370677"/>
                  </a:lnTo>
                  <a:lnTo>
                    <a:pt x="15224839" y="1294482"/>
                  </a:lnTo>
                  <a:lnTo>
                    <a:pt x="15225738" y="1218286"/>
                  </a:lnTo>
                  <a:lnTo>
                    <a:pt x="15226505" y="1142087"/>
                  </a:lnTo>
                  <a:lnTo>
                    <a:pt x="15227156" y="1065886"/>
                  </a:lnTo>
                  <a:lnTo>
                    <a:pt x="15227468" y="1002381"/>
                  </a:lnTo>
                  <a:lnTo>
                    <a:pt x="15227926" y="926177"/>
                  </a:lnTo>
                  <a:lnTo>
                    <a:pt x="15228310" y="849971"/>
                  </a:lnTo>
                  <a:lnTo>
                    <a:pt x="15228398" y="786461"/>
                  </a:lnTo>
                  <a:lnTo>
                    <a:pt x="15228675" y="710253"/>
                  </a:lnTo>
                  <a:lnTo>
                    <a:pt x="15228677" y="583232"/>
                  </a:lnTo>
                  <a:lnTo>
                    <a:pt x="15228195" y="481605"/>
                  </a:lnTo>
                  <a:lnTo>
                    <a:pt x="15227749" y="443491"/>
                  </a:lnTo>
                  <a:lnTo>
                    <a:pt x="15227343" y="405377"/>
                  </a:lnTo>
                  <a:lnTo>
                    <a:pt x="15226989" y="367263"/>
                  </a:lnTo>
                  <a:lnTo>
                    <a:pt x="15226233" y="354547"/>
                  </a:lnTo>
                  <a:lnTo>
                    <a:pt x="15225559" y="341833"/>
                  </a:lnTo>
                  <a:lnTo>
                    <a:pt x="15226204" y="303738"/>
                  </a:lnTo>
                  <a:lnTo>
                    <a:pt x="15226719" y="252939"/>
                  </a:lnTo>
                  <a:lnTo>
                    <a:pt x="15226270" y="214824"/>
                  </a:lnTo>
                  <a:lnTo>
                    <a:pt x="15224728" y="176689"/>
                  </a:lnTo>
                  <a:lnTo>
                    <a:pt x="15224219" y="138573"/>
                  </a:lnTo>
                  <a:lnTo>
                    <a:pt x="15220051" y="74985"/>
                  </a:lnTo>
                  <a:lnTo>
                    <a:pt x="15219306" y="49567"/>
                  </a:lnTo>
                  <a:lnTo>
                    <a:pt x="15220072" y="11477"/>
                  </a:lnTo>
                  <a:lnTo>
                    <a:pt x="15220203" y="11477"/>
                  </a:lnTo>
                  <a:lnTo>
                    <a:pt x="14621800" y="402"/>
                  </a:lnTo>
                  <a:lnTo>
                    <a:pt x="15286373" y="0"/>
                  </a:lnTo>
                  <a:close/>
                </a:path>
                <a:path w="15295244" h="2093595">
                  <a:moveTo>
                    <a:pt x="15220072" y="11475"/>
                  </a:moveTo>
                  <a:lnTo>
                    <a:pt x="15220203" y="11477"/>
                  </a:lnTo>
                  <a:lnTo>
                    <a:pt x="15220072" y="11477"/>
                  </a:lnTo>
                  <a:close/>
                </a:path>
              </a:pathLst>
            </a:custGeom>
            <a:solidFill>
              <a:srgbClr val="373734"/>
            </a:solidFill>
          </p:spPr>
          <p:txBody>
            <a:bodyPr wrap="square" lIns="0" tIns="0" rIns="0" bIns="0" rtlCol="0"/>
            <a:lstStyle/>
            <a:p>
              <a:endParaRPr/>
            </a:p>
          </p:txBody>
        </p:sp>
        <p:sp>
          <p:nvSpPr>
            <p:cNvPr id="14" name="object 14"/>
            <p:cNvSpPr/>
            <p:nvPr/>
          </p:nvSpPr>
          <p:spPr>
            <a:xfrm>
              <a:off x="1713655" y="0"/>
              <a:ext cx="15130780" cy="2355215"/>
            </a:xfrm>
            <a:custGeom>
              <a:avLst/>
              <a:gdLst/>
              <a:ahLst/>
              <a:cxnLst/>
              <a:rect l="l" t="t" r="r" b="b"/>
              <a:pathLst>
                <a:path w="15130780" h="2355215">
                  <a:moveTo>
                    <a:pt x="15130206" y="2200575"/>
                  </a:moveTo>
                  <a:lnTo>
                    <a:pt x="18846" y="2354834"/>
                  </a:lnTo>
                  <a:lnTo>
                    <a:pt x="0" y="751413"/>
                  </a:lnTo>
                  <a:lnTo>
                    <a:pt x="38266" y="0"/>
                  </a:lnTo>
                  <a:lnTo>
                    <a:pt x="15053760" y="0"/>
                  </a:lnTo>
                  <a:lnTo>
                    <a:pt x="15130206" y="2200575"/>
                  </a:lnTo>
                  <a:close/>
                </a:path>
              </a:pathLst>
            </a:custGeom>
            <a:solidFill>
              <a:srgbClr val="FFFFFF"/>
            </a:solidFill>
          </p:spPr>
          <p:txBody>
            <a:bodyPr wrap="square" lIns="0" tIns="0" rIns="0" bIns="0" rtlCol="0"/>
            <a:lstStyle/>
            <a:p>
              <a:endParaRPr/>
            </a:p>
          </p:txBody>
        </p:sp>
        <p:pic>
          <p:nvPicPr>
            <p:cNvPr id="15" name="object 15"/>
            <p:cNvPicPr/>
            <p:nvPr/>
          </p:nvPicPr>
          <p:blipFill>
            <a:blip r:embed="rId3" cstate="print"/>
            <a:stretch>
              <a:fillRect/>
            </a:stretch>
          </p:blipFill>
          <p:spPr>
            <a:xfrm>
              <a:off x="1629038" y="0"/>
              <a:ext cx="15254323" cy="2779343"/>
            </a:xfrm>
            <a:prstGeom prst="rect">
              <a:avLst/>
            </a:prstGeom>
          </p:spPr>
        </p:pic>
      </p:grpSp>
      <p:sp>
        <p:nvSpPr>
          <p:cNvPr id="16" name="object 16"/>
          <p:cNvSpPr txBox="1"/>
          <p:nvPr/>
        </p:nvSpPr>
        <p:spPr>
          <a:xfrm rot="21540000">
            <a:off x="3810833" y="5158633"/>
            <a:ext cx="10820658" cy="1003300"/>
          </a:xfrm>
          <a:prstGeom prst="rect">
            <a:avLst/>
          </a:prstGeom>
        </p:spPr>
        <p:txBody>
          <a:bodyPr vert="horz" wrap="square" lIns="0" tIns="0" rIns="0" bIns="0" rtlCol="0">
            <a:spAutoFit/>
          </a:bodyPr>
          <a:lstStyle/>
          <a:p>
            <a:pPr>
              <a:lnSpc>
                <a:spcPts val="6205"/>
              </a:lnSpc>
            </a:pPr>
            <a:r>
              <a:rPr sz="7900" spc="-760" dirty="0">
                <a:solidFill>
                  <a:srgbClr val="1C1C1B"/>
                </a:solidFill>
                <a:latin typeface="Times New Roman"/>
                <a:cs typeface="Times New Roman"/>
              </a:rPr>
              <a:t>V</a:t>
            </a:r>
            <a:r>
              <a:rPr sz="7900" spc="-750" dirty="0">
                <a:solidFill>
                  <a:srgbClr val="1C1C1B"/>
                </a:solidFill>
                <a:latin typeface="Times New Roman"/>
                <a:cs typeface="Times New Roman"/>
              </a:rPr>
              <a:t>I</a:t>
            </a:r>
            <a:r>
              <a:rPr sz="7900" spc="-760" dirty="0">
                <a:solidFill>
                  <a:srgbClr val="1C1C1B"/>
                </a:solidFill>
                <a:latin typeface="Times New Roman"/>
                <a:cs typeface="Times New Roman"/>
              </a:rPr>
              <a:t>V</a:t>
            </a:r>
            <a:r>
              <a:rPr sz="7900" spc="-1045" dirty="0">
                <a:solidFill>
                  <a:srgbClr val="1C1C1B"/>
                </a:solidFill>
                <a:latin typeface="Times New Roman"/>
                <a:cs typeface="Times New Roman"/>
              </a:rPr>
              <a:t>E</a:t>
            </a:r>
            <a:r>
              <a:rPr sz="7900" spc="375" dirty="0">
                <a:solidFill>
                  <a:srgbClr val="1C1C1B"/>
                </a:solidFill>
                <a:latin typeface="Times New Roman"/>
                <a:cs typeface="Times New Roman"/>
              </a:rPr>
              <a:t> </a:t>
            </a:r>
            <a:r>
              <a:rPr sz="7900" spc="-1065" dirty="0">
                <a:solidFill>
                  <a:srgbClr val="1C1C1B"/>
                </a:solidFill>
                <a:latin typeface="Times New Roman"/>
                <a:cs typeface="Times New Roman"/>
              </a:rPr>
              <a:t>E</a:t>
            </a:r>
            <a:r>
              <a:rPr sz="7900" spc="-1335" dirty="0">
                <a:solidFill>
                  <a:srgbClr val="1C1C1B"/>
                </a:solidFill>
                <a:latin typeface="Times New Roman"/>
                <a:cs typeface="Times New Roman"/>
              </a:rPr>
              <a:t>L</a:t>
            </a:r>
            <a:r>
              <a:rPr sz="7900" spc="375" dirty="0">
                <a:solidFill>
                  <a:srgbClr val="1C1C1B"/>
                </a:solidFill>
                <a:latin typeface="Times New Roman"/>
                <a:cs typeface="Times New Roman"/>
              </a:rPr>
              <a:t> </a:t>
            </a:r>
            <a:r>
              <a:rPr sz="7900" spc="-925" dirty="0">
                <a:solidFill>
                  <a:srgbClr val="1C1C1B"/>
                </a:solidFill>
                <a:latin typeface="Times New Roman"/>
                <a:cs typeface="Times New Roman"/>
              </a:rPr>
              <a:t>P</a:t>
            </a:r>
            <a:r>
              <a:rPr sz="7900" spc="-780" dirty="0">
                <a:solidFill>
                  <a:srgbClr val="1C1C1B"/>
                </a:solidFill>
                <a:latin typeface="Times New Roman"/>
                <a:cs typeface="Times New Roman"/>
              </a:rPr>
              <a:t>R</a:t>
            </a:r>
            <a:r>
              <a:rPr sz="7900" spc="-1065" dirty="0">
                <a:solidFill>
                  <a:srgbClr val="1C1C1B"/>
                </a:solidFill>
                <a:latin typeface="Times New Roman"/>
                <a:cs typeface="Times New Roman"/>
              </a:rPr>
              <a:t>E</a:t>
            </a:r>
            <a:r>
              <a:rPr sz="7900" spc="-815" dirty="0">
                <a:solidFill>
                  <a:srgbClr val="1C1C1B"/>
                </a:solidFill>
                <a:latin typeface="Times New Roman"/>
                <a:cs typeface="Times New Roman"/>
              </a:rPr>
              <a:t>S</a:t>
            </a:r>
            <a:r>
              <a:rPr sz="7900" spc="-1065" dirty="0">
                <a:solidFill>
                  <a:srgbClr val="1C1C1B"/>
                </a:solidFill>
                <a:latin typeface="Times New Roman"/>
                <a:cs typeface="Times New Roman"/>
              </a:rPr>
              <a:t>E</a:t>
            </a:r>
            <a:r>
              <a:rPr sz="7900" spc="-1785" dirty="0">
                <a:solidFill>
                  <a:srgbClr val="1C1C1B"/>
                </a:solidFill>
                <a:latin typeface="Times New Roman"/>
                <a:cs typeface="Times New Roman"/>
              </a:rPr>
              <a:t>N</a:t>
            </a:r>
            <a:r>
              <a:rPr sz="7900" spc="-1270" dirty="0">
                <a:solidFill>
                  <a:srgbClr val="1C1C1B"/>
                </a:solidFill>
                <a:latin typeface="Times New Roman"/>
                <a:cs typeface="Times New Roman"/>
              </a:rPr>
              <a:t>T</a:t>
            </a:r>
            <a:r>
              <a:rPr sz="7900" spc="-1065" dirty="0">
                <a:solidFill>
                  <a:srgbClr val="1C1C1B"/>
                </a:solidFill>
                <a:latin typeface="Times New Roman"/>
                <a:cs typeface="Times New Roman"/>
              </a:rPr>
              <a:t>E</a:t>
            </a:r>
            <a:r>
              <a:rPr sz="7900" spc="-360" dirty="0">
                <a:solidFill>
                  <a:srgbClr val="1C1C1B"/>
                </a:solidFill>
                <a:latin typeface="Times New Roman"/>
                <a:cs typeface="Times New Roman"/>
              </a:rPr>
              <a:t>.</a:t>
            </a:r>
            <a:r>
              <a:rPr sz="7900" spc="375" dirty="0">
                <a:solidFill>
                  <a:srgbClr val="1C1C1B"/>
                </a:solidFill>
                <a:latin typeface="Times New Roman"/>
                <a:cs typeface="Times New Roman"/>
              </a:rPr>
              <a:t> </a:t>
            </a:r>
            <a:r>
              <a:rPr sz="7900" spc="-1700" dirty="0">
                <a:solidFill>
                  <a:srgbClr val="1C1C1B"/>
                </a:solidFill>
                <a:latin typeface="Times New Roman"/>
                <a:cs typeface="Times New Roman"/>
              </a:rPr>
              <a:t>H</a:t>
            </a:r>
            <a:r>
              <a:rPr sz="7900" spc="-1185" dirty="0">
                <a:solidFill>
                  <a:srgbClr val="1C1C1B"/>
                </a:solidFill>
                <a:latin typeface="Times New Roman"/>
                <a:cs typeface="Times New Roman"/>
              </a:rPr>
              <a:t>A</a:t>
            </a:r>
            <a:r>
              <a:rPr sz="7900" spc="-1100" dirty="0">
                <a:solidFill>
                  <a:srgbClr val="1C1C1B"/>
                </a:solidFill>
                <a:latin typeface="Times New Roman"/>
                <a:cs typeface="Times New Roman"/>
              </a:rPr>
              <a:t>Z</a:t>
            </a:r>
            <a:r>
              <a:rPr sz="7900" spc="375" dirty="0">
                <a:solidFill>
                  <a:srgbClr val="1C1C1B"/>
                </a:solidFill>
                <a:latin typeface="Times New Roman"/>
                <a:cs typeface="Times New Roman"/>
              </a:rPr>
              <a:t> </a:t>
            </a:r>
            <a:r>
              <a:rPr sz="7900" spc="-1470" dirty="0">
                <a:solidFill>
                  <a:srgbClr val="1C1C1B"/>
                </a:solidFill>
                <a:latin typeface="Times New Roman"/>
                <a:cs typeface="Times New Roman"/>
              </a:rPr>
              <a:t>D</a:t>
            </a:r>
            <a:r>
              <a:rPr sz="7900" spc="-1045" dirty="0">
                <a:solidFill>
                  <a:srgbClr val="1C1C1B"/>
                </a:solidFill>
                <a:latin typeface="Times New Roman"/>
                <a:cs typeface="Times New Roman"/>
              </a:rPr>
              <a:t>E</a:t>
            </a:r>
            <a:endParaRPr sz="7900">
              <a:latin typeface="Times New Roman"/>
              <a:cs typeface="Times New Roman"/>
            </a:endParaRPr>
          </a:p>
        </p:txBody>
      </p:sp>
      <p:sp>
        <p:nvSpPr>
          <p:cNvPr id="17" name="object 17"/>
          <p:cNvSpPr txBox="1"/>
          <p:nvPr/>
        </p:nvSpPr>
        <p:spPr>
          <a:xfrm rot="21540000">
            <a:off x="3964293" y="6358579"/>
            <a:ext cx="10558297" cy="1003300"/>
          </a:xfrm>
          <a:prstGeom prst="rect">
            <a:avLst/>
          </a:prstGeom>
        </p:spPr>
        <p:txBody>
          <a:bodyPr vert="horz" wrap="square" lIns="0" tIns="0" rIns="0" bIns="0" rtlCol="0">
            <a:spAutoFit/>
          </a:bodyPr>
          <a:lstStyle/>
          <a:p>
            <a:pPr>
              <a:lnSpc>
                <a:spcPts val="6205"/>
              </a:lnSpc>
            </a:pPr>
            <a:r>
              <a:rPr sz="7900" spc="-1650" dirty="0">
                <a:solidFill>
                  <a:srgbClr val="1C1C1B"/>
                </a:solidFill>
                <a:latin typeface="Times New Roman"/>
                <a:cs typeface="Times New Roman"/>
              </a:rPr>
              <a:t>C</a:t>
            </a:r>
            <a:r>
              <a:rPr sz="7900" spc="-1185" dirty="0">
                <a:solidFill>
                  <a:srgbClr val="1C1C1B"/>
                </a:solidFill>
                <a:latin typeface="Times New Roman"/>
                <a:cs typeface="Times New Roman"/>
              </a:rPr>
              <a:t>A</a:t>
            </a:r>
            <a:r>
              <a:rPr sz="7900" spc="-1470" dirty="0">
                <a:solidFill>
                  <a:srgbClr val="1C1C1B"/>
                </a:solidFill>
                <a:latin typeface="Times New Roman"/>
                <a:cs typeface="Times New Roman"/>
              </a:rPr>
              <a:t>D</a:t>
            </a:r>
            <a:r>
              <a:rPr sz="7900" spc="-1165" dirty="0">
                <a:solidFill>
                  <a:srgbClr val="1C1C1B"/>
                </a:solidFill>
                <a:latin typeface="Times New Roman"/>
                <a:cs typeface="Times New Roman"/>
              </a:rPr>
              <a:t>A</a:t>
            </a:r>
            <a:r>
              <a:rPr sz="7900" spc="375" dirty="0">
                <a:solidFill>
                  <a:srgbClr val="1C1C1B"/>
                </a:solidFill>
                <a:latin typeface="Times New Roman"/>
                <a:cs typeface="Times New Roman"/>
              </a:rPr>
              <a:t> </a:t>
            </a:r>
            <a:r>
              <a:rPr sz="7900" spc="-1470" dirty="0">
                <a:solidFill>
                  <a:srgbClr val="1C1C1B"/>
                </a:solidFill>
                <a:latin typeface="Times New Roman"/>
                <a:cs typeface="Times New Roman"/>
              </a:rPr>
              <a:t>D</a:t>
            </a:r>
            <a:r>
              <a:rPr sz="7900" spc="-645" dirty="0">
                <a:solidFill>
                  <a:srgbClr val="1C1C1B"/>
                </a:solidFill>
                <a:latin typeface="Times New Roman"/>
                <a:cs typeface="Times New Roman"/>
              </a:rPr>
              <a:t>Í</a:t>
            </a:r>
            <a:r>
              <a:rPr sz="7900" spc="-1165" dirty="0">
                <a:solidFill>
                  <a:srgbClr val="1C1C1B"/>
                </a:solidFill>
                <a:latin typeface="Times New Roman"/>
                <a:cs typeface="Times New Roman"/>
              </a:rPr>
              <a:t>A</a:t>
            </a:r>
            <a:r>
              <a:rPr sz="7900" spc="375" dirty="0">
                <a:solidFill>
                  <a:srgbClr val="1C1C1B"/>
                </a:solidFill>
                <a:latin typeface="Times New Roman"/>
                <a:cs typeface="Times New Roman"/>
              </a:rPr>
              <a:t> </a:t>
            </a:r>
            <a:r>
              <a:rPr sz="7900" spc="-1795" dirty="0">
                <a:solidFill>
                  <a:srgbClr val="1C1C1B"/>
                </a:solidFill>
                <a:latin typeface="Times New Roman"/>
                <a:cs typeface="Times New Roman"/>
              </a:rPr>
              <a:t>U</a:t>
            </a:r>
            <a:r>
              <a:rPr sz="7900" spc="-1785" dirty="0">
                <a:solidFill>
                  <a:srgbClr val="1C1C1B"/>
                </a:solidFill>
                <a:latin typeface="Times New Roman"/>
                <a:cs typeface="Times New Roman"/>
              </a:rPr>
              <a:t>N</a:t>
            </a:r>
            <a:r>
              <a:rPr sz="7900" spc="-1165" dirty="0">
                <a:solidFill>
                  <a:srgbClr val="1C1C1B"/>
                </a:solidFill>
                <a:latin typeface="Times New Roman"/>
                <a:cs typeface="Times New Roman"/>
              </a:rPr>
              <a:t>A</a:t>
            </a:r>
            <a:r>
              <a:rPr sz="7900" spc="375" dirty="0">
                <a:solidFill>
                  <a:srgbClr val="1C1C1B"/>
                </a:solidFill>
                <a:latin typeface="Times New Roman"/>
                <a:cs typeface="Times New Roman"/>
              </a:rPr>
              <a:t> </a:t>
            </a:r>
            <a:r>
              <a:rPr sz="7900" spc="-1185" dirty="0">
                <a:solidFill>
                  <a:srgbClr val="1C1C1B"/>
                </a:solidFill>
                <a:latin typeface="Times New Roman"/>
                <a:cs typeface="Times New Roman"/>
              </a:rPr>
              <a:t>A</a:t>
            </a:r>
            <a:r>
              <a:rPr sz="7900" spc="-760" dirty="0">
                <a:solidFill>
                  <a:srgbClr val="1C1C1B"/>
                </a:solidFill>
                <a:latin typeface="Times New Roman"/>
                <a:cs typeface="Times New Roman"/>
              </a:rPr>
              <a:t>V</a:t>
            </a:r>
            <a:r>
              <a:rPr sz="7900" spc="-1065" dirty="0">
                <a:solidFill>
                  <a:srgbClr val="1C1C1B"/>
                </a:solidFill>
                <a:latin typeface="Times New Roman"/>
                <a:cs typeface="Times New Roman"/>
              </a:rPr>
              <a:t>E</a:t>
            </a:r>
            <a:r>
              <a:rPr sz="7900" spc="-1785" dirty="0">
                <a:solidFill>
                  <a:srgbClr val="1C1C1B"/>
                </a:solidFill>
                <a:latin typeface="Times New Roman"/>
                <a:cs typeface="Times New Roman"/>
              </a:rPr>
              <a:t>N</a:t>
            </a:r>
            <a:r>
              <a:rPr sz="7900" spc="-1270" dirty="0">
                <a:solidFill>
                  <a:srgbClr val="1C1C1B"/>
                </a:solidFill>
                <a:latin typeface="Times New Roman"/>
                <a:cs typeface="Times New Roman"/>
              </a:rPr>
              <a:t>T</a:t>
            </a:r>
            <a:r>
              <a:rPr sz="7900" spc="-1795" dirty="0">
                <a:solidFill>
                  <a:srgbClr val="1C1C1B"/>
                </a:solidFill>
                <a:latin typeface="Times New Roman"/>
                <a:cs typeface="Times New Roman"/>
              </a:rPr>
              <a:t>U</a:t>
            </a:r>
            <a:r>
              <a:rPr sz="7900" spc="-780" dirty="0">
                <a:solidFill>
                  <a:srgbClr val="1C1C1B"/>
                </a:solidFill>
                <a:latin typeface="Times New Roman"/>
                <a:cs typeface="Times New Roman"/>
              </a:rPr>
              <a:t>R</a:t>
            </a:r>
            <a:r>
              <a:rPr sz="7900" spc="-1185" dirty="0">
                <a:solidFill>
                  <a:srgbClr val="1C1C1B"/>
                </a:solidFill>
                <a:latin typeface="Times New Roman"/>
                <a:cs typeface="Times New Roman"/>
              </a:rPr>
              <a:t>A</a:t>
            </a:r>
            <a:r>
              <a:rPr sz="7900" spc="-360" dirty="0">
                <a:solidFill>
                  <a:srgbClr val="1C1C1B"/>
                </a:solidFill>
                <a:latin typeface="Times New Roman"/>
                <a:cs typeface="Times New Roman"/>
              </a:rPr>
              <a:t>.</a:t>
            </a:r>
            <a:endParaRPr sz="7900">
              <a:latin typeface="Times New Roman"/>
              <a:cs typeface="Times New Roman"/>
            </a:endParaRPr>
          </a:p>
        </p:txBody>
      </p:sp>
      <p:grpSp>
        <p:nvGrpSpPr>
          <p:cNvPr id="18" name="object 18"/>
          <p:cNvGrpSpPr/>
          <p:nvPr/>
        </p:nvGrpSpPr>
        <p:grpSpPr>
          <a:xfrm>
            <a:off x="1035275" y="2885310"/>
            <a:ext cx="16643985" cy="6938009"/>
            <a:chOff x="1035275" y="2885310"/>
            <a:chExt cx="16643985" cy="6938009"/>
          </a:xfrm>
        </p:grpSpPr>
        <p:sp>
          <p:nvSpPr>
            <p:cNvPr id="19" name="object 19"/>
            <p:cNvSpPr/>
            <p:nvPr/>
          </p:nvSpPr>
          <p:spPr>
            <a:xfrm>
              <a:off x="8393191" y="3687052"/>
              <a:ext cx="1086485" cy="766445"/>
            </a:xfrm>
            <a:custGeom>
              <a:avLst/>
              <a:gdLst/>
              <a:ahLst/>
              <a:cxnLst/>
              <a:rect l="l" t="t" r="r" b="b"/>
              <a:pathLst>
                <a:path w="1086484" h="766445">
                  <a:moveTo>
                    <a:pt x="269589" y="766309"/>
                  </a:moveTo>
                  <a:lnTo>
                    <a:pt x="212213" y="762464"/>
                  </a:lnTo>
                  <a:lnTo>
                    <a:pt x="160660" y="748698"/>
                  </a:lnTo>
                  <a:lnTo>
                    <a:pt x="114830" y="725015"/>
                  </a:lnTo>
                  <a:lnTo>
                    <a:pt x="74629" y="691416"/>
                  </a:lnTo>
                  <a:lnTo>
                    <a:pt x="48660" y="658454"/>
                  </a:lnTo>
                  <a:lnTo>
                    <a:pt x="28169" y="621119"/>
                  </a:lnTo>
                  <a:lnTo>
                    <a:pt x="13201" y="579367"/>
                  </a:lnTo>
                  <a:lnTo>
                    <a:pt x="3797" y="533154"/>
                  </a:lnTo>
                  <a:lnTo>
                    <a:pt x="0" y="482435"/>
                  </a:lnTo>
                  <a:lnTo>
                    <a:pt x="580" y="446260"/>
                  </a:lnTo>
                  <a:lnTo>
                    <a:pt x="9462" y="372457"/>
                  </a:lnTo>
                  <a:lnTo>
                    <a:pt x="17933" y="334825"/>
                  </a:lnTo>
                  <a:lnTo>
                    <a:pt x="29706" y="298251"/>
                  </a:lnTo>
                  <a:lnTo>
                    <a:pt x="45398" y="262734"/>
                  </a:lnTo>
                  <a:lnTo>
                    <a:pt x="65182" y="228574"/>
                  </a:lnTo>
                  <a:lnTo>
                    <a:pt x="89234" y="196073"/>
                  </a:lnTo>
                  <a:lnTo>
                    <a:pt x="117826" y="164679"/>
                  </a:lnTo>
                  <a:lnTo>
                    <a:pt x="151031" y="135216"/>
                  </a:lnTo>
                  <a:lnTo>
                    <a:pt x="188968" y="107705"/>
                  </a:lnTo>
                  <a:lnTo>
                    <a:pt x="231761" y="82169"/>
                  </a:lnTo>
                  <a:lnTo>
                    <a:pt x="269703" y="63569"/>
                  </a:lnTo>
                  <a:lnTo>
                    <a:pt x="311218" y="47059"/>
                  </a:lnTo>
                  <a:lnTo>
                    <a:pt x="356459" y="32682"/>
                  </a:lnTo>
                  <a:lnTo>
                    <a:pt x="405585" y="20478"/>
                  </a:lnTo>
                  <a:lnTo>
                    <a:pt x="458749" y="10487"/>
                  </a:lnTo>
                  <a:lnTo>
                    <a:pt x="461973" y="184908"/>
                  </a:lnTo>
                  <a:lnTo>
                    <a:pt x="460940" y="184927"/>
                  </a:lnTo>
                  <a:lnTo>
                    <a:pt x="422435" y="187869"/>
                  </a:lnTo>
                  <a:lnTo>
                    <a:pt x="358220" y="202163"/>
                  </a:lnTo>
                  <a:lnTo>
                    <a:pt x="309757" y="227778"/>
                  </a:lnTo>
                  <a:lnTo>
                    <a:pt x="272229" y="266113"/>
                  </a:lnTo>
                  <a:lnTo>
                    <a:pt x="257429" y="290113"/>
                  </a:lnTo>
                  <a:lnTo>
                    <a:pt x="310467" y="292589"/>
                  </a:lnTo>
                  <a:lnTo>
                    <a:pt x="358875" y="302000"/>
                  </a:lnTo>
                  <a:lnTo>
                    <a:pt x="402737" y="318248"/>
                  </a:lnTo>
                  <a:lnTo>
                    <a:pt x="442134" y="341232"/>
                  </a:lnTo>
                  <a:lnTo>
                    <a:pt x="474733" y="372096"/>
                  </a:lnTo>
                  <a:lnTo>
                    <a:pt x="498211" y="411908"/>
                  </a:lnTo>
                  <a:lnTo>
                    <a:pt x="512674" y="460460"/>
                  </a:lnTo>
                  <a:lnTo>
                    <a:pt x="518226" y="517544"/>
                  </a:lnTo>
                  <a:lnTo>
                    <a:pt x="517632" y="540428"/>
                  </a:lnTo>
                  <a:lnTo>
                    <a:pt x="510329" y="585434"/>
                  </a:lnTo>
                  <a:lnTo>
                    <a:pt x="494854" y="628637"/>
                  </a:lnTo>
                  <a:lnTo>
                    <a:pt x="471115" y="667612"/>
                  </a:lnTo>
                  <a:lnTo>
                    <a:pt x="439134" y="702214"/>
                  </a:lnTo>
                  <a:lnTo>
                    <a:pt x="399314" y="730735"/>
                  </a:lnTo>
                  <a:lnTo>
                    <a:pt x="352448" y="752373"/>
                  </a:lnTo>
                  <a:lnTo>
                    <a:pt x="298873" y="764353"/>
                  </a:lnTo>
                  <a:lnTo>
                    <a:pt x="269589" y="766309"/>
                  </a:lnTo>
                  <a:close/>
                </a:path>
                <a:path w="1086484" h="766445">
                  <a:moveTo>
                    <a:pt x="837723" y="755807"/>
                  </a:moveTo>
                  <a:lnTo>
                    <a:pt x="780965" y="751950"/>
                  </a:lnTo>
                  <a:lnTo>
                    <a:pt x="729762" y="738179"/>
                  </a:lnTo>
                  <a:lnTo>
                    <a:pt x="684090" y="714493"/>
                  </a:lnTo>
                  <a:lnTo>
                    <a:pt x="643925" y="680893"/>
                  </a:lnTo>
                  <a:lnTo>
                    <a:pt x="616839" y="647888"/>
                  </a:lnTo>
                  <a:lnTo>
                    <a:pt x="595481" y="610531"/>
                  </a:lnTo>
                  <a:lnTo>
                    <a:pt x="579892" y="568771"/>
                  </a:lnTo>
                  <a:lnTo>
                    <a:pt x="570116" y="522557"/>
                  </a:lnTo>
                  <a:lnTo>
                    <a:pt x="566195" y="471839"/>
                  </a:lnTo>
                  <a:lnTo>
                    <a:pt x="566775" y="435665"/>
                  </a:lnTo>
                  <a:lnTo>
                    <a:pt x="575657" y="361861"/>
                  </a:lnTo>
                  <a:lnTo>
                    <a:pt x="584128" y="324229"/>
                  </a:lnTo>
                  <a:lnTo>
                    <a:pt x="596065" y="287652"/>
                  </a:lnTo>
                  <a:lnTo>
                    <a:pt x="612125" y="252129"/>
                  </a:lnTo>
                  <a:lnTo>
                    <a:pt x="632303" y="217962"/>
                  </a:lnTo>
                  <a:lnTo>
                    <a:pt x="656591" y="185455"/>
                  </a:lnTo>
                  <a:lnTo>
                    <a:pt x="685183" y="154062"/>
                  </a:lnTo>
                  <a:lnTo>
                    <a:pt x="718388" y="124599"/>
                  </a:lnTo>
                  <a:lnTo>
                    <a:pt x="756325" y="97088"/>
                  </a:lnTo>
                  <a:lnTo>
                    <a:pt x="799118" y="71552"/>
                  </a:lnTo>
                  <a:lnTo>
                    <a:pt x="837001" y="53066"/>
                  </a:lnTo>
                  <a:lnTo>
                    <a:pt x="878485" y="36602"/>
                  </a:lnTo>
                  <a:lnTo>
                    <a:pt x="923727" y="22226"/>
                  </a:lnTo>
                  <a:lnTo>
                    <a:pt x="972883" y="10003"/>
                  </a:lnTo>
                  <a:lnTo>
                    <a:pt x="1026108" y="0"/>
                  </a:lnTo>
                  <a:lnTo>
                    <a:pt x="1029332" y="174420"/>
                  </a:lnTo>
                  <a:lnTo>
                    <a:pt x="990828" y="177362"/>
                  </a:lnTo>
                  <a:lnTo>
                    <a:pt x="956660" y="183115"/>
                  </a:lnTo>
                  <a:lnTo>
                    <a:pt x="900466" y="202968"/>
                  </a:lnTo>
                  <a:lnTo>
                    <a:pt x="857988" y="234825"/>
                  </a:lnTo>
                  <a:lnTo>
                    <a:pt x="824659" y="279628"/>
                  </a:lnTo>
                  <a:lnTo>
                    <a:pt x="878349" y="282092"/>
                  </a:lnTo>
                  <a:lnTo>
                    <a:pt x="927058" y="291498"/>
                  </a:lnTo>
                  <a:lnTo>
                    <a:pt x="971002" y="307743"/>
                  </a:lnTo>
                  <a:lnTo>
                    <a:pt x="1010398" y="330728"/>
                  </a:lnTo>
                  <a:lnTo>
                    <a:pt x="1042996" y="361591"/>
                  </a:lnTo>
                  <a:lnTo>
                    <a:pt x="1066474" y="401404"/>
                  </a:lnTo>
                  <a:lnTo>
                    <a:pt x="1080937" y="449956"/>
                  </a:lnTo>
                  <a:lnTo>
                    <a:pt x="1086490" y="507045"/>
                  </a:lnTo>
                  <a:lnTo>
                    <a:pt x="1085896" y="529923"/>
                  </a:lnTo>
                  <a:lnTo>
                    <a:pt x="1078592" y="574929"/>
                  </a:lnTo>
                  <a:lnTo>
                    <a:pt x="1063118" y="618133"/>
                  </a:lnTo>
                  <a:lnTo>
                    <a:pt x="1039379" y="657108"/>
                  </a:lnTo>
                  <a:lnTo>
                    <a:pt x="1007577" y="691706"/>
                  </a:lnTo>
                  <a:lnTo>
                    <a:pt x="968503" y="720213"/>
                  </a:lnTo>
                  <a:lnTo>
                    <a:pt x="921726" y="741850"/>
                  </a:lnTo>
                  <a:lnTo>
                    <a:pt x="867678" y="753839"/>
                  </a:lnTo>
                  <a:lnTo>
                    <a:pt x="837723" y="755807"/>
                  </a:lnTo>
                  <a:close/>
                </a:path>
              </a:pathLst>
            </a:custGeom>
            <a:solidFill>
              <a:srgbClr val="373734"/>
            </a:solidFill>
          </p:spPr>
          <p:txBody>
            <a:bodyPr wrap="square" lIns="0" tIns="0" rIns="0" bIns="0" rtlCol="0"/>
            <a:lstStyle/>
            <a:p>
              <a:endParaRPr/>
            </a:p>
          </p:txBody>
        </p:sp>
        <p:pic>
          <p:nvPicPr>
            <p:cNvPr id="20" name="object 20"/>
            <p:cNvPicPr/>
            <p:nvPr/>
          </p:nvPicPr>
          <p:blipFill>
            <a:blip r:embed="rId4" cstate="print"/>
            <a:stretch>
              <a:fillRect/>
            </a:stretch>
          </p:blipFill>
          <p:spPr>
            <a:xfrm>
              <a:off x="12775494" y="7905037"/>
              <a:ext cx="4903157" cy="1918205"/>
            </a:xfrm>
            <a:prstGeom prst="rect">
              <a:avLst/>
            </a:prstGeom>
          </p:spPr>
        </p:pic>
        <p:sp>
          <p:nvSpPr>
            <p:cNvPr id="21" name="object 21"/>
            <p:cNvSpPr/>
            <p:nvPr/>
          </p:nvSpPr>
          <p:spPr>
            <a:xfrm>
              <a:off x="14147220" y="7978024"/>
              <a:ext cx="3095625" cy="960755"/>
            </a:xfrm>
            <a:custGeom>
              <a:avLst/>
              <a:gdLst/>
              <a:ahLst/>
              <a:cxnLst/>
              <a:rect l="l" t="t" r="r" b="b"/>
              <a:pathLst>
                <a:path w="3095625" h="960754">
                  <a:moveTo>
                    <a:pt x="0" y="274422"/>
                  </a:moveTo>
                  <a:lnTo>
                    <a:pt x="62052" y="0"/>
                  </a:lnTo>
                  <a:lnTo>
                    <a:pt x="3095346" y="685893"/>
                  </a:lnTo>
                  <a:lnTo>
                    <a:pt x="3033294" y="960316"/>
                  </a:lnTo>
                  <a:lnTo>
                    <a:pt x="0" y="274422"/>
                  </a:lnTo>
                  <a:close/>
                </a:path>
              </a:pathLst>
            </a:custGeom>
            <a:solidFill>
              <a:srgbClr val="FEC300"/>
            </a:solidFill>
          </p:spPr>
          <p:txBody>
            <a:bodyPr wrap="square" lIns="0" tIns="0" rIns="0" bIns="0" rtlCol="0"/>
            <a:lstStyle/>
            <a:p>
              <a:endParaRPr/>
            </a:p>
          </p:txBody>
        </p:sp>
        <p:sp>
          <p:nvSpPr>
            <p:cNvPr id="22" name="object 22"/>
            <p:cNvSpPr/>
            <p:nvPr/>
          </p:nvSpPr>
          <p:spPr>
            <a:xfrm>
              <a:off x="13620955" y="7976441"/>
              <a:ext cx="80010" cy="59055"/>
            </a:xfrm>
            <a:custGeom>
              <a:avLst/>
              <a:gdLst/>
              <a:ahLst/>
              <a:cxnLst/>
              <a:rect l="l" t="t" r="r" b="b"/>
              <a:pathLst>
                <a:path w="80009" h="59054">
                  <a:moveTo>
                    <a:pt x="0" y="19352"/>
                  </a:moveTo>
                  <a:lnTo>
                    <a:pt x="1414" y="13099"/>
                  </a:lnTo>
                  <a:lnTo>
                    <a:pt x="2828" y="6845"/>
                  </a:lnTo>
                  <a:lnTo>
                    <a:pt x="7785" y="156"/>
                  </a:lnTo>
                  <a:lnTo>
                    <a:pt x="79461" y="0"/>
                  </a:lnTo>
                  <a:lnTo>
                    <a:pt x="66235" y="58489"/>
                  </a:lnTo>
                  <a:lnTo>
                    <a:pt x="1613" y="27513"/>
                  </a:lnTo>
                  <a:lnTo>
                    <a:pt x="0" y="19352"/>
                  </a:lnTo>
                  <a:close/>
                </a:path>
              </a:pathLst>
            </a:custGeom>
            <a:solidFill>
              <a:srgbClr val="FFFFFF"/>
            </a:solidFill>
          </p:spPr>
          <p:txBody>
            <a:bodyPr wrap="square" lIns="0" tIns="0" rIns="0" bIns="0" rtlCol="0"/>
            <a:lstStyle/>
            <a:p>
              <a:endParaRPr/>
            </a:p>
          </p:txBody>
        </p:sp>
        <p:sp>
          <p:nvSpPr>
            <p:cNvPr id="23" name="object 23"/>
            <p:cNvSpPr/>
            <p:nvPr/>
          </p:nvSpPr>
          <p:spPr>
            <a:xfrm>
              <a:off x="13712368" y="7975396"/>
              <a:ext cx="3939540" cy="1049020"/>
            </a:xfrm>
            <a:custGeom>
              <a:avLst/>
              <a:gdLst/>
              <a:ahLst/>
              <a:cxnLst/>
              <a:rect l="l" t="t" r="r" b="b"/>
              <a:pathLst>
                <a:path w="3939540" h="1049020">
                  <a:moveTo>
                    <a:pt x="469595" y="0"/>
                  </a:moveTo>
                  <a:lnTo>
                    <a:pt x="15963" y="1003"/>
                  </a:lnTo>
                  <a:lnTo>
                    <a:pt x="0" y="71615"/>
                  </a:lnTo>
                  <a:lnTo>
                    <a:pt x="409054" y="267690"/>
                  </a:lnTo>
                  <a:lnTo>
                    <a:pt x="469595" y="0"/>
                  </a:lnTo>
                  <a:close/>
                </a:path>
                <a:path w="3939540" h="1049020">
                  <a:moveTo>
                    <a:pt x="3939476" y="806831"/>
                  </a:moveTo>
                  <a:lnTo>
                    <a:pt x="3933825" y="792149"/>
                  </a:lnTo>
                  <a:lnTo>
                    <a:pt x="3923119" y="780694"/>
                  </a:lnTo>
                  <a:lnTo>
                    <a:pt x="3908348" y="774039"/>
                  </a:lnTo>
                  <a:lnTo>
                    <a:pt x="3693655" y="725487"/>
                  </a:lnTo>
                  <a:lnTo>
                    <a:pt x="3631603" y="999909"/>
                  </a:lnTo>
                  <a:lnTo>
                    <a:pt x="3846296" y="1048461"/>
                  </a:lnTo>
                  <a:lnTo>
                    <a:pt x="3862489" y="1048804"/>
                  </a:lnTo>
                  <a:lnTo>
                    <a:pt x="3877081" y="1043063"/>
                  </a:lnTo>
                  <a:lnTo>
                    <a:pt x="3888511" y="1032256"/>
                  </a:lnTo>
                  <a:lnTo>
                    <a:pt x="3895166" y="1017371"/>
                  </a:lnTo>
                  <a:lnTo>
                    <a:pt x="3939082" y="823125"/>
                  </a:lnTo>
                  <a:lnTo>
                    <a:pt x="3939476" y="806831"/>
                  </a:lnTo>
                  <a:close/>
                </a:path>
              </a:pathLst>
            </a:custGeom>
            <a:solidFill>
              <a:srgbClr val="FBC2CA"/>
            </a:solidFill>
          </p:spPr>
          <p:txBody>
            <a:bodyPr wrap="square" lIns="0" tIns="0" rIns="0" bIns="0" rtlCol="0"/>
            <a:lstStyle/>
            <a:p>
              <a:endParaRPr/>
            </a:p>
          </p:txBody>
        </p:sp>
        <p:sp>
          <p:nvSpPr>
            <p:cNvPr id="24" name="object 24"/>
            <p:cNvSpPr/>
            <p:nvPr/>
          </p:nvSpPr>
          <p:spPr>
            <a:xfrm>
              <a:off x="17206582" y="8669819"/>
              <a:ext cx="173355" cy="299720"/>
            </a:xfrm>
            <a:custGeom>
              <a:avLst/>
              <a:gdLst/>
              <a:ahLst/>
              <a:cxnLst/>
              <a:rect l="l" t="t" r="r" b="b"/>
              <a:pathLst>
                <a:path w="173355" h="299720">
                  <a:moveTo>
                    <a:pt x="173139" y="25120"/>
                  </a:moveTo>
                  <a:lnTo>
                    <a:pt x="170662" y="24561"/>
                  </a:lnTo>
                  <a:lnTo>
                    <a:pt x="62052" y="0"/>
                  </a:lnTo>
                  <a:lnTo>
                    <a:pt x="0" y="274421"/>
                  </a:lnTo>
                  <a:lnTo>
                    <a:pt x="108610" y="298983"/>
                  </a:lnTo>
                  <a:lnTo>
                    <a:pt x="111086" y="299542"/>
                  </a:lnTo>
                  <a:lnTo>
                    <a:pt x="173139" y="25120"/>
                  </a:lnTo>
                  <a:close/>
                </a:path>
              </a:pathLst>
            </a:custGeom>
            <a:solidFill>
              <a:srgbClr val="FEC300"/>
            </a:solidFill>
          </p:spPr>
          <p:txBody>
            <a:bodyPr wrap="square" lIns="0" tIns="0" rIns="0" bIns="0" rtlCol="0"/>
            <a:lstStyle/>
            <a:p>
              <a:endParaRPr/>
            </a:p>
          </p:txBody>
        </p:sp>
        <p:sp>
          <p:nvSpPr>
            <p:cNvPr id="25" name="object 25"/>
            <p:cNvSpPr/>
            <p:nvPr/>
          </p:nvSpPr>
          <p:spPr>
            <a:xfrm>
              <a:off x="13594937" y="7947972"/>
              <a:ext cx="4084320" cy="1103630"/>
            </a:xfrm>
            <a:custGeom>
              <a:avLst/>
              <a:gdLst/>
              <a:ahLst/>
              <a:cxnLst/>
              <a:rect l="l" t="t" r="r" b="b"/>
              <a:pathLst>
                <a:path w="4084319" h="1103629">
                  <a:moveTo>
                    <a:pt x="1557" y="33937"/>
                  </a:moveTo>
                  <a:lnTo>
                    <a:pt x="28719" y="3718"/>
                  </a:lnTo>
                  <a:lnTo>
                    <a:pt x="604549" y="0"/>
                  </a:lnTo>
                  <a:lnTo>
                    <a:pt x="605976" y="350"/>
                  </a:lnTo>
                  <a:lnTo>
                    <a:pt x="606527" y="194"/>
                  </a:lnTo>
                  <a:lnTo>
                    <a:pt x="4031830" y="774729"/>
                  </a:lnTo>
                  <a:lnTo>
                    <a:pt x="4056438" y="785821"/>
                  </a:lnTo>
                  <a:lnTo>
                    <a:pt x="4074286" y="804923"/>
                  </a:lnTo>
                  <a:lnTo>
                    <a:pt x="4083714" y="829382"/>
                  </a:lnTo>
                  <a:lnTo>
                    <a:pt x="4083060" y="856545"/>
                  </a:lnTo>
                  <a:lnTo>
                    <a:pt x="4039137" y="1050789"/>
                  </a:lnTo>
                  <a:lnTo>
                    <a:pt x="4028042" y="1075586"/>
                  </a:lnTo>
                  <a:lnTo>
                    <a:pt x="4009008" y="1093609"/>
                  </a:lnTo>
                  <a:lnTo>
                    <a:pt x="4000836" y="1096822"/>
                  </a:lnTo>
                  <a:lnTo>
                    <a:pt x="4056524" y="850545"/>
                  </a:lnTo>
                  <a:lnTo>
                    <a:pt x="4056916" y="834248"/>
                  </a:lnTo>
                  <a:lnTo>
                    <a:pt x="4051259" y="819572"/>
                  </a:lnTo>
                  <a:lnTo>
                    <a:pt x="4040550" y="808111"/>
                  </a:lnTo>
                  <a:lnTo>
                    <a:pt x="4025786" y="801455"/>
                  </a:lnTo>
                  <a:lnTo>
                    <a:pt x="3811088" y="752907"/>
                  </a:lnTo>
                  <a:lnTo>
                    <a:pt x="3742992" y="1054056"/>
                  </a:lnTo>
                  <a:lnTo>
                    <a:pt x="3716443" y="1048053"/>
                  </a:lnTo>
                  <a:lnTo>
                    <a:pt x="3784539" y="746904"/>
                  </a:lnTo>
                  <a:lnTo>
                    <a:pt x="3674152" y="721943"/>
                  </a:lnTo>
                  <a:lnTo>
                    <a:pt x="3606055" y="1023092"/>
                  </a:lnTo>
                  <a:lnTo>
                    <a:pt x="3579533" y="1017094"/>
                  </a:lnTo>
                  <a:lnTo>
                    <a:pt x="3647630" y="715946"/>
                  </a:lnTo>
                  <a:lnTo>
                    <a:pt x="614322" y="30049"/>
                  </a:lnTo>
                  <a:lnTo>
                    <a:pt x="546226" y="331198"/>
                  </a:lnTo>
                  <a:lnTo>
                    <a:pt x="532388" y="328069"/>
                  </a:lnTo>
                  <a:lnTo>
                    <a:pt x="531944" y="327687"/>
                  </a:lnTo>
                  <a:lnTo>
                    <a:pt x="530976" y="327342"/>
                  </a:lnTo>
                  <a:lnTo>
                    <a:pt x="530518" y="327393"/>
                  </a:lnTo>
                  <a:lnTo>
                    <a:pt x="520314" y="322502"/>
                  </a:lnTo>
                  <a:lnTo>
                    <a:pt x="587038" y="27419"/>
                  </a:lnTo>
                  <a:lnTo>
                    <a:pt x="133396" y="28418"/>
                  </a:lnTo>
                  <a:lnTo>
                    <a:pt x="111234" y="126429"/>
                  </a:lnTo>
                  <a:lnTo>
                    <a:pt x="86056" y="114361"/>
                  </a:lnTo>
                  <a:lnTo>
                    <a:pt x="105478" y="28468"/>
                  </a:lnTo>
                  <a:lnTo>
                    <a:pt x="33802" y="28625"/>
                  </a:lnTo>
                  <a:lnTo>
                    <a:pt x="28845" y="35313"/>
                  </a:lnTo>
                  <a:lnTo>
                    <a:pt x="18586" y="80682"/>
                  </a:lnTo>
                  <a:lnTo>
                    <a:pt x="12312" y="76277"/>
                  </a:lnTo>
                  <a:lnTo>
                    <a:pt x="3958" y="64544"/>
                  </a:lnTo>
                  <a:lnTo>
                    <a:pt x="0" y="50657"/>
                  </a:lnTo>
                  <a:lnTo>
                    <a:pt x="792" y="37323"/>
                  </a:lnTo>
                  <a:lnTo>
                    <a:pt x="1557" y="33937"/>
                  </a:lnTo>
                  <a:close/>
                </a:path>
                <a:path w="4084319" h="1103629">
                  <a:moveTo>
                    <a:pt x="3742992" y="1054056"/>
                  </a:moveTo>
                  <a:lnTo>
                    <a:pt x="3749035" y="1027330"/>
                  </a:lnTo>
                  <a:lnTo>
                    <a:pt x="3963733" y="1075878"/>
                  </a:lnTo>
                  <a:lnTo>
                    <a:pt x="3979924" y="1076222"/>
                  </a:lnTo>
                  <a:lnTo>
                    <a:pt x="3994523" y="1070483"/>
                  </a:lnTo>
                  <a:lnTo>
                    <a:pt x="4005943" y="1059669"/>
                  </a:lnTo>
                  <a:lnTo>
                    <a:pt x="4012602" y="1044789"/>
                  </a:lnTo>
                  <a:lnTo>
                    <a:pt x="4000836" y="1096822"/>
                  </a:lnTo>
                  <a:lnTo>
                    <a:pt x="3984677" y="1103176"/>
                  </a:lnTo>
                  <a:lnTo>
                    <a:pt x="3957690" y="1102604"/>
                  </a:lnTo>
                  <a:lnTo>
                    <a:pt x="3742992" y="1054056"/>
                  </a:lnTo>
                  <a:close/>
                </a:path>
                <a:path w="4084319" h="1103629">
                  <a:moveTo>
                    <a:pt x="3606055" y="1023092"/>
                  </a:moveTo>
                  <a:lnTo>
                    <a:pt x="3612099" y="996366"/>
                  </a:lnTo>
                  <a:lnTo>
                    <a:pt x="3722486" y="1021327"/>
                  </a:lnTo>
                  <a:lnTo>
                    <a:pt x="3716443" y="1048053"/>
                  </a:lnTo>
                  <a:lnTo>
                    <a:pt x="3606055" y="1023092"/>
                  </a:lnTo>
                  <a:close/>
                </a:path>
                <a:path w="4084319" h="1103629">
                  <a:moveTo>
                    <a:pt x="546226" y="331198"/>
                  </a:moveTo>
                  <a:lnTo>
                    <a:pt x="614322" y="30049"/>
                  </a:lnTo>
                  <a:lnTo>
                    <a:pt x="552282" y="304475"/>
                  </a:lnTo>
                  <a:lnTo>
                    <a:pt x="3585577" y="990368"/>
                  </a:lnTo>
                  <a:lnTo>
                    <a:pt x="3579533" y="1017094"/>
                  </a:lnTo>
                  <a:lnTo>
                    <a:pt x="546226" y="331198"/>
                  </a:lnTo>
                  <a:close/>
                </a:path>
                <a:path w="4084319" h="1103629">
                  <a:moveTo>
                    <a:pt x="111234" y="126429"/>
                  </a:moveTo>
                  <a:lnTo>
                    <a:pt x="117430" y="99028"/>
                  </a:lnTo>
                  <a:lnTo>
                    <a:pt x="526508" y="295107"/>
                  </a:lnTo>
                  <a:lnTo>
                    <a:pt x="520314" y="322502"/>
                  </a:lnTo>
                  <a:lnTo>
                    <a:pt x="111234" y="126429"/>
                  </a:lnTo>
                  <a:close/>
                </a:path>
                <a:path w="4084319" h="1103629">
                  <a:moveTo>
                    <a:pt x="18586" y="80682"/>
                  </a:moveTo>
                  <a:lnTo>
                    <a:pt x="26017" y="47821"/>
                  </a:lnTo>
                  <a:lnTo>
                    <a:pt x="27630" y="55982"/>
                  </a:lnTo>
                  <a:lnTo>
                    <a:pt x="92253" y="86958"/>
                  </a:lnTo>
                  <a:lnTo>
                    <a:pt x="86056" y="114361"/>
                  </a:lnTo>
                  <a:lnTo>
                    <a:pt x="24604" y="84907"/>
                  </a:lnTo>
                  <a:lnTo>
                    <a:pt x="18586" y="80682"/>
                  </a:lnTo>
                  <a:close/>
                </a:path>
              </a:pathLst>
            </a:custGeom>
            <a:solidFill>
              <a:srgbClr val="1C1C1B"/>
            </a:solidFill>
          </p:spPr>
          <p:txBody>
            <a:bodyPr wrap="square" lIns="0" tIns="0" rIns="0" bIns="0" rtlCol="0"/>
            <a:lstStyle/>
            <a:p>
              <a:endParaRPr/>
            </a:p>
          </p:txBody>
        </p:sp>
        <p:pic>
          <p:nvPicPr>
            <p:cNvPr id="26" name="object 26"/>
            <p:cNvPicPr/>
            <p:nvPr/>
          </p:nvPicPr>
          <p:blipFill>
            <a:blip r:embed="rId5" cstate="print"/>
            <a:stretch>
              <a:fillRect/>
            </a:stretch>
          </p:blipFill>
          <p:spPr>
            <a:xfrm>
              <a:off x="2916592" y="4351796"/>
              <a:ext cx="1236174" cy="719581"/>
            </a:xfrm>
            <a:prstGeom prst="rect">
              <a:avLst/>
            </a:prstGeom>
          </p:spPr>
        </p:pic>
        <p:pic>
          <p:nvPicPr>
            <p:cNvPr id="27" name="object 27"/>
            <p:cNvPicPr/>
            <p:nvPr/>
          </p:nvPicPr>
          <p:blipFill>
            <a:blip r:embed="rId6" cstate="print"/>
            <a:stretch>
              <a:fillRect/>
            </a:stretch>
          </p:blipFill>
          <p:spPr>
            <a:xfrm>
              <a:off x="14491843" y="2885310"/>
              <a:ext cx="2154115" cy="1427064"/>
            </a:xfrm>
            <a:prstGeom prst="rect">
              <a:avLst/>
            </a:prstGeom>
          </p:spPr>
        </p:pic>
        <p:pic>
          <p:nvPicPr>
            <p:cNvPr id="28" name="object 28"/>
            <p:cNvPicPr/>
            <p:nvPr/>
          </p:nvPicPr>
          <p:blipFill>
            <a:blip r:embed="rId7" cstate="print"/>
            <a:stretch>
              <a:fillRect/>
            </a:stretch>
          </p:blipFill>
          <p:spPr>
            <a:xfrm>
              <a:off x="1773815" y="8520181"/>
              <a:ext cx="1601928" cy="974833"/>
            </a:xfrm>
            <a:prstGeom prst="rect">
              <a:avLst/>
            </a:prstGeom>
          </p:spPr>
        </p:pic>
        <p:sp>
          <p:nvSpPr>
            <p:cNvPr id="29" name="object 29"/>
            <p:cNvSpPr/>
            <p:nvPr/>
          </p:nvSpPr>
          <p:spPr>
            <a:xfrm>
              <a:off x="1035275" y="7335625"/>
              <a:ext cx="1275080" cy="593090"/>
            </a:xfrm>
            <a:custGeom>
              <a:avLst/>
              <a:gdLst/>
              <a:ahLst/>
              <a:cxnLst/>
              <a:rect l="l" t="t" r="r" b="b"/>
              <a:pathLst>
                <a:path w="1275080" h="593090">
                  <a:moveTo>
                    <a:pt x="121191" y="21063"/>
                  </a:moveTo>
                  <a:lnTo>
                    <a:pt x="1260678" y="0"/>
                  </a:lnTo>
                  <a:lnTo>
                    <a:pt x="1264199" y="3398"/>
                  </a:lnTo>
                  <a:lnTo>
                    <a:pt x="1274634" y="567867"/>
                  </a:lnTo>
                  <a:lnTo>
                    <a:pt x="1271240" y="571402"/>
                  </a:lnTo>
                  <a:lnTo>
                    <a:pt x="131754" y="592465"/>
                  </a:lnTo>
                  <a:lnTo>
                    <a:pt x="83556" y="583597"/>
                  </a:lnTo>
                  <a:lnTo>
                    <a:pt x="43808" y="557735"/>
                  </a:lnTo>
                  <a:lnTo>
                    <a:pt x="16590" y="518821"/>
                  </a:lnTo>
                  <a:lnTo>
                    <a:pt x="5979" y="470799"/>
                  </a:lnTo>
                  <a:lnTo>
                    <a:pt x="0" y="147293"/>
                  </a:lnTo>
                  <a:lnTo>
                    <a:pt x="8828" y="98915"/>
                  </a:lnTo>
                  <a:lnTo>
                    <a:pt x="34590" y="59022"/>
                  </a:lnTo>
                  <a:lnTo>
                    <a:pt x="73354" y="31706"/>
                  </a:lnTo>
                  <a:lnTo>
                    <a:pt x="121191" y="21063"/>
                  </a:lnTo>
                  <a:close/>
                </a:path>
              </a:pathLst>
            </a:custGeom>
            <a:solidFill>
              <a:srgbClr val="1C1C1B"/>
            </a:solidFill>
          </p:spPr>
          <p:txBody>
            <a:bodyPr wrap="square" lIns="0" tIns="0" rIns="0" bIns="0" rtlCol="0"/>
            <a:lstStyle/>
            <a:p>
              <a:endParaRPr/>
            </a:p>
          </p:txBody>
        </p:sp>
        <p:sp>
          <p:nvSpPr>
            <p:cNvPr id="30" name="object 30"/>
            <p:cNvSpPr/>
            <p:nvPr/>
          </p:nvSpPr>
          <p:spPr>
            <a:xfrm>
              <a:off x="1602535" y="7351340"/>
              <a:ext cx="692150" cy="553085"/>
            </a:xfrm>
            <a:custGeom>
              <a:avLst/>
              <a:gdLst/>
              <a:ahLst/>
              <a:cxnLst/>
              <a:rect l="l" t="t" r="r" b="b"/>
              <a:pathLst>
                <a:path w="692150" h="553084">
                  <a:moveTo>
                    <a:pt x="0" y="12601"/>
                  </a:moveTo>
                  <a:lnTo>
                    <a:pt x="681726" y="0"/>
                  </a:lnTo>
                  <a:lnTo>
                    <a:pt x="691716" y="540415"/>
                  </a:lnTo>
                  <a:lnTo>
                    <a:pt x="9989" y="553016"/>
                  </a:lnTo>
                  <a:lnTo>
                    <a:pt x="0" y="12601"/>
                  </a:lnTo>
                  <a:close/>
                </a:path>
              </a:pathLst>
            </a:custGeom>
            <a:solidFill>
              <a:srgbClr val="FBFBC2"/>
            </a:solidFill>
          </p:spPr>
          <p:txBody>
            <a:bodyPr wrap="square" lIns="0" tIns="0" rIns="0" bIns="0" rtlCol="0"/>
            <a:lstStyle/>
            <a:p>
              <a:endParaRPr/>
            </a:p>
          </p:txBody>
        </p:sp>
        <p:sp>
          <p:nvSpPr>
            <p:cNvPr id="31" name="object 31"/>
            <p:cNvSpPr/>
            <p:nvPr/>
          </p:nvSpPr>
          <p:spPr>
            <a:xfrm>
              <a:off x="1050710" y="7364227"/>
              <a:ext cx="546735" cy="548640"/>
            </a:xfrm>
            <a:custGeom>
              <a:avLst/>
              <a:gdLst/>
              <a:ahLst/>
              <a:cxnLst/>
              <a:rect l="l" t="t" r="r" b="b"/>
              <a:pathLst>
                <a:path w="546735" h="548640">
                  <a:moveTo>
                    <a:pt x="106042" y="7954"/>
                  </a:moveTo>
                  <a:lnTo>
                    <a:pt x="536389" y="0"/>
                  </a:lnTo>
                  <a:lnTo>
                    <a:pt x="546378" y="540415"/>
                  </a:lnTo>
                  <a:lnTo>
                    <a:pt x="116032" y="548370"/>
                  </a:lnTo>
                  <a:lnTo>
                    <a:pt x="73856" y="540610"/>
                  </a:lnTo>
                  <a:lnTo>
                    <a:pt x="39078" y="517981"/>
                  </a:lnTo>
                  <a:lnTo>
                    <a:pt x="15263" y="483931"/>
                  </a:lnTo>
                  <a:lnTo>
                    <a:pt x="5979" y="441912"/>
                  </a:lnTo>
                  <a:lnTo>
                    <a:pt x="0" y="118407"/>
                  </a:lnTo>
                  <a:lnTo>
                    <a:pt x="7724" y="76073"/>
                  </a:lnTo>
                  <a:lnTo>
                    <a:pt x="30264" y="41167"/>
                  </a:lnTo>
                  <a:lnTo>
                    <a:pt x="64182" y="17267"/>
                  </a:lnTo>
                  <a:lnTo>
                    <a:pt x="106042" y="7954"/>
                  </a:lnTo>
                  <a:close/>
                </a:path>
              </a:pathLst>
            </a:custGeom>
            <a:solidFill>
              <a:srgbClr val="FEC300"/>
            </a:solidFill>
          </p:spPr>
          <p:txBody>
            <a:bodyPr wrap="square" lIns="0" tIns="0" rIns="0" bIns="0" rtlCol="0"/>
            <a:lstStyle/>
            <a:p>
              <a:endParaRPr/>
            </a:p>
          </p:txBody>
        </p:sp>
        <p:sp>
          <p:nvSpPr>
            <p:cNvPr id="32" name="object 32"/>
            <p:cNvSpPr/>
            <p:nvPr/>
          </p:nvSpPr>
          <p:spPr>
            <a:xfrm>
              <a:off x="1035275" y="7335625"/>
              <a:ext cx="1275080" cy="593090"/>
            </a:xfrm>
            <a:custGeom>
              <a:avLst/>
              <a:gdLst/>
              <a:ahLst/>
              <a:cxnLst/>
              <a:rect l="l" t="t" r="r" b="b"/>
              <a:pathLst>
                <a:path w="1275080" h="593090">
                  <a:moveTo>
                    <a:pt x="121191" y="21063"/>
                  </a:moveTo>
                  <a:lnTo>
                    <a:pt x="1260678" y="0"/>
                  </a:lnTo>
                  <a:lnTo>
                    <a:pt x="1264199" y="3398"/>
                  </a:lnTo>
                  <a:lnTo>
                    <a:pt x="1274634" y="567867"/>
                  </a:lnTo>
                  <a:lnTo>
                    <a:pt x="1271240" y="571402"/>
                  </a:lnTo>
                  <a:lnTo>
                    <a:pt x="131754" y="592465"/>
                  </a:lnTo>
                  <a:lnTo>
                    <a:pt x="83556" y="583597"/>
                  </a:lnTo>
                  <a:lnTo>
                    <a:pt x="74977" y="578015"/>
                  </a:lnTo>
                  <a:lnTo>
                    <a:pt x="1258976" y="556129"/>
                  </a:lnTo>
                  <a:lnTo>
                    <a:pt x="1248986" y="15714"/>
                  </a:lnTo>
                  <a:lnTo>
                    <a:pt x="64990" y="37600"/>
                  </a:lnTo>
                  <a:lnTo>
                    <a:pt x="73354" y="31706"/>
                  </a:lnTo>
                  <a:lnTo>
                    <a:pt x="121191" y="21063"/>
                  </a:lnTo>
                  <a:close/>
                </a:path>
                <a:path w="1275080" h="593090">
                  <a:moveTo>
                    <a:pt x="551824" y="28601"/>
                  </a:moveTo>
                  <a:lnTo>
                    <a:pt x="567260" y="28316"/>
                  </a:lnTo>
                  <a:lnTo>
                    <a:pt x="577249" y="568731"/>
                  </a:lnTo>
                  <a:lnTo>
                    <a:pt x="561814" y="569016"/>
                  </a:lnTo>
                  <a:lnTo>
                    <a:pt x="551824" y="28601"/>
                  </a:lnTo>
                  <a:close/>
                </a:path>
                <a:path w="1275080" h="593090">
                  <a:moveTo>
                    <a:pt x="64990" y="37600"/>
                  </a:moveTo>
                  <a:lnTo>
                    <a:pt x="121478" y="36556"/>
                  </a:lnTo>
                  <a:lnTo>
                    <a:pt x="79618" y="45869"/>
                  </a:lnTo>
                  <a:lnTo>
                    <a:pt x="45699" y="69768"/>
                  </a:lnTo>
                  <a:lnTo>
                    <a:pt x="23159" y="104675"/>
                  </a:lnTo>
                  <a:lnTo>
                    <a:pt x="15435" y="147008"/>
                  </a:lnTo>
                  <a:lnTo>
                    <a:pt x="21415" y="470514"/>
                  </a:lnTo>
                  <a:lnTo>
                    <a:pt x="30698" y="512533"/>
                  </a:lnTo>
                  <a:lnTo>
                    <a:pt x="54513" y="546582"/>
                  </a:lnTo>
                  <a:lnTo>
                    <a:pt x="89292" y="569212"/>
                  </a:lnTo>
                  <a:lnTo>
                    <a:pt x="131467" y="576971"/>
                  </a:lnTo>
                  <a:lnTo>
                    <a:pt x="74977" y="578015"/>
                  </a:lnTo>
                  <a:lnTo>
                    <a:pt x="43808" y="557735"/>
                  </a:lnTo>
                  <a:lnTo>
                    <a:pt x="16590" y="518821"/>
                  </a:lnTo>
                  <a:lnTo>
                    <a:pt x="5979" y="470799"/>
                  </a:lnTo>
                  <a:lnTo>
                    <a:pt x="0" y="147293"/>
                  </a:lnTo>
                  <a:lnTo>
                    <a:pt x="8828" y="98915"/>
                  </a:lnTo>
                  <a:lnTo>
                    <a:pt x="34590" y="59022"/>
                  </a:lnTo>
                  <a:lnTo>
                    <a:pt x="64990" y="37600"/>
                  </a:lnTo>
                  <a:close/>
                </a:path>
              </a:pathLst>
            </a:custGeom>
            <a:solidFill>
              <a:srgbClr val="1C1C1B"/>
            </a:solidFill>
          </p:spPr>
          <p:txBody>
            <a:bodyPr wrap="square" lIns="0" tIns="0" rIns="0" bIns="0" rtlCol="0"/>
            <a:lstStyle/>
            <a:p>
              <a:endParaRPr/>
            </a:p>
          </p:txBody>
        </p:sp>
        <p:sp>
          <p:nvSpPr>
            <p:cNvPr id="33" name="object 33"/>
            <p:cNvSpPr/>
            <p:nvPr/>
          </p:nvSpPr>
          <p:spPr>
            <a:xfrm>
              <a:off x="8118289" y="7560341"/>
              <a:ext cx="2289175" cy="673735"/>
            </a:xfrm>
            <a:custGeom>
              <a:avLst/>
              <a:gdLst/>
              <a:ahLst/>
              <a:cxnLst/>
              <a:rect l="l" t="t" r="r" b="b"/>
              <a:pathLst>
                <a:path w="2289175" h="673734">
                  <a:moveTo>
                    <a:pt x="2251752" y="632885"/>
                  </a:moveTo>
                  <a:lnTo>
                    <a:pt x="48975" y="673603"/>
                  </a:lnTo>
                  <a:lnTo>
                    <a:pt x="41518" y="673004"/>
                  </a:lnTo>
                  <a:lnTo>
                    <a:pt x="34388" y="670981"/>
                  </a:lnTo>
                  <a:lnTo>
                    <a:pt x="10294" y="636332"/>
                  </a:lnTo>
                  <a:lnTo>
                    <a:pt x="0" y="79393"/>
                  </a:lnTo>
                  <a:lnTo>
                    <a:pt x="598" y="71936"/>
                  </a:lnTo>
                  <a:lnTo>
                    <a:pt x="29846" y="41591"/>
                  </a:lnTo>
                  <a:lnTo>
                    <a:pt x="2240054" y="0"/>
                  </a:lnTo>
                  <a:lnTo>
                    <a:pt x="2247511" y="598"/>
                  </a:lnTo>
                  <a:lnTo>
                    <a:pt x="2277861" y="29841"/>
                  </a:lnTo>
                  <a:lnTo>
                    <a:pt x="2289030" y="594210"/>
                  </a:lnTo>
                  <a:lnTo>
                    <a:pt x="2288431" y="601666"/>
                  </a:lnTo>
                  <a:lnTo>
                    <a:pt x="2259183" y="632011"/>
                  </a:lnTo>
                  <a:lnTo>
                    <a:pt x="2251752" y="632885"/>
                  </a:lnTo>
                  <a:close/>
                </a:path>
              </a:pathLst>
            </a:custGeom>
            <a:solidFill>
              <a:srgbClr val="FBC2CA">
                <a:alpha val="85879"/>
              </a:srgbClr>
            </a:solidFill>
          </p:spPr>
          <p:txBody>
            <a:bodyPr wrap="square" lIns="0" tIns="0" rIns="0" bIns="0" rtlCol="0"/>
            <a:lstStyle/>
            <a:p>
              <a:endParaRPr/>
            </a:p>
          </p:txBody>
        </p:sp>
      </p:grpSp>
      <p:sp>
        <p:nvSpPr>
          <p:cNvPr id="34" name="object 34"/>
          <p:cNvSpPr txBox="1"/>
          <p:nvPr/>
        </p:nvSpPr>
        <p:spPr>
          <a:xfrm rot="21540000">
            <a:off x="8286789" y="7692183"/>
            <a:ext cx="1951593" cy="406400"/>
          </a:xfrm>
          <a:prstGeom prst="rect">
            <a:avLst/>
          </a:prstGeom>
        </p:spPr>
        <p:txBody>
          <a:bodyPr vert="horz" wrap="square" lIns="0" tIns="0" rIns="0" bIns="0" rtlCol="0">
            <a:spAutoFit/>
          </a:bodyPr>
          <a:lstStyle/>
          <a:p>
            <a:pPr>
              <a:lnSpc>
                <a:spcPts val="3125"/>
              </a:lnSpc>
            </a:pPr>
            <a:r>
              <a:rPr sz="3200" spc="-450" dirty="0">
                <a:solidFill>
                  <a:srgbClr val="1C1C1B"/>
                </a:solidFill>
                <a:latin typeface="Lucida Sans Unicode"/>
                <a:cs typeface="Lucida Sans Unicode"/>
              </a:rPr>
              <a:t>-</a:t>
            </a:r>
            <a:r>
              <a:rPr sz="3200" spc="-295" dirty="0">
                <a:solidFill>
                  <a:srgbClr val="1C1C1B"/>
                </a:solidFill>
                <a:latin typeface="Lucida Sans Unicode"/>
                <a:cs typeface="Lucida Sans Unicode"/>
              </a:rPr>
              <a:t> </a:t>
            </a:r>
            <a:r>
              <a:rPr sz="3200" spc="-355" dirty="0">
                <a:solidFill>
                  <a:srgbClr val="1C1C1B"/>
                </a:solidFill>
                <a:latin typeface="Lucida Sans Unicode"/>
                <a:cs typeface="Lucida Sans Unicode"/>
              </a:rPr>
              <a:t>E</a:t>
            </a:r>
            <a:r>
              <a:rPr sz="3200" spc="-285" dirty="0">
                <a:solidFill>
                  <a:srgbClr val="1C1C1B"/>
                </a:solidFill>
                <a:latin typeface="Lucida Sans Unicode"/>
                <a:cs typeface="Lucida Sans Unicode"/>
              </a:rPr>
              <a:t>l</a:t>
            </a:r>
            <a:r>
              <a:rPr sz="3200" spc="-459" dirty="0">
                <a:solidFill>
                  <a:srgbClr val="1C1C1B"/>
                </a:solidFill>
                <a:latin typeface="Lucida Sans Unicode"/>
                <a:cs typeface="Lucida Sans Unicode"/>
              </a:rPr>
              <a:t>e</a:t>
            </a:r>
            <a:r>
              <a:rPr sz="3200" spc="-605" dirty="0">
                <a:solidFill>
                  <a:srgbClr val="1C1C1B"/>
                </a:solidFill>
                <a:latin typeface="Lucida Sans Unicode"/>
                <a:cs typeface="Lucida Sans Unicode"/>
              </a:rPr>
              <a:t>n</a:t>
            </a:r>
            <a:r>
              <a:rPr sz="3200" spc="-475" dirty="0">
                <a:solidFill>
                  <a:srgbClr val="1C1C1B"/>
                </a:solidFill>
                <a:latin typeface="Lucida Sans Unicode"/>
                <a:cs typeface="Lucida Sans Unicode"/>
              </a:rPr>
              <a:t>a</a:t>
            </a:r>
            <a:r>
              <a:rPr sz="3200" spc="-295" dirty="0">
                <a:solidFill>
                  <a:srgbClr val="1C1C1B"/>
                </a:solidFill>
                <a:latin typeface="Lucida Sans Unicode"/>
                <a:cs typeface="Lucida Sans Unicode"/>
              </a:rPr>
              <a:t> P</a:t>
            </a:r>
            <a:r>
              <a:rPr sz="3200" spc="-480" dirty="0">
                <a:solidFill>
                  <a:srgbClr val="1C1C1B"/>
                </a:solidFill>
                <a:latin typeface="Lucida Sans Unicode"/>
                <a:cs typeface="Lucida Sans Unicode"/>
              </a:rPr>
              <a:t>a</a:t>
            </a:r>
            <a:r>
              <a:rPr sz="3200" spc="-580" dirty="0">
                <a:solidFill>
                  <a:srgbClr val="1C1C1B"/>
                </a:solidFill>
                <a:latin typeface="Lucida Sans Unicode"/>
                <a:cs typeface="Lucida Sans Unicode"/>
              </a:rPr>
              <a:t>u</a:t>
            </a:r>
            <a:r>
              <a:rPr sz="3200" spc="-285" dirty="0">
                <a:solidFill>
                  <a:srgbClr val="1C1C1B"/>
                </a:solidFill>
                <a:latin typeface="Lucida Sans Unicode"/>
                <a:cs typeface="Lucida Sans Unicode"/>
              </a:rPr>
              <a:t>l</a:t>
            </a:r>
            <a:r>
              <a:rPr sz="3200" spc="-475" dirty="0">
                <a:solidFill>
                  <a:srgbClr val="1C1C1B"/>
                </a:solidFill>
                <a:latin typeface="Lucida Sans Unicode"/>
                <a:cs typeface="Lucida Sans Unicode"/>
              </a:rPr>
              <a:t>a</a:t>
            </a:r>
            <a:endParaRPr sz="3200">
              <a:latin typeface="Lucida Sans Unicode"/>
              <a:cs typeface="Lucida Sans Unicode"/>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85080" y="2664602"/>
            <a:ext cx="12595860" cy="5057140"/>
          </a:xfrm>
          <a:prstGeom prst="rect">
            <a:avLst/>
          </a:prstGeom>
        </p:spPr>
        <p:txBody>
          <a:bodyPr vert="horz" wrap="square" lIns="0" tIns="12700" rIns="0" bIns="0" rtlCol="0">
            <a:spAutoFit/>
          </a:bodyPr>
          <a:lstStyle/>
          <a:p>
            <a:pPr marL="4039870">
              <a:lnSpc>
                <a:spcPct val="100000"/>
              </a:lnSpc>
              <a:spcBef>
                <a:spcPts val="100"/>
              </a:spcBef>
            </a:pPr>
            <a:r>
              <a:rPr sz="5000" b="1" spc="-590" dirty="0">
                <a:latin typeface="Trebuchet MS"/>
                <a:cs typeface="Trebuchet MS"/>
              </a:rPr>
              <a:t>4</a:t>
            </a:r>
            <a:r>
              <a:rPr sz="5000" b="1" spc="-894" dirty="0">
                <a:latin typeface="Trebuchet MS"/>
                <a:cs typeface="Trebuchet MS"/>
              </a:rPr>
              <a:t>.</a:t>
            </a:r>
            <a:r>
              <a:rPr sz="5000" b="1" spc="-509" dirty="0">
                <a:latin typeface="Trebuchet MS"/>
                <a:cs typeface="Trebuchet MS"/>
              </a:rPr>
              <a:t> </a:t>
            </a:r>
            <a:r>
              <a:rPr sz="5000" b="1" spc="-1000" dirty="0">
                <a:latin typeface="Trebuchet MS"/>
                <a:cs typeface="Trebuchet MS"/>
              </a:rPr>
              <a:t>A</a:t>
            </a:r>
            <a:r>
              <a:rPr sz="5000" b="1" spc="-509" dirty="0">
                <a:latin typeface="Trebuchet MS"/>
                <a:cs typeface="Trebuchet MS"/>
              </a:rPr>
              <a:t> </a:t>
            </a:r>
            <a:r>
              <a:rPr sz="5000" b="1" spc="-885" dirty="0">
                <a:latin typeface="Trebuchet MS"/>
                <a:cs typeface="Trebuchet MS"/>
              </a:rPr>
              <a:t>m</a:t>
            </a:r>
            <a:r>
              <a:rPr sz="5000" b="1" spc="-595" dirty="0">
                <a:latin typeface="Trebuchet MS"/>
                <a:cs typeface="Trebuchet MS"/>
              </a:rPr>
              <a:t>od</a:t>
            </a:r>
            <a:r>
              <a:rPr sz="5000" b="1" spc="-590" dirty="0">
                <a:latin typeface="Trebuchet MS"/>
                <a:cs typeface="Trebuchet MS"/>
              </a:rPr>
              <a:t>o</a:t>
            </a:r>
            <a:r>
              <a:rPr sz="5000" b="1" spc="-509" dirty="0">
                <a:latin typeface="Trebuchet MS"/>
                <a:cs typeface="Trebuchet MS"/>
              </a:rPr>
              <a:t> </a:t>
            </a:r>
            <a:r>
              <a:rPr sz="5000" b="1" spc="-595" dirty="0">
                <a:latin typeface="Trebuchet MS"/>
                <a:cs typeface="Trebuchet MS"/>
              </a:rPr>
              <a:t>d</a:t>
            </a:r>
            <a:r>
              <a:rPr sz="5000" b="1" spc="-655" dirty="0">
                <a:latin typeface="Trebuchet MS"/>
                <a:cs typeface="Trebuchet MS"/>
              </a:rPr>
              <a:t>e</a:t>
            </a:r>
            <a:r>
              <a:rPr sz="5000" b="1" spc="-509" dirty="0">
                <a:latin typeface="Trebuchet MS"/>
                <a:cs typeface="Trebuchet MS"/>
              </a:rPr>
              <a:t> </a:t>
            </a:r>
            <a:r>
              <a:rPr sz="5000" b="1" spc="-355" dirty="0">
                <a:latin typeface="Trebuchet MS"/>
                <a:cs typeface="Trebuchet MS"/>
              </a:rPr>
              <a:t>c</a:t>
            </a:r>
            <a:r>
              <a:rPr sz="5000" b="1" spc="-465" dirty="0">
                <a:latin typeface="Trebuchet MS"/>
                <a:cs typeface="Trebuchet MS"/>
              </a:rPr>
              <a:t>i</a:t>
            </a:r>
            <a:r>
              <a:rPr sz="5000" b="1" spc="-660" dirty="0">
                <a:latin typeface="Trebuchet MS"/>
                <a:cs typeface="Trebuchet MS"/>
              </a:rPr>
              <a:t>e</a:t>
            </a:r>
            <a:r>
              <a:rPr sz="5000" b="1" spc="-305" dirty="0">
                <a:latin typeface="Trebuchet MS"/>
                <a:cs typeface="Trebuchet MS"/>
              </a:rPr>
              <a:t>rr</a:t>
            </a:r>
            <a:r>
              <a:rPr sz="5000" b="1" spc="-660" dirty="0">
                <a:latin typeface="Trebuchet MS"/>
                <a:cs typeface="Trebuchet MS"/>
              </a:rPr>
              <a:t>e</a:t>
            </a:r>
            <a:r>
              <a:rPr sz="5000" b="1" spc="-894" dirty="0">
                <a:latin typeface="Trebuchet MS"/>
                <a:cs typeface="Trebuchet MS"/>
              </a:rPr>
              <a:t>.</a:t>
            </a:r>
            <a:endParaRPr sz="5000">
              <a:latin typeface="Trebuchet MS"/>
              <a:cs typeface="Trebuchet MS"/>
            </a:endParaRPr>
          </a:p>
          <a:p>
            <a:pPr marL="12700" marR="5080">
              <a:lnSpc>
                <a:spcPct val="154500"/>
              </a:lnSpc>
              <a:spcBef>
                <a:spcPts val="245"/>
              </a:spcBef>
            </a:pPr>
            <a:r>
              <a:rPr sz="3600" spc="-260" dirty="0"/>
              <a:t>Es</a:t>
            </a:r>
            <a:r>
              <a:rPr sz="3600" spc="-229" dirty="0"/>
              <a:t> </a:t>
            </a:r>
            <a:r>
              <a:rPr sz="3600" spc="-415" dirty="0"/>
              <a:t>importante</a:t>
            </a:r>
            <a:r>
              <a:rPr sz="3600" spc="-225" dirty="0"/>
              <a:t> </a:t>
            </a:r>
            <a:r>
              <a:rPr sz="3600" spc="-390" dirty="0"/>
              <a:t>reconocer</a:t>
            </a:r>
            <a:r>
              <a:rPr sz="3600" spc="-225" dirty="0"/>
              <a:t> </a:t>
            </a:r>
            <a:r>
              <a:rPr sz="3600" spc="-425" dirty="0"/>
              <a:t>que</a:t>
            </a:r>
            <a:r>
              <a:rPr sz="3600" spc="-225" dirty="0"/>
              <a:t> </a:t>
            </a:r>
            <a:r>
              <a:rPr sz="3600" spc="-409" dirty="0"/>
              <a:t>la</a:t>
            </a:r>
            <a:r>
              <a:rPr sz="3600" spc="-225" dirty="0"/>
              <a:t> </a:t>
            </a:r>
            <a:r>
              <a:rPr sz="3600" spc="-380" dirty="0"/>
              <a:t>función</a:t>
            </a:r>
            <a:r>
              <a:rPr sz="3600" spc="-225" dirty="0"/>
              <a:t> </a:t>
            </a:r>
            <a:r>
              <a:rPr sz="3600" spc="-445" dirty="0"/>
              <a:t>de</a:t>
            </a:r>
            <a:r>
              <a:rPr sz="3600" spc="-229" dirty="0"/>
              <a:t> </a:t>
            </a:r>
            <a:r>
              <a:rPr sz="3600" spc="-409" dirty="0"/>
              <a:t>la</a:t>
            </a:r>
            <a:r>
              <a:rPr sz="3600" spc="-225" dirty="0"/>
              <a:t> </a:t>
            </a:r>
            <a:r>
              <a:rPr sz="3600" spc="-390" dirty="0"/>
              <a:t>Educación</a:t>
            </a:r>
            <a:r>
              <a:rPr sz="3600" spc="-225" dirty="0"/>
              <a:t> </a:t>
            </a:r>
            <a:r>
              <a:rPr sz="3600" spc="-350" dirty="0"/>
              <a:t>Artística</a:t>
            </a:r>
            <a:r>
              <a:rPr sz="3600" spc="-225" dirty="0"/>
              <a:t> </a:t>
            </a:r>
            <a:r>
              <a:rPr sz="3600" spc="-380" dirty="0"/>
              <a:t>no</a:t>
            </a:r>
            <a:r>
              <a:rPr sz="3600" spc="-225" dirty="0"/>
              <a:t> </a:t>
            </a:r>
            <a:r>
              <a:rPr sz="3600" spc="-290" dirty="0"/>
              <a:t>es</a:t>
            </a:r>
            <a:r>
              <a:rPr sz="3600" spc="-225" dirty="0"/>
              <a:t> </a:t>
            </a:r>
            <a:r>
              <a:rPr sz="3600" spc="-409" dirty="0"/>
              <a:t>formar </a:t>
            </a:r>
            <a:r>
              <a:rPr sz="3600" spc="-1070" dirty="0"/>
              <a:t> </a:t>
            </a:r>
            <a:r>
              <a:rPr sz="3600" spc="-365" dirty="0"/>
              <a:t>artistas,</a:t>
            </a:r>
            <a:r>
              <a:rPr sz="3600" spc="-225" dirty="0"/>
              <a:t> </a:t>
            </a:r>
            <a:r>
              <a:rPr sz="3600" spc="-409" dirty="0"/>
              <a:t>para</a:t>
            </a:r>
            <a:r>
              <a:rPr sz="3600" spc="-225" dirty="0"/>
              <a:t> </a:t>
            </a:r>
            <a:r>
              <a:rPr sz="3600" spc="-335" dirty="0"/>
              <a:t>esto</a:t>
            </a:r>
            <a:r>
              <a:rPr sz="3600" spc="-220" dirty="0"/>
              <a:t> </a:t>
            </a:r>
            <a:r>
              <a:rPr sz="3600" spc="-395" dirty="0"/>
              <a:t>hay</a:t>
            </a:r>
            <a:r>
              <a:rPr sz="3600" spc="-225" dirty="0"/>
              <a:t> </a:t>
            </a:r>
            <a:r>
              <a:rPr sz="3600" spc="-340" dirty="0"/>
              <a:t>lugares</a:t>
            </a:r>
            <a:r>
              <a:rPr sz="3600" spc="-225" dirty="0"/>
              <a:t> </a:t>
            </a:r>
            <a:r>
              <a:rPr sz="3600" spc="-415" dirty="0"/>
              <a:t>donde</a:t>
            </a:r>
            <a:r>
              <a:rPr sz="3600" spc="-220" dirty="0"/>
              <a:t> </a:t>
            </a:r>
            <a:r>
              <a:rPr sz="3600" spc="-290" dirty="0"/>
              <a:t>se</a:t>
            </a:r>
            <a:r>
              <a:rPr sz="3600" spc="-225" dirty="0"/>
              <a:t> </a:t>
            </a:r>
            <a:r>
              <a:rPr sz="3600" spc="-434" dirty="0"/>
              <a:t>puede</a:t>
            </a:r>
            <a:r>
              <a:rPr sz="3600" spc="-220" dirty="0"/>
              <a:t> </a:t>
            </a:r>
            <a:r>
              <a:rPr sz="3600" spc="-390" dirty="0"/>
              <a:t>practicar</a:t>
            </a:r>
            <a:r>
              <a:rPr sz="3600" spc="-225" dirty="0"/>
              <a:t> </a:t>
            </a:r>
            <a:r>
              <a:rPr sz="3600" spc="-409" dirty="0"/>
              <a:t>la</a:t>
            </a:r>
            <a:r>
              <a:rPr sz="3600" spc="-225" dirty="0"/>
              <a:t> </a:t>
            </a:r>
            <a:r>
              <a:rPr sz="3600" spc="-365" dirty="0"/>
              <a:t>disciplina</a:t>
            </a:r>
            <a:r>
              <a:rPr sz="3600" spc="-220" dirty="0"/>
              <a:t> </a:t>
            </a:r>
            <a:r>
              <a:rPr sz="3600" spc="-440" dirty="0"/>
              <a:t>deseada. </a:t>
            </a:r>
            <a:r>
              <a:rPr sz="3600" spc="-1070" dirty="0"/>
              <a:t> </a:t>
            </a:r>
            <a:r>
              <a:rPr sz="3600" spc="-370" dirty="0"/>
              <a:t>La </a:t>
            </a:r>
            <a:r>
              <a:rPr sz="3600" spc="-390" dirty="0"/>
              <a:t>Educación</a:t>
            </a:r>
            <a:r>
              <a:rPr sz="3600" spc="-385" dirty="0"/>
              <a:t> </a:t>
            </a:r>
            <a:r>
              <a:rPr sz="3600" spc="-350" dirty="0"/>
              <a:t>Artística </a:t>
            </a:r>
            <a:r>
              <a:rPr sz="3600" spc="-405" dirty="0"/>
              <a:t>brinda</a:t>
            </a:r>
            <a:r>
              <a:rPr sz="3600" spc="-400" dirty="0"/>
              <a:t> </a:t>
            </a:r>
            <a:r>
              <a:rPr sz="3600" spc="-425" dirty="0"/>
              <a:t>el</a:t>
            </a:r>
            <a:r>
              <a:rPr sz="3600" spc="-420" dirty="0"/>
              <a:t> </a:t>
            </a:r>
            <a:r>
              <a:rPr sz="3600" spc="-395" dirty="0"/>
              <a:t>conocimiento</a:t>
            </a:r>
            <a:r>
              <a:rPr sz="3600" spc="290" dirty="0"/>
              <a:t> </a:t>
            </a:r>
            <a:r>
              <a:rPr sz="3600" spc="-445" dirty="0"/>
              <a:t>de</a:t>
            </a:r>
            <a:r>
              <a:rPr sz="3600" spc="195" dirty="0"/>
              <a:t> </a:t>
            </a:r>
            <a:r>
              <a:rPr sz="3600" spc="-400" dirty="0"/>
              <a:t>técnicas,</a:t>
            </a:r>
            <a:r>
              <a:rPr sz="3600" spc="285" dirty="0"/>
              <a:t> </a:t>
            </a:r>
            <a:r>
              <a:rPr sz="3600" spc="-360" dirty="0"/>
              <a:t>recursos, </a:t>
            </a:r>
            <a:r>
              <a:rPr sz="3600" spc="-355" dirty="0"/>
              <a:t> </a:t>
            </a:r>
            <a:r>
              <a:rPr sz="3600" spc="-400" dirty="0"/>
              <a:t>materiales</a:t>
            </a:r>
            <a:r>
              <a:rPr sz="3600" spc="-229" dirty="0"/>
              <a:t> </a:t>
            </a:r>
            <a:r>
              <a:rPr sz="3600" spc="-350" dirty="0"/>
              <a:t>y</a:t>
            </a:r>
            <a:r>
              <a:rPr sz="3600" spc="-229" dirty="0"/>
              <a:t> </a:t>
            </a:r>
            <a:r>
              <a:rPr sz="3600" spc="-250" dirty="0"/>
              <a:t>su</a:t>
            </a:r>
            <a:r>
              <a:rPr sz="3600" spc="-229" dirty="0"/>
              <a:t> </a:t>
            </a:r>
            <a:r>
              <a:rPr sz="3600" spc="-370" dirty="0"/>
              <a:t>organización</a:t>
            </a:r>
            <a:r>
              <a:rPr sz="3600" spc="-229" dirty="0"/>
              <a:t> </a:t>
            </a:r>
            <a:r>
              <a:rPr sz="3600" spc="-409" dirty="0"/>
              <a:t>para</a:t>
            </a:r>
            <a:r>
              <a:rPr sz="3600" spc="-229" dirty="0"/>
              <a:t> </a:t>
            </a:r>
            <a:r>
              <a:rPr sz="3600" spc="-425" dirty="0"/>
              <a:t>que</a:t>
            </a:r>
            <a:r>
              <a:rPr sz="3600" spc="-225" dirty="0"/>
              <a:t> </a:t>
            </a:r>
            <a:r>
              <a:rPr sz="3600" spc="-430" dirty="0"/>
              <a:t>a</a:t>
            </a:r>
            <a:r>
              <a:rPr sz="3600" spc="-229" dirty="0"/>
              <a:t> </a:t>
            </a:r>
            <a:r>
              <a:rPr sz="3600" spc="-345" dirty="0"/>
              <a:t>través</a:t>
            </a:r>
            <a:r>
              <a:rPr sz="3600" spc="-229" dirty="0"/>
              <a:t> </a:t>
            </a:r>
            <a:r>
              <a:rPr sz="3600" spc="-445" dirty="0"/>
              <a:t>de</a:t>
            </a:r>
            <a:r>
              <a:rPr sz="3600" spc="-229" dirty="0"/>
              <a:t> </a:t>
            </a:r>
            <a:r>
              <a:rPr sz="3600" spc="-400" dirty="0"/>
              <a:t>ello</a:t>
            </a:r>
            <a:r>
              <a:rPr sz="3600" spc="-229" dirty="0"/>
              <a:t> </a:t>
            </a:r>
            <a:r>
              <a:rPr sz="3600" spc="-420" dirty="0"/>
              <a:t>puedan</a:t>
            </a:r>
            <a:r>
              <a:rPr sz="3600" spc="-225" dirty="0"/>
              <a:t> </a:t>
            </a:r>
            <a:r>
              <a:rPr sz="3600" spc="-345" dirty="0"/>
              <a:t>expresarse</a:t>
            </a:r>
            <a:r>
              <a:rPr sz="3600" spc="-229" dirty="0"/>
              <a:t> </a:t>
            </a:r>
            <a:r>
              <a:rPr sz="3600" spc="-350" dirty="0"/>
              <a:t>y </a:t>
            </a:r>
            <a:r>
              <a:rPr sz="3600" spc="-345" dirty="0"/>
              <a:t> </a:t>
            </a:r>
            <a:r>
              <a:rPr sz="3600" spc="-409" dirty="0"/>
              <a:t>comunicarse.</a:t>
            </a:r>
            <a:endParaRPr sz="3600"/>
          </a:p>
        </p:txBody>
      </p:sp>
      <p:sp>
        <p:nvSpPr>
          <p:cNvPr id="3" name="object 3"/>
          <p:cNvSpPr txBox="1"/>
          <p:nvPr/>
        </p:nvSpPr>
        <p:spPr>
          <a:xfrm>
            <a:off x="12766020" y="8607458"/>
            <a:ext cx="2736850" cy="635000"/>
          </a:xfrm>
          <a:prstGeom prst="rect">
            <a:avLst/>
          </a:prstGeom>
        </p:spPr>
        <p:txBody>
          <a:bodyPr vert="horz" wrap="square" lIns="0" tIns="12700" rIns="0" bIns="0" rtlCol="0">
            <a:spAutoFit/>
          </a:bodyPr>
          <a:lstStyle/>
          <a:p>
            <a:pPr marL="12700">
              <a:lnSpc>
                <a:spcPct val="100000"/>
              </a:lnSpc>
              <a:spcBef>
                <a:spcPts val="100"/>
              </a:spcBef>
            </a:pPr>
            <a:r>
              <a:rPr sz="4000" b="1" spc="-985" dirty="0">
                <a:latin typeface="Trebuchet MS"/>
                <a:cs typeface="Trebuchet MS"/>
              </a:rPr>
              <a:t>M</a:t>
            </a:r>
            <a:r>
              <a:rPr sz="4000" b="1" spc="-530" dirty="0">
                <a:latin typeface="Trebuchet MS"/>
                <a:cs typeface="Trebuchet MS"/>
              </a:rPr>
              <a:t>e</a:t>
            </a:r>
            <a:r>
              <a:rPr sz="4000" b="1" spc="-360" dirty="0">
                <a:latin typeface="Trebuchet MS"/>
                <a:cs typeface="Trebuchet MS"/>
              </a:rPr>
              <a:t>l</a:t>
            </a:r>
            <a:r>
              <a:rPr sz="4000" b="1" spc="-235" dirty="0">
                <a:latin typeface="Trebuchet MS"/>
                <a:cs typeface="Trebuchet MS"/>
              </a:rPr>
              <a:t>a</a:t>
            </a:r>
            <a:r>
              <a:rPr sz="4000" b="1" spc="-570" dirty="0">
                <a:latin typeface="Trebuchet MS"/>
                <a:cs typeface="Trebuchet MS"/>
              </a:rPr>
              <a:t>n</a:t>
            </a:r>
            <a:r>
              <a:rPr sz="4000" b="1" spc="-370" dirty="0">
                <a:latin typeface="Trebuchet MS"/>
                <a:cs typeface="Trebuchet MS"/>
              </a:rPr>
              <a:t>i</a:t>
            </a:r>
            <a:r>
              <a:rPr sz="4000" b="1" spc="-525" dirty="0">
                <a:latin typeface="Trebuchet MS"/>
                <a:cs typeface="Trebuchet MS"/>
              </a:rPr>
              <a:t>e</a:t>
            </a:r>
            <a:r>
              <a:rPr sz="4000" b="1" spc="-409" dirty="0">
                <a:latin typeface="Trebuchet MS"/>
                <a:cs typeface="Trebuchet MS"/>
              </a:rPr>
              <a:t> </a:t>
            </a:r>
            <a:r>
              <a:rPr sz="4000" b="1" spc="-735" dirty="0">
                <a:latin typeface="Trebuchet MS"/>
                <a:cs typeface="Trebuchet MS"/>
              </a:rPr>
              <a:t>V</a:t>
            </a:r>
            <a:r>
              <a:rPr sz="4000" b="1" spc="-235" dirty="0">
                <a:latin typeface="Trebuchet MS"/>
                <a:cs typeface="Trebuchet MS"/>
              </a:rPr>
              <a:t>a</a:t>
            </a:r>
            <a:r>
              <a:rPr sz="4000" b="1" spc="-245" dirty="0">
                <a:latin typeface="Trebuchet MS"/>
                <a:cs typeface="Trebuchet MS"/>
              </a:rPr>
              <a:t>r</a:t>
            </a:r>
            <a:r>
              <a:rPr sz="4000" b="1" spc="-530" dirty="0">
                <a:latin typeface="Trebuchet MS"/>
                <a:cs typeface="Trebuchet MS"/>
              </a:rPr>
              <a:t>e</a:t>
            </a:r>
            <a:r>
              <a:rPr sz="4000" b="1" spc="-360" dirty="0">
                <a:latin typeface="Trebuchet MS"/>
                <a:cs typeface="Trebuchet MS"/>
              </a:rPr>
              <a:t>l</a:t>
            </a:r>
            <a:r>
              <a:rPr sz="4000" b="1" spc="-229" dirty="0">
                <a:latin typeface="Trebuchet MS"/>
                <a:cs typeface="Trebuchet MS"/>
              </a:rPr>
              <a:t>a</a:t>
            </a:r>
            <a:endParaRPr sz="4000">
              <a:latin typeface="Trebuchet MS"/>
              <a:cs typeface="Trebuchet MS"/>
            </a:endParaRPr>
          </a:p>
        </p:txBody>
      </p:sp>
      <p:pic>
        <p:nvPicPr>
          <p:cNvPr id="4" name="object 4"/>
          <p:cNvPicPr/>
          <p:nvPr/>
        </p:nvPicPr>
        <p:blipFill>
          <a:blip r:embed="rId2" cstate="print"/>
          <a:stretch>
            <a:fillRect/>
          </a:stretch>
        </p:blipFill>
        <p:spPr>
          <a:xfrm>
            <a:off x="16049153" y="2789668"/>
            <a:ext cx="230648" cy="223017"/>
          </a:xfrm>
          <a:prstGeom prst="rect">
            <a:avLst/>
          </a:prstGeom>
        </p:spPr>
      </p:pic>
      <p:sp>
        <p:nvSpPr>
          <p:cNvPr id="5" name="object 5"/>
          <p:cNvSpPr/>
          <p:nvPr/>
        </p:nvSpPr>
        <p:spPr>
          <a:xfrm>
            <a:off x="14901265" y="2451493"/>
            <a:ext cx="2208530" cy="2637790"/>
          </a:xfrm>
          <a:custGeom>
            <a:avLst/>
            <a:gdLst/>
            <a:ahLst/>
            <a:cxnLst/>
            <a:rect l="l" t="t" r="r" b="b"/>
            <a:pathLst>
              <a:path w="2208530" h="2637790">
                <a:moveTo>
                  <a:pt x="814298" y="383222"/>
                </a:moveTo>
                <a:lnTo>
                  <a:pt x="809802" y="335724"/>
                </a:lnTo>
                <a:lnTo>
                  <a:pt x="799947" y="289534"/>
                </a:lnTo>
                <a:lnTo>
                  <a:pt x="783907" y="245008"/>
                </a:lnTo>
                <a:lnTo>
                  <a:pt x="760895" y="202526"/>
                </a:lnTo>
                <a:lnTo>
                  <a:pt x="737844" y="170891"/>
                </a:lnTo>
                <a:lnTo>
                  <a:pt x="711187" y="141414"/>
                </a:lnTo>
                <a:lnTo>
                  <a:pt x="681164" y="114236"/>
                </a:lnTo>
                <a:lnTo>
                  <a:pt x="648030" y="89547"/>
                </a:lnTo>
                <a:lnTo>
                  <a:pt x="612038" y="67487"/>
                </a:lnTo>
                <a:lnTo>
                  <a:pt x="573443" y="48247"/>
                </a:lnTo>
                <a:lnTo>
                  <a:pt x="532511" y="31978"/>
                </a:lnTo>
                <a:lnTo>
                  <a:pt x="489470" y="18846"/>
                </a:lnTo>
                <a:lnTo>
                  <a:pt x="444601" y="9029"/>
                </a:lnTo>
                <a:lnTo>
                  <a:pt x="398145" y="2692"/>
                </a:lnTo>
                <a:lnTo>
                  <a:pt x="350367" y="0"/>
                </a:lnTo>
                <a:lnTo>
                  <a:pt x="301498" y="1104"/>
                </a:lnTo>
                <a:lnTo>
                  <a:pt x="251828" y="6197"/>
                </a:lnTo>
                <a:lnTo>
                  <a:pt x="201574" y="15430"/>
                </a:lnTo>
                <a:lnTo>
                  <a:pt x="151015" y="28981"/>
                </a:lnTo>
                <a:lnTo>
                  <a:pt x="100393" y="46990"/>
                </a:lnTo>
                <a:lnTo>
                  <a:pt x="49974" y="69659"/>
                </a:lnTo>
                <a:lnTo>
                  <a:pt x="0" y="97129"/>
                </a:lnTo>
                <a:lnTo>
                  <a:pt x="12128" y="117297"/>
                </a:lnTo>
                <a:lnTo>
                  <a:pt x="60134" y="90893"/>
                </a:lnTo>
                <a:lnTo>
                  <a:pt x="108559" y="69088"/>
                </a:lnTo>
                <a:lnTo>
                  <a:pt x="157149" y="51701"/>
                </a:lnTo>
                <a:lnTo>
                  <a:pt x="205663" y="38595"/>
                </a:lnTo>
                <a:lnTo>
                  <a:pt x="253860" y="29603"/>
                </a:lnTo>
                <a:lnTo>
                  <a:pt x="301498" y="24574"/>
                </a:lnTo>
                <a:lnTo>
                  <a:pt x="348335" y="23329"/>
                </a:lnTo>
                <a:lnTo>
                  <a:pt x="394131" y="25742"/>
                </a:lnTo>
                <a:lnTo>
                  <a:pt x="438632" y="31623"/>
                </a:lnTo>
                <a:lnTo>
                  <a:pt x="481609" y="40830"/>
                </a:lnTo>
                <a:lnTo>
                  <a:pt x="522808" y="53213"/>
                </a:lnTo>
                <a:lnTo>
                  <a:pt x="561987" y="68605"/>
                </a:lnTo>
                <a:lnTo>
                  <a:pt x="598906" y="86842"/>
                </a:lnTo>
                <a:lnTo>
                  <a:pt x="633323" y="107759"/>
                </a:lnTo>
                <a:lnTo>
                  <a:pt x="664997" y="131229"/>
                </a:lnTo>
                <a:lnTo>
                  <a:pt x="693674" y="157073"/>
                </a:lnTo>
                <a:lnTo>
                  <a:pt x="741095" y="215239"/>
                </a:lnTo>
                <a:lnTo>
                  <a:pt x="761390" y="252145"/>
                </a:lnTo>
                <a:lnTo>
                  <a:pt x="775995" y="290893"/>
                </a:lnTo>
                <a:lnTo>
                  <a:pt x="785418" y="331520"/>
                </a:lnTo>
                <a:lnTo>
                  <a:pt x="790206" y="374027"/>
                </a:lnTo>
                <a:lnTo>
                  <a:pt x="790867" y="418439"/>
                </a:lnTo>
                <a:lnTo>
                  <a:pt x="787946" y="464794"/>
                </a:lnTo>
                <a:lnTo>
                  <a:pt x="781939" y="513080"/>
                </a:lnTo>
                <a:lnTo>
                  <a:pt x="773391" y="563346"/>
                </a:lnTo>
                <a:lnTo>
                  <a:pt x="762838" y="615594"/>
                </a:lnTo>
                <a:lnTo>
                  <a:pt x="750773" y="669848"/>
                </a:lnTo>
                <a:lnTo>
                  <a:pt x="736752" y="726135"/>
                </a:lnTo>
                <a:lnTo>
                  <a:pt x="720991" y="780402"/>
                </a:lnTo>
                <a:lnTo>
                  <a:pt x="703745" y="832637"/>
                </a:lnTo>
                <a:lnTo>
                  <a:pt x="685241" y="882891"/>
                </a:lnTo>
                <a:lnTo>
                  <a:pt x="665708" y="931151"/>
                </a:lnTo>
                <a:lnTo>
                  <a:pt x="645388" y="977442"/>
                </a:lnTo>
                <a:lnTo>
                  <a:pt x="624497" y="1021791"/>
                </a:lnTo>
                <a:lnTo>
                  <a:pt x="603288" y="1064209"/>
                </a:lnTo>
                <a:lnTo>
                  <a:pt x="560819" y="1143330"/>
                </a:lnTo>
                <a:lnTo>
                  <a:pt x="468604" y="1302639"/>
                </a:lnTo>
                <a:lnTo>
                  <a:pt x="441210" y="1351991"/>
                </a:lnTo>
                <a:lnTo>
                  <a:pt x="419544" y="1396276"/>
                </a:lnTo>
                <a:lnTo>
                  <a:pt x="404799" y="1435760"/>
                </a:lnTo>
                <a:lnTo>
                  <a:pt x="398208" y="1470660"/>
                </a:lnTo>
                <a:lnTo>
                  <a:pt x="400989" y="1501254"/>
                </a:lnTo>
                <a:lnTo>
                  <a:pt x="414375" y="1527784"/>
                </a:lnTo>
                <a:lnTo>
                  <a:pt x="439724" y="1548904"/>
                </a:lnTo>
                <a:lnTo>
                  <a:pt x="471538" y="1559306"/>
                </a:lnTo>
                <a:lnTo>
                  <a:pt x="508025" y="1562595"/>
                </a:lnTo>
                <a:lnTo>
                  <a:pt x="593547" y="1562138"/>
                </a:lnTo>
                <a:lnTo>
                  <a:pt x="638822" y="1566494"/>
                </a:lnTo>
                <a:lnTo>
                  <a:pt x="681558" y="1580210"/>
                </a:lnTo>
                <a:lnTo>
                  <a:pt x="720064" y="1607972"/>
                </a:lnTo>
                <a:lnTo>
                  <a:pt x="757923" y="1670761"/>
                </a:lnTo>
                <a:lnTo>
                  <a:pt x="767905" y="1711337"/>
                </a:lnTo>
                <a:lnTo>
                  <a:pt x="771918" y="1757946"/>
                </a:lnTo>
                <a:lnTo>
                  <a:pt x="769962" y="1810512"/>
                </a:lnTo>
                <a:lnTo>
                  <a:pt x="762012" y="1868982"/>
                </a:lnTo>
                <a:lnTo>
                  <a:pt x="785152" y="1873123"/>
                </a:lnTo>
                <a:lnTo>
                  <a:pt x="793521" y="1810766"/>
                </a:lnTo>
                <a:lnTo>
                  <a:pt x="795299" y="1754466"/>
                </a:lnTo>
                <a:lnTo>
                  <a:pt x="790511" y="1704314"/>
                </a:lnTo>
                <a:lnTo>
                  <a:pt x="779145" y="1660372"/>
                </a:lnTo>
                <a:lnTo>
                  <a:pt x="761250" y="1622717"/>
                </a:lnTo>
                <a:lnTo>
                  <a:pt x="736815" y="1591437"/>
                </a:lnTo>
                <a:lnTo>
                  <a:pt x="692873" y="1559560"/>
                </a:lnTo>
                <a:lnTo>
                  <a:pt x="644944" y="1543773"/>
                </a:lnTo>
                <a:lnTo>
                  <a:pt x="595490" y="1538668"/>
                </a:lnTo>
                <a:lnTo>
                  <a:pt x="511225" y="1539201"/>
                </a:lnTo>
                <a:lnTo>
                  <a:pt x="479386" y="1536839"/>
                </a:lnTo>
                <a:lnTo>
                  <a:pt x="452831" y="1529118"/>
                </a:lnTo>
                <a:lnTo>
                  <a:pt x="432955" y="1513370"/>
                </a:lnTo>
                <a:lnTo>
                  <a:pt x="422465" y="1487474"/>
                </a:lnTo>
                <a:lnTo>
                  <a:pt x="424472" y="1454708"/>
                </a:lnTo>
                <a:lnTo>
                  <a:pt x="437159" y="1415313"/>
                </a:lnTo>
                <a:lnTo>
                  <a:pt x="458660" y="1369542"/>
                </a:lnTo>
                <a:lnTo>
                  <a:pt x="487133" y="1317663"/>
                </a:lnTo>
                <a:lnTo>
                  <a:pt x="581672" y="1154315"/>
                </a:lnTo>
                <a:lnTo>
                  <a:pt x="624573" y="1074407"/>
                </a:lnTo>
                <a:lnTo>
                  <a:pt x="646010" y="1031544"/>
                </a:lnTo>
                <a:lnTo>
                  <a:pt x="667105" y="986701"/>
                </a:lnTo>
                <a:lnTo>
                  <a:pt x="687654" y="939876"/>
                </a:lnTo>
                <a:lnTo>
                  <a:pt x="707402" y="891044"/>
                </a:lnTo>
                <a:lnTo>
                  <a:pt x="726122" y="840181"/>
                </a:lnTo>
                <a:lnTo>
                  <a:pt x="743585" y="787247"/>
                </a:lnTo>
                <a:lnTo>
                  <a:pt x="759548" y="732256"/>
                </a:lnTo>
                <a:lnTo>
                  <a:pt x="773772" y="675170"/>
                </a:lnTo>
                <a:lnTo>
                  <a:pt x="794753" y="578980"/>
                </a:lnTo>
                <a:lnTo>
                  <a:pt x="803643" y="529907"/>
                </a:lnTo>
                <a:lnTo>
                  <a:pt x="810412" y="480682"/>
                </a:lnTo>
                <a:lnTo>
                  <a:pt x="814222" y="431673"/>
                </a:lnTo>
                <a:lnTo>
                  <a:pt x="814298" y="383222"/>
                </a:lnTo>
                <a:close/>
              </a:path>
              <a:path w="2208530" h="2637790">
                <a:moveTo>
                  <a:pt x="1181823" y="1888845"/>
                </a:moveTo>
                <a:lnTo>
                  <a:pt x="1151978" y="1852422"/>
                </a:lnTo>
                <a:lnTo>
                  <a:pt x="1095641" y="1838540"/>
                </a:lnTo>
                <a:lnTo>
                  <a:pt x="1048207" y="1837880"/>
                </a:lnTo>
                <a:lnTo>
                  <a:pt x="997673" y="1844878"/>
                </a:lnTo>
                <a:lnTo>
                  <a:pt x="947826" y="1860054"/>
                </a:lnTo>
                <a:lnTo>
                  <a:pt x="902398" y="1883956"/>
                </a:lnTo>
                <a:lnTo>
                  <a:pt x="864590" y="1915325"/>
                </a:lnTo>
                <a:lnTo>
                  <a:pt x="839609" y="1939721"/>
                </a:lnTo>
                <a:lnTo>
                  <a:pt x="825830" y="1950961"/>
                </a:lnTo>
                <a:lnTo>
                  <a:pt x="811733" y="1958365"/>
                </a:lnTo>
                <a:lnTo>
                  <a:pt x="796074" y="1961083"/>
                </a:lnTo>
                <a:lnTo>
                  <a:pt x="773455" y="1956447"/>
                </a:lnTo>
                <a:lnTo>
                  <a:pt x="750773" y="1942579"/>
                </a:lnTo>
                <a:lnTo>
                  <a:pt x="727760" y="1919528"/>
                </a:lnTo>
                <a:lnTo>
                  <a:pt x="700366" y="1880844"/>
                </a:lnTo>
                <a:lnTo>
                  <a:pt x="331508" y="1938616"/>
                </a:lnTo>
                <a:lnTo>
                  <a:pt x="335178" y="1961883"/>
                </a:lnTo>
                <a:lnTo>
                  <a:pt x="688886" y="1906473"/>
                </a:lnTo>
                <a:lnTo>
                  <a:pt x="714997" y="1940547"/>
                </a:lnTo>
                <a:lnTo>
                  <a:pt x="741578" y="1964969"/>
                </a:lnTo>
                <a:lnTo>
                  <a:pt x="768540" y="1979676"/>
                </a:lnTo>
                <a:lnTo>
                  <a:pt x="795782" y="1984590"/>
                </a:lnTo>
                <a:lnTo>
                  <a:pt x="818375" y="1980933"/>
                </a:lnTo>
                <a:lnTo>
                  <a:pt x="837412" y="1971446"/>
                </a:lnTo>
                <a:lnTo>
                  <a:pt x="854519" y="1957933"/>
                </a:lnTo>
                <a:lnTo>
                  <a:pt x="891209" y="1922741"/>
                </a:lnTo>
                <a:lnTo>
                  <a:pt x="902792" y="1912912"/>
                </a:lnTo>
                <a:lnTo>
                  <a:pt x="915619" y="1903463"/>
                </a:lnTo>
                <a:lnTo>
                  <a:pt x="960564" y="1880069"/>
                </a:lnTo>
                <a:lnTo>
                  <a:pt x="1008100" y="1866404"/>
                </a:lnTo>
                <a:lnTo>
                  <a:pt x="1054544" y="1860981"/>
                </a:lnTo>
                <a:lnTo>
                  <a:pt x="1096187" y="1862277"/>
                </a:lnTo>
                <a:lnTo>
                  <a:pt x="1139825" y="1872754"/>
                </a:lnTo>
                <a:lnTo>
                  <a:pt x="1158341" y="1890014"/>
                </a:lnTo>
                <a:lnTo>
                  <a:pt x="1157973" y="1895932"/>
                </a:lnTo>
                <a:lnTo>
                  <a:pt x="1132154" y="1941042"/>
                </a:lnTo>
                <a:lnTo>
                  <a:pt x="1076731" y="1994255"/>
                </a:lnTo>
                <a:lnTo>
                  <a:pt x="1039876" y="2021395"/>
                </a:lnTo>
                <a:lnTo>
                  <a:pt x="997940" y="2047455"/>
                </a:lnTo>
                <a:lnTo>
                  <a:pt x="951661" y="2071370"/>
                </a:lnTo>
                <a:lnTo>
                  <a:pt x="901827" y="2092071"/>
                </a:lnTo>
                <a:lnTo>
                  <a:pt x="849172" y="2108454"/>
                </a:lnTo>
                <a:lnTo>
                  <a:pt x="794473" y="2119477"/>
                </a:lnTo>
                <a:lnTo>
                  <a:pt x="729830" y="2124303"/>
                </a:lnTo>
                <a:lnTo>
                  <a:pt x="668451" y="2120874"/>
                </a:lnTo>
                <a:lnTo>
                  <a:pt x="610857" y="2110740"/>
                </a:lnTo>
                <a:lnTo>
                  <a:pt x="557580" y="2095487"/>
                </a:lnTo>
                <a:lnTo>
                  <a:pt x="509143" y="2076678"/>
                </a:lnTo>
                <a:lnTo>
                  <a:pt x="466064" y="2055888"/>
                </a:lnTo>
                <a:lnTo>
                  <a:pt x="428891" y="2034692"/>
                </a:lnTo>
                <a:lnTo>
                  <a:pt x="374357" y="1997367"/>
                </a:lnTo>
                <a:lnTo>
                  <a:pt x="360108" y="2016061"/>
                </a:lnTo>
                <a:lnTo>
                  <a:pt x="416293" y="2054529"/>
                </a:lnTo>
                <a:lnTo>
                  <a:pt x="454583" y="2076386"/>
                </a:lnTo>
                <a:lnTo>
                  <a:pt x="498957" y="2097862"/>
                </a:lnTo>
                <a:lnTo>
                  <a:pt x="548868" y="2117344"/>
                </a:lnTo>
                <a:lnTo>
                  <a:pt x="603796" y="2133244"/>
                </a:lnTo>
                <a:lnTo>
                  <a:pt x="663181" y="2143963"/>
                </a:lnTo>
                <a:lnTo>
                  <a:pt x="726516" y="2147887"/>
                </a:lnTo>
                <a:lnTo>
                  <a:pt x="761695" y="2146655"/>
                </a:lnTo>
                <a:lnTo>
                  <a:pt x="855459" y="2131225"/>
                </a:lnTo>
                <a:lnTo>
                  <a:pt x="910742" y="2114080"/>
                </a:lnTo>
                <a:lnTo>
                  <a:pt x="962875" y="2092439"/>
                </a:lnTo>
                <a:lnTo>
                  <a:pt x="1011161" y="2067394"/>
                </a:lnTo>
                <a:lnTo>
                  <a:pt x="1054849" y="2040039"/>
                </a:lnTo>
                <a:lnTo>
                  <a:pt x="1093254" y="2011426"/>
                </a:lnTo>
                <a:lnTo>
                  <a:pt x="1125639" y="1982673"/>
                </a:lnTo>
                <a:lnTo>
                  <a:pt x="1169479" y="1929003"/>
                </a:lnTo>
                <a:lnTo>
                  <a:pt x="1180896" y="1900923"/>
                </a:lnTo>
                <a:lnTo>
                  <a:pt x="1181823" y="1888845"/>
                </a:lnTo>
                <a:close/>
              </a:path>
              <a:path w="2208530" h="2637790">
                <a:moveTo>
                  <a:pt x="1705229" y="198932"/>
                </a:moveTo>
                <a:lnTo>
                  <a:pt x="1702841" y="161442"/>
                </a:lnTo>
                <a:lnTo>
                  <a:pt x="1689442" y="126580"/>
                </a:lnTo>
                <a:lnTo>
                  <a:pt x="1681937" y="118694"/>
                </a:lnTo>
                <a:lnTo>
                  <a:pt x="1681937" y="195249"/>
                </a:lnTo>
                <a:lnTo>
                  <a:pt x="1676323" y="222389"/>
                </a:lnTo>
                <a:lnTo>
                  <a:pt x="1663103" y="242481"/>
                </a:lnTo>
                <a:lnTo>
                  <a:pt x="1645183" y="251574"/>
                </a:lnTo>
                <a:lnTo>
                  <a:pt x="1624418" y="253593"/>
                </a:lnTo>
                <a:lnTo>
                  <a:pt x="1604429" y="251498"/>
                </a:lnTo>
                <a:lnTo>
                  <a:pt x="1588897" y="248272"/>
                </a:lnTo>
                <a:lnTo>
                  <a:pt x="1339354" y="192328"/>
                </a:lnTo>
                <a:lnTo>
                  <a:pt x="1308087" y="185585"/>
                </a:lnTo>
                <a:lnTo>
                  <a:pt x="1259700" y="175996"/>
                </a:lnTo>
                <a:lnTo>
                  <a:pt x="1225346" y="170484"/>
                </a:lnTo>
                <a:lnTo>
                  <a:pt x="1201242" y="168414"/>
                </a:lnTo>
                <a:lnTo>
                  <a:pt x="1183589" y="169151"/>
                </a:lnTo>
                <a:lnTo>
                  <a:pt x="1123416" y="190639"/>
                </a:lnTo>
                <a:lnTo>
                  <a:pt x="1085151" y="219773"/>
                </a:lnTo>
                <a:lnTo>
                  <a:pt x="1052868" y="256362"/>
                </a:lnTo>
                <a:lnTo>
                  <a:pt x="1025639" y="297370"/>
                </a:lnTo>
                <a:lnTo>
                  <a:pt x="1002550" y="339725"/>
                </a:lnTo>
                <a:lnTo>
                  <a:pt x="982687" y="380377"/>
                </a:lnTo>
                <a:lnTo>
                  <a:pt x="968413" y="409905"/>
                </a:lnTo>
                <a:lnTo>
                  <a:pt x="954151" y="436524"/>
                </a:lnTo>
                <a:lnTo>
                  <a:pt x="940689" y="455053"/>
                </a:lnTo>
                <a:lnTo>
                  <a:pt x="928827" y="460286"/>
                </a:lnTo>
                <a:lnTo>
                  <a:pt x="915733" y="444855"/>
                </a:lnTo>
                <a:lnTo>
                  <a:pt x="906894" y="411149"/>
                </a:lnTo>
                <a:lnTo>
                  <a:pt x="902766" y="366966"/>
                </a:lnTo>
                <a:lnTo>
                  <a:pt x="903770" y="320116"/>
                </a:lnTo>
                <a:lnTo>
                  <a:pt x="909815" y="279184"/>
                </a:lnTo>
                <a:lnTo>
                  <a:pt x="921575" y="236842"/>
                </a:lnTo>
                <a:lnTo>
                  <a:pt x="938999" y="194932"/>
                </a:lnTo>
                <a:lnTo>
                  <a:pt x="962177" y="155155"/>
                </a:lnTo>
                <a:lnTo>
                  <a:pt x="991031" y="119418"/>
                </a:lnTo>
                <a:lnTo>
                  <a:pt x="1025601" y="89471"/>
                </a:lnTo>
                <a:lnTo>
                  <a:pt x="1065872" y="67119"/>
                </a:lnTo>
                <a:lnTo>
                  <a:pt x="1112253" y="57124"/>
                </a:lnTo>
                <a:lnTo>
                  <a:pt x="1125639" y="57746"/>
                </a:lnTo>
                <a:lnTo>
                  <a:pt x="1140587" y="59499"/>
                </a:lnTo>
                <a:lnTo>
                  <a:pt x="1157744" y="62217"/>
                </a:lnTo>
                <a:lnTo>
                  <a:pt x="1202245" y="70040"/>
                </a:lnTo>
                <a:lnTo>
                  <a:pt x="1231315" y="74815"/>
                </a:lnTo>
                <a:lnTo>
                  <a:pt x="1305534" y="84886"/>
                </a:lnTo>
                <a:lnTo>
                  <a:pt x="1366456" y="90995"/>
                </a:lnTo>
                <a:lnTo>
                  <a:pt x="1420787" y="94881"/>
                </a:lnTo>
                <a:lnTo>
                  <a:pt x="1469059" y="97231"/>
                </a:lnTo>
                <a:lnTo>
                  <a:pt x="1571688" y="101231"/>
                </a:lnTo>
                <a:lnTo>
                  <a:pt x="1616570" y="106502"/>
                </a:lnTo>
                <a:lnTo>
                  <a:pt x="1648447" y="117868"/>
                </a:lnTo>
                <a:lnTo>
                  <a:pt x="1669313" y="138684"/>
                </a:lnTo>
                <a:lnTo>
                  <a:pt x="1679689" y="165773"/>
                </a:lnTo>
                <a:lnTo>
                  <a:pt x="1681937" y="195249"/>
                </a:lnTo>
                <a:lnTo>
                  <a:pt x="1681937" y="118694"/>
                </a:lnTo>
                <a:lnTo>
                  <a:pt x="1663560" y="99377"/>
                </a:lnTo>
                <a:lnTo>
                  <a:pt x="1626603" y="84645"/>
                </a:lnTo>
                <a:lnTo>
                  <a:pt x="1576870" y="78041"/>
                </a:lnTo>
                <a:lnTo>
                  <a:pt x="1470202" y="73748"/>
                </a:lnTo>
                <a:lnTo>
                  <a:pt x="1422349" y="71424"/>
                </a:lnTo>
                <a:lnTo>
                  <a:pt x="1368526" y="67589"/>
                </a:lnTo>
                <a:lnTo>
                  <a:pt x="1308227" y="61556"/>
                </a:lnTo>
                <a:lnTo>
                  <a:pt x="1273175" y="57124"/>
                </a:lnTo>
                <a:lnTo>
                  <a:pt x="1268755" y="56578"/>
                </a:lnTo>
                <a:lnTo>
                  <a:pt x="1234884" y="51600"/>
                </a:lnTo>
                <a:lnTo>
                  <a:pt x="1144270" y="36360"/>
                </a:lnTo>
                <a:lnTo>
                  <a:pt x="1113815" y="33693"/>
                </a:lnTo>
                <a:lnTo>
                  <a:pt x="1056894" y="45440"/>
                </a:lnTo>
                <a:lnTo>
                  <a:pt x="1012964" y="69735"/>
                </a:lnTo>
                <a:lnTo>
                  <a:pt x="975271" y="102133"/>
                </a:lnTo>
                <a:lnTo>
                  <a:pt x="943838" y="140728"/>
                </a:lnTo>
                <a:lnTo>
                  <a:pt x="918629" y="183565"/>
                </a:lnTo>
                <a:lnTo>
                  <a:pt x="899655" y="228714"/>
                </a:lnTo>
                <a:lnTo>
                  <a:pt x="886891" y="274243"/>
                </a:lnTo>
                <a:lnTo>
                  <a:pt x="880338" y="318236"/>
                </a:lnTo>
                <a:lnTo>
                  <a:pt x="879322" y="342747"/>
                </a:lnTo>
                <a:lnTo>
                  <a:pt x="881291" y="396265"/>
                </a:lnTo>
                <a:lnTo>
                  <a:pt x="893483" y="452005"/>
                </a:lnTo>
                <a:lnTo>
                  <a:pt x="923137" y="483222"/>
                </a:lnTo>
                <a:lnTo>
                  <a:pt x="925817" y="483882"/>
                </a:lnTo>
                <a:lnTo>
                  <a:pt x="928357" y="484212"/>
                </a:lnTo>
                <a:lnTo>
                  <a:pt x="930897" y="484212"/>
                </a:lnTo>
                <a:lnTo>
                  <a:pt x="965758" y="460286"/>
                </a:lnTo>
                <a:lnTo>
                  <a:pt x="1003846" y="390601"/>
                </a:lnTo>
                <a:lnTo>
                  <a:pt x="1022616" y="352183"/>
                </a:lnTo>
                <a:lnTo>
                  <a:pt x="1044282" y="312178"/>
                </a:lnTo>
                <a:lnTo>
                  <a:pt x="1069555" y="273545"/>
                </a:lnTo>
                <a:lnTo>
                  <a:pt x="1099185" y="239153"/>
                </a:lnTo>
                <a:lnTo>
                  <a:pt x="1133868" y="211975"/>
                </a:lnTo>
                <a:lnTo>
                  <a:pt x="1174330" y="194932"/>
                </a:lnTo>
                <a:lnTo>
                  <a:pt x="1204645" y="192328"/>
                </a:lnTo>
                <a:lnTo>
                  <a:pt x="1228382" y="194792"/>
                </a:lnTo>
                <a:lnTo>
                  <a:pt x="1262430" y="200533"/>
                </a:lnTo>
                <a:lnTo>
                  <a:pt x="1310195" y="210172"/>
                </a:lnTo>
                <a:lnTo>
                  <a:pt x="1583626" y="271310"/>
                </a:lnTo>
                <a:lnTo>
                  <a:pt x="1602663" y="275120"/>
                </a:lnTo>
                <a:lnTo>
                  <a:pt x="1627517" y="277202"/>
                </a:lnTo>
                <a:lnTo>
                  <a:pt x="1654213" y="273545"/>
                </a:lnTo>
                <a:lnTo>
                  <a:pt x="1678724" y="260184"/>
                </a:lnTo>
                <a:lnTo>
                  <a:pt x="1683270" y="253593"/>
                </a:lnTo>
                <a:lnTo>
                  <a:pt x="1697037" y="233641"/>
                </a:lnTo>
                <a:lnTo>
                  <a:pt x="1705229" y="198932"/>
                </a:lnTo>
                <a:close/>
              </a:path>
              <a:path w="2208530" h="2637790">
                <a:moveTo>
                  <a:pt x="1834769" y="584479"/>
                </a:moveTo>
                <a:lnTo>
                  <a:pt x="1811718" y="579716"/>
                </a:lnTo>
                <a:lnTo>
                  <a:pt x="1779866" y="729919"/>
                </a:lnTo>
                <a:lnTo>
                  <a:pt x="1746580" y="875118"/>
                </a:lnTo>
                <a:lnTo>
                  <a:pt x="1712023" y="1015199"/>
                </a:lnTo>
                <a:lnTo>
                  <a:pt x="1676349" y="1149972"/>
                </a:lnTo>
                <a:lnTo>
                  <a:pt x="1639722" y="1279321"/>
                </a:lnTo>
                <a:lnTo>
                  <a:pt x="1602308" y="1403083"/>
                </a:lnTo>
                <a:lnTo>
                  <a:pt x="1564271" y="1521104"/>
                </a:lnTo>
                <a:lnTo>
                  <a:pt x="1525752" y="1633258"/>
                </a:lnTo>
                <a:lnTo>
                  <a:pt x="1486928" y="1739366"/>
                </a:lnTo>
                <a:lnTo>
                  <a:pt x="1447952" y="1839315"/>
                </a:lnTo>
                <a:lnTo>
                  <a:pt x="1408988" y="1932927"/>
                </a:lnTo>
                <a:lnTo>
                  <a:pt x="1370190" y="2020074"/>
                </a:lnTo>
                <a:lnTo>
                  <a:pt x="1331722" y="2100592"/>
                </a:lnTo>
                <a:lnTo>
                  <a:pt x="1293749" y="2174354"/>
                </a:lnTo>
                <a:lnTo>
                  <a:pt x="1256423" y="2241194"/>
                </a:lnTo>
                <a:lnTo>
                  <a:pt x="1219911" y="2300960"/>
                </a:lnTo>
                <a:lnTo>
                  <a:pt x="1184363" y="2353526"/>
                </a:lnTo>
                <a:lnTo>
                  <a:pt x="1149959" y="2398712"/>
                </a:lnTo>
                <a:lnTo>
                  <a:pt x="1116838" y="2436406"/>
                </a:lnTo>
                <a:lnTo>
                  <a:pt x="1085164" y="2466441"/>
                </a:lnTo>
                <a:lnTo>
                  <a:pt x="980376" y="2530271"/>
                </a:lnTo>
                <a:lnTo>
                  <a:pt x="908850" y="2561425"/>
                </a:lnTo>
                <a:lnTo>
                  <a:pt x="842606" y="2583662"/>
                </a:lnTo>
                <a:lnTo>
                  <a:pt x="783742" y="2598496"/>
                </a:lnTo>
                <a:lnTo>
                  <a:pt x="734326" y="2607424"/>
                </a:lnTo>
                <a:lnTo>
                  <a:pt x="696455" y="2611996"/>
                </a:lnTo>
                <a:lnTo>
                  <a:pt x="663638" y="2614079"/>
                </a:lnTo>
                <a:lnTo>
                  <a:pt x="621817" y="2612148"/>
                </a:lnTo>
                <a:lnTo>
                  <a:pt x="580072" y="2607335"/>
                </a:lnTo>
                <a:lnTo>
                  <a:pt x="538581" y="2599652"/>
                </a:lnTo>
                <a:lnTo>
                  <a:pt x="497471" y="2589111"/>
                </a:lnTo>
                <a:lnTo>
                  <a:pt x="490842" y="2611767"/>
                </a:lnTo>
                <a:lnTo>
                  <a:pt x="533501" y="2622702"/>
                </a:lnTo>
                <a:lnTo>
                  <a:pt x="576580" y="2630678"/>
                </a:lnTo>
                <a:lnTo>
                  <a:pt x="619925" y="2635681"/>
                </a:lnTo>
                <a:lnTo>
                  <a:pt x="664527" y="2637688"/>
                </a:lnTo>
                <a:lnTo>
                  <a:pt x="699528" y="2635897"/>
                </a:lnTo>
                <a:lnTo>
                  <a:pt x="773861" y="2625306"/>
                </a:lnTo>
                <a:lnTo>
                  <a:pt x="822718" y="2614244"/>
                </a:lnTo>
                <a:lnTo>
                  <a:pt x="877747" y="2598039"/>
                </a:lnTo>
                <a:lnTo>
                  <a:pt x="937704" y="2575699"/>
                </a:lnTo>
                <a:lnTo>
                  <a:pt x="1001395" y="2546235"/>
                </a:lnTo>
                <a:lnTo>
                  <a:pt x="1067574" y="2508681"/>
                </a:lnTo>
                <a:lnTo>
                  <a:pt x="1114171" y="2471813"/>
                </a:lnTo>
                <a:lnTo>
                  <a:pt x="1147191" y="2437473"/>
                </a:lnTo>
                <a:lnTo>
                  <a:pt x="1199261" y="2371712"/>
                </a:lnTo>
                <a:lnTo>
                  <a:pt x="1235430" y="2318588"/>
                </a:lnTo>
                <a:lnTo>
                  <a:pt x="1272552" y="2258199"/>
                </a:lnTo>
                <a:lnTo>
                  <a:pt x="1310487" y="2190724"/>
                </a:lnTo>
                <a:lnTo>
                  <a:pt x="1349070" y="2116290"/>
                </a:lnTo>
                <a:lnTo>
                  <a:pt x="1388122" y="2035060"/>
                </a:lnTo>
                <a:lnTo>
                  <a:pt x="1427505" y="1947164"/>
                </a:lnTo>
                <a:lnTo>
                  <a:pt x="1467027" y="1852777"/>
                </a:lnTo>
                <a:lnTo>
                  <a:pt x="1506537" y="1752053"/>
                </a:lnTo>
                <a:lnTo>
                  <a:pt x="1545882" y="1645107"/>
                </a:lnTo>
                <a:lnTo>
                  <a:pt x="1584883" y="1532128"/>
                </a:lnTo>
                <a:lnTo>
                  <a:pt x="1623390" y="1413243"/>
                </a:lnTo>
                <a:lnTo>
                  <a:pt x="1661223" y="1288605"/>
                </a:lnTo>
                <a:lnTo>
                  <a:pt x="1698244" y="1158379"/>
                </a:lnTo>
                <a:lnTo>
                  <a:pt x="1734261" y="1022692"/>
                </a:lnTo>
                <a:lnTo>
                  <a:pt x="1769135" y="881722"/>
                </a:lnTo>
                <a:lnTo>
                  <a:pt x="1802688" y="735596"/>
                </a:lnTo>
                <a:lnTo>
                  <a:pt x="1834769" y="584479"/>
                </a:lnTo>
                <a:close/>
              </a:path>
              <a:path w="2208530" h="2637790">
                <a:moveTo>
                  <a:pt x="2208174" y="1413332"/>
                </a:moveTo>
                <a:lnTo>
                  <a:pt x="2207844" y="1362532"/>
                </a:lnTo>
                <a:lnTo>
                  <a:pt x="2199373" y="1299032"/>
                </a:lnTo>
                <a:lnTo>
                  <a:pt x="2185289" y="1252740"/>
                </a:lnTo>
                <a:lnTo>
                  <a:pt x="2185289" y="1387932"/>
                </a:lnTo>
                <a:lnTo>
                  <a:pt x="2181593" y="1438732"/>
                </a:lnTo>
                <a:lnTo>
                  <a:pt x="2174125" y="1489532"/>
                </a:lnTo>
                <a:lnTo>
                  <a:pt x="2160968" y="1527632"/>
                </a:lnTo>
                <a:lnTo>
                  <a:pt x="2109825" y="1616532"/>
                </a:lnTo>
                <a:lnTo>
                  <a:pt x="2063343" y="1692732"/>
                </a:lnTo>
                <a:lnTo>
                  <a:pt x="2021319" y="1756232"/>
                </a:lnTo>
                <a:lnTo>
                  <a:pt x="1983524" y="1807032"/>
                </a:lnTo>
                <a:lnTo>
                  <a:pt x="1949729" y="1857832"/>
                </a:lnTo>
                <a:lnTo>
                  <a:pt x="1919732" y="1883232"/>
                </a:lnTo>
                <a:lnTo>
                  <a:pt x="1893290" y="1908632"/>
                </a:lnTo>
                <a:lnTo>
                  <a:pt x="1870202" y="1921332"/>
                </a:lnTo>
                <a:lnTo>
                  <a:pt x="1850237" y="1934032"/>
                </a:lnTo>
                <a:lnTo>
                  <a:pt x="1818817" y="1934032"/>
                </a:lnTo>
                <a:lnTo>
                  <a:pt x="1776399" y="1895932"/>
                </a:lnTo>
                <a:lnTo>
                  <a:pt x="1757743" y="1857832"/>
                </a:lnTo>
                <a:lnTo>
                  <a:pt x="1741195" y="1819732"/>
                </a:lnTo>
                <a:lnTo>
                  <a:pt x="1727098" y="1768932"/>
                </a:lnTo>
                <a:lnTo>
                  <a:pt x="1715770" y="1705432"/>
                </a:lnTo>
                <a:lnTo>
                  <a:pt x="1707515" y="1641932"/>
                </a:lnTo>
                <a:lnTo>
                  <a:pt x="1702663" y="1565732"/>
                </a:lnTo>
                <a:lnTo>
                  <a:pt x="1701457" y="1514932"/>
                </a:lnTo>
                <a:lnTo>
                  <a:pt x="1702079" y="1464132"/>
                </a:lnTo>
                <a:lnTo>
                  <a:pt x="1704505" y="1413332"/>
                </a:lnTo>
                <a:lnTo>
                  <a:pt x="1708759" y="1362532"/>
                </a:lnTo>
                <a:lnTo>
                  <a:pt x="1714855" y="1311732"/>
                </a:lnTo>
                <a:lnTo>
                  <a:pt x="1722805" y="1273632"/>
                </a:lnTo>
                <a:lnTo>
                  <a:pt x="1732622" y="1222832"/>
                </a:lnTo>
                <a:lnTo>
                  <a:pt x="1727695" y="1273632"/>
                </a:lnTo>
                <a:lnTo>
                  <a:pt x="1724748" y="1311732"/>
                </a:lnTo>
                <a:lnTo>
                  <a:pt x="1723707" y="1362532"/>
                </a:lnTo>
                <a:lnTo>
                  <a:pt x="1724520" y="1413332"/>
                </a:lnTo>
                <a:lnTo>
                  <a:pt x="1727111" y="1451432"/>
                </a:lnTo>
                <a:lnTo>
                  <a:pt x="1733296" y="1514932"/>
                </a:lnTo>
                <a:lnTo>
                  <a:pt x="1742859" y="1578432"/>
                </a:lnTo>
                <a:lnTo>
                  <a:pt x="1755978" y="1629232"/>
                </a:lnTo>
                <a:lnTo>
                  <a:pt x="1772793" y="1680032"/>
                </a:lnTo>
                <a:lnTo>
                  <a:pt x="1793455" y="1718132"/>
                </a:lnTo>
                <a:lnTo>
                  <a:pt x="1818119" y="1756232"/>
                </a:lnTo>
                <a:lnTo>
                  <a:pt x="1846948" y="1768932"/>
                </a:lnTo>
                <a:lnTo>
                  <a:pt x="1884057" y="1768932"/>
                </a:lnTo>
                <a:lnTo>
                  <a:pt x="1908962" y="1756232"/>
                </a:lnTo>
                <a:lnTo>
                  <a:pt x="1922272" y="1743532"/>
                </a:lnTo>
                <a:lnTo>
                  <a:pt x="1935581" y="1730832"/>
                </a:lnTo>
                <a:lnTo>
                  <a:pt x="1963991" y="1705432"/>
                </a:lnTo>
                <a:lnTo>
                  <a:pt x="1994306" y="1667332"/>
                </a:lnTo>
                <a:lnTo>
                  <a:pt x="2026615" y="1616532"/>
                </a:lnTo>
                <a:lnTo>
                  <a:pt x="2061006" y="1565732"/>
                </a:lnTo>
                <a:lnTo>
                  <a:pt x="2097570" y="1489532"/>
                </a:lnTo>
                <a:lnTo>
                  <a:pt x="2136419" y="1413332"/>
                </a:lnTo>
                <a:lnTo>
                  <a:pt x="2143099" y="1400632"/>
                </a:lnTo>
                <a:lnTo>
                  <a:pt x="2151278" y="1349832"/>
                </a:lnTo>
                <a:lnTo>
                  <a:pt x="2153196" y="1286332"/>
                </a:lnTo>
                <a:lnTo>
                  <a:pt x="2141067" y="1210132"/>
                </a:lnTo>
                <a:lnTo>
                  <a:pt x="2168296" y="1273632"/>
                </a:lnTo>
                <a:lnTo>
                  <a:pt x="2181949" y="1337132"/>
                </a:lnTo>
                <a:lnTo>
                  <a:pt x="2185289" y="1387932"/>
                </a:lnTo>
                <a:lnTo>
                  <a:pt x="2185289" y="1252740"/>
                </a:lnTo>
                <a:lnTo>
                  <a:pt x="2180056" y="1235532"/>
                </a:lnTo>
                <a:lnTo>
                  <a:pt x="2166899" y="1210132"/>
                </a:lnTo>
                <a:lnTo>
                  <a:pt x="2147189" y="1172032"/>
                </a:lnTo>
                <a:lnTo>
                  <a:pt x="2132203" y="1159332"/>
                </a:lnTo>
                <a:lnTo>
                  <a:pt x="2130450" y="1156652"/>
                </a:lnTo>
                <a:lnTo>
                  <a:pt x="2130450" y="1311732"/>
                </a:lnTo>
                <a:lnTo>
                  <a:pt x="2126437" y="1362532"/>
                </a:lnTo>
                <a:lnTo>
                  <a:pt x="2119617" y="1387932"/>
                </a:lnTo>
                <a:lnTo>
                  <a:pt x="2114727" y="1413332"/>
                </a:lnTo>
                <a:lnTo>
                  <a:pt x="2068029" y="1502232"/>
                </a:lnTo>
                <a:lnTo>
                  <a:pt x="2026348" y="1565732"/>
                </a:lnTo>
                <a:lnTo>
                  <a:pt x="1989416" y="1629232"/>
                </a:lnTo>
                <a:lnTo>
                  <a:pt x="1956968" y="1680032"/>
                </a:lnTo>
                <a:lnTo>
                  <a:pt x="1928723" y="1705432"/>
                </a:lnTo>
                <a:lnTo>
                  <a:pt x="1904415" y="1730832"/>
                </a:lnTo>
                <a:lnTo>
                  <a:pt x="1883765" y="1743532"/>
                </a:lnTo>
                <a:lnTo>
                  <a:pt x="1852396" y="1743532"/>
                </a:lnTo>
                <a:lnTo>
                  <a:pt x="1813382" y="1705432"/>
                </a:lnTo>
                <a:lnTo>
                  <a:pt x="1780628" y="1629232"/>
                </a:lnTo>
                <a:lnTo>
                  <a:pt x="1767636" y="1578432"/>
                </a:lnTo>
                <a:lnTo>
                  <a:pt x="1757476" y="1514932"/>
                </a:lnTo>
                <a:lnTo>
                  <a:pt x="1750529" y="1451432"/>
                </a:lnTo>
                <a:lnTo>
                  <a:pt x="1747710" y="1400632"/>
                </a:lnTo>
                <a:lnTo>
                  <a:pt x="1747278" y="1349832"/>
                </a:lnTo>
                <a:lnTo>
                  <a:pt x="1749298" y="1299032"/>
                </a:lnTo>
                <a:lnTo>
                  <a:pt x="1753806" y="1248232"/>
                </a:lnTo>
                <a:lnTo>
                  <a:pt x="1760855" y="1197432"/>
                </a:lnTo>
                <a:lnTo>
                  <a:pt x="1770481" y="1146632"/>
                </a:lnTo>
                <a:lnTo>
                  <a:pt x="1782749" y="1108532"/>
                </a:lnTo>
                <a:lnTo>
                  <a:pt x="1797710" y="1070432"/>
                </a:lnTo>
                <a:lnTo>
                  <a:pt x="1805800" y="1070432"/>
                </a:lnTo>
                <a:lnTo>
                  <a:pt x="1809927" y="1057732"/>
                </a:lnTo>
                <a:lnTo>
                  <a:pt x="1808480" y="1070432"/>
                </a:lnTo>
                <a:lnTo>
                  <a:pt x="1823097" y="1070432"/>
                </a:lnTo>
                <a:lnTo>
                  <a:pt x="1812493" y="1121232"/>
                </a:lnTo>
                <a:lnTo>
                  <a:pt x="1805012" y="1172032"/>
                </a:lnTo>
                <a:lnTo>
                  <a:pt x="1800352" y="1222832"/>
                </a:lnTo>
                <a:lnTo>
                  <a:pt x="1798180" y="1273632"/>
                </a:lnTo>
                <a:lnTo>
                  <a:pt x="1798205" y="1324432"/>
                </a:lnTo>
                <a:lnTo>
                  <a:pt x="1800110" y="1387932"/>
                </a:lnTo>
                <a:lnTo>
                  <a:pt x="1803590" y="1426032"/>
                </a:lnTo>
                <a:lnTo>
                  <a:pt x="1809127" y="1476832"/>
                </a:lnTo>
                <a:lnTo>
                  <a:pt x="1818132" y="1540332"/>
                </a:lnTo>
                <a:lnTo>
                  <a:pt x="1831314" y="1591132"/>
                </a:lnTo>
                <a:lnTo>
                  <a:pt x="1849424" y="1629232"/>
                </a:lnTo>
                <a:lnTo>
                  <a:pt x="1873186" y="1654632"/>
                </a:lnTo>
                <a:lnTo>
                  <a:pt x="1898954" y="1654632"/>
                </a:lnTo>
                <a:lnTo>
                  <a:pt x="1910105" y="1641932"/>
                </a:lnTo>
                <a:lnTo>
                  <a:pt x="1923643" y="1629232"/>
                </a:lnTo>
                <a:lnTo>
                  <a:pt x="1939963" y="1603832"/>
                </a:lnTo>
                <a:lnTo>
                  <a:pt x="1959394" y="1578432"/>
                </a:lnTo>
                <a:lnTo>
                  <a:pt x="1982330" y="1527632"/>
                </a:lnTo>
                <a:lnTo>
                  <a:pt x="2009101" y="1451432"/>
                </a:lnTo>
                <a:lnTo>
                  <a:pt x="2040102" y="1362532"/>
                </a:lnTo>
                <a:lnTo>
                  <a:pt x="2044433" y="1337132"/>
                </a:lnTo>
                <a:lnTo>
                  <a:pt x="2048535" y="1299032"/>
                </a:lnTo>
                <a:lnTo>
                  <a:pt x="2048040" y="1248232"/>
                </a:lnTo>
                <a:lnTo>
                  <a:pt x="2038578" y="1184732"/>
                </a:lnTo>
                <a:lnTo>
                  <a:pt x="2024735" y="1146149"/>
                </a:lnTo>
                <a:lnTo>
                  <a:pt x="2024735" y="1299032"/>
                </a:lnTo>
                <a:lnTo>
                  <a:pt x="2020824" y="1337132"/>
                </a:lnTo>
                <a:lnTo>
                  <a:pt x="1985581" y="1451432"/>
                </a:lnTo>
                <a:lnTo>
                  <a:pt x="1958276" y="1514932"/>
                </a:lnTo>
                <a:lnTo>
                  <a:pt x="1935238" y="1565732"/>
                </a:lnTo>
                <a:lnTo>
                  <a:pt x="1916188" y="1603832"/>
                </a:lnTo>
                <a:lnTo>
                  <a:pt x="1900809" y="1616532"/>
                </a:lnTo>
                <a:lnTo>
                  <a:pt x="1888807" y="1629232"/>
                </a:lnTo>
                <a:lnTo>
                  <a:pt x="1881327" y="1629232"/>
                </a:lnTo>
                <a:lnTo>
                  <a:pt x="1866874" y="1616532"/>
                </a:lnTo>
                <a:lnTo>
                  <a:pt x="1851774" y="1578432"/>
                </a:lnTo>
                <a:lnTo>
                  <a:pt x="1837880" y="1514932"/>
                </a:lnTo>
                <a:lnTo>
                  <a:pt x="1827047" y="1426032"/>
                </a:lnTo>
                <a:lnTo>
                  <a:pt x="1822856" y="1362532"/>
                </a:lnTo>
                <a:lnTo>
                  <a:pt x="1821256" y="1311732"/>
                </a:lnTo>
                <a:lnTo>
                  <a:pt x="1822094" y="1248232"/>
                </a:lnTo>
                <a:lnTo>
                  <a:pt x="1825269" y="1197432"/>
                </a:lnTo>
                <a:lnTo>
                  <a:pt x="1830628" y="1146632"/>
                </a:lnTo>
                <a:lnTo>
                  <a:pt x="1838071" y="1108532"/>
                </a:lnTo>
                <a:lnTo>
                  <a:pt x="1870862" y="1070432"/>
                </a:lnTo>
                <a:lnTo>
                  <a:pt x="1921611" y="1070432"/>
                </a:lnTo>
                <a:lnTo>
                  <a:pt x="1948294" y="1057732"/>
                </a:lnTo>
                <a:lnTo>
                  <a:pt x="1961057" y="1070432"/>
                </a:lnTo>
                <a:lnTo>
                  <a:pt x="1973262" y="1095832"/>
                </a:lnTo>
                <a:lnTo>
                  <a:pt x="1984590" y="1108532"/>
                </a:lnTo>
                <a:lnTo>
                  <a:pt x="1994712" y="1121232"/>
                </a:lnTo>
                <a:lnTo>
                  <a:pt x="2016201" y="1184732"/>
                </a:lnTo>
                <a:lnTo>
                  <a:pt x="2024697" y="1248232"/>
                </a:lnTo>
                <a:lnTo>
                  <a:pt x="2024735" y="1299032"/>
                </a:lnTo>
                <a:lnTo>
                  <a:pt x="2024735" y="1146149"/>
                </a:lnTo>
                <a:lnTo>
                  <a:pt x="2006688" y="1095832"/>
                </a:lnTo>
                <a:lnTo>
                  <a:pt x="1996097" y="1083132"/>
                </a:lnTo>
                <a:lnTo>
                  <a:pt x="1984248" y="1070432"/>
                </a:lnTo>
                <a:lnTo>
                  <a:pt x="1971344" y="1045032"/>
                </a:lnTo>
                <a:lnTo>
                  <a:pt x="1974303" y="1045032"/>
                </a:lnTo>
                <a:lnTo>
                  <a:pt x="2019833" y="1070432"/>
                </a:lnTo>
                <a:lnTo>
                  <a:pt x="2041867" y="1095832"/>
                </a:lnTo>
                <a:lnTo>
                  <a:pt x="2063140" y="1108532"/>
                </a:lnTo>
                <a:lnTo>
                  <a:pt x="2068550" y="1121232"/>
                </a:lnTo>
                <a:lnTo>
                  <a:pt x="2073821" y="1121232"/>
                </a:lnTo>
                <a:lnTo>
                  <a:pt x="2078520" y="1133932"/>
                </a:lnTo>
                <a:lnTo>
                  <a:pt x="2111222" y="1197432"/>
                </a:lnTo>
                <a:lnTo>
                  <a:pt x="2126958" y="1248232"/>
                </a:lnTo>
                <a:lnTo>
                  <a:pt x="2130450" y="1311732"/>
                </a:lnTo>
                <a:lnTo>
                  <a:pt x="2130450" y="1156652"/>
                </a:lnTo>
                <a:lnTo>
                  <a:pt x="2115667" y="1133932"/>
                </a:lnTo>
                <a:lnTo>
                  <a:pt x="2097786" y="1108532"/>
                </a:lnTo>
                <a:lnTo>
                  <a:pt x="2078761" y="1095832"/>
                </a:lnTo>
                <a:lnTo>
                  <a:pt x="2063305" y="1083132"/>
                </a:lnTo>
                <a:lnTo>
                  <a:pt x="2046236" y="1057732"/>
                </a:lnTo>
                <a:lnTo>
                  <a:pt x="2027796" y="1045032"/>
                </a:lnTo>
                <a:lnTo>
                  <a:pt x="2008212" y="1032332"/>
                </a:lnTo>
                <a:lnTo>
                  <a:pt x="2047430" y="994232"/>
                </a:lnTo>
                <a:lnTo>
                  <a:pt x="2080082" y="956132"/>
                </a:lnTo>
                <a:lnTo>
                  <a:pt x="2106409" y="918032"/>
                </a:lnTo>
                <a:lnTo>
                  <a:pt x="2126653" y="879932"/>
                </a:lnTo>
                <a:lnTo>
                  <a:pt x="2141042" y="829132"/>
                </a:lnTo>
                <a:lnTo>
                  <a:pt x="2149830" y="778332"/>
                </a:lnTo>
                <a:lnTo>
                  <a:pt x="2153234" y="740232"/>
                </a:lnTo>
                <a:lnTo>
                  <a:pt x="2151507" y="689432"/>
                </a:lnTo>
                <a:lnTo>
                  <a:pt x="2142629" y="625932"/>
                </a:lnTo>
                <a:lnTo>
                  <a:pt x="2128786" y="575132"/>
                </a:lnTo>
                <a:lnTo>
                  <a:pt x="2109978" y="537032"/>
                </a:lnTo>
                <a:lnTo>
                  <a:pt x="2086279" y="498932"/>
                </a:lnTo>
                <a:lnTo>
                  <a:pt x="2057704" y="473532"/>
                </a:lnTo>
                <a:lnTo>
                  <a:pt x="2024291" y="460832"/>
                </a:lnTo>
                <a:lnTo>
                  <a:pt x="1943709" y="460832"/>
                </a:lnTo>
                <a:lnTo>
                  <a:pt x="1902333" y="486232"/>
                </a:lnTo>
                <a:lnTo>
                  <a:pt x="1862493" y="511632"/>
                </a:lnTo>
                <a:lnTo>
                  <a:pt x="1825879" y="549732"/>
                </a:lnTo>
                <a:lnTo>
                  <a:pt x="1844167" y="562432"/>
                </a:lnTo>
                <a:lnTo>
                  <a:pt x="1885530" y="524332"/>
                </a:lnTo>
                <a:lnTo>
                  <a:pt x="1930260" y="486232"/>
                </a:lnTo>
                <a:lnTo>
                  <a:pt x="1975472" y="473532"/>
                </a:lnTo>
                <a:lnTo>
                  <a:pt x="2018233" y="486232"/>
                </a:lnTo>
                <a:lnTo>
                  <a:pt x="2070862" y="511632"/>
                </a:lnTo>
                <a:lnTo>
                  <a:pt x="2095233" y="549732"/>
                </a:lnTo>
                <a:lnTo>
                  <a:pt x="2115096" y="613232"/>
                </a:lnTo>
                <a:lnTo>
                  <a:pt x="2128088" y="689432"/>
                </a:lnTo>
                <a:lnTo>
                  <a:pt x="2129586" y="727532"/>
                </a:lnTo>
                <a:lnTo>
                  <a:pt x="2127427" y="765632"/>
                </a:lnTo>
                <a:lnTo>
                  <a:pt x="2120709" y="816432"/>
                </a:lnTo>
                <a:lnTo>
                  <a:pt x="2108530" y="854532"/>
                </a:lnTo>
                <a:lnTo>
                  <a:pt x="2089975" y="905332"/>
                </a:lnTo>
                <a:lnTo>
                  <a:pt x="2064143" y="943432"/>
                </a:lnTo>
                <a:lnTo>
                  <a:pt x="2030158" y="981532"/>
                </a:lnTo>
                <a:lnTo>
                  <a:pt x="1987092" y="1019632"/>
                </a:lnTo>
                <a:lnTo>
                  <a:pt x="1951799" y="994232"/>
                </a:lnTo>
                <a:lnTo>
                  <a:pt x="1928406" y="985951"/>
                </a:lnTo>
                <a:lnTo>
                  <a:pt x="1928406" y="1045032"/>
                </a:lnTo>
                <a:lnTo>
                  <a:pt x="1891766" y="1045032"/>
                </a:lnTo>
                <a:lnTo>
                  <a:pt x="1874253" y="1057732"/>
                </a:lnTo>
                <a:lnTo>
                  <a:pt x="1857438" y="1057732"/>
                </a:lnTo>
                <a:lnTo>
                  <a:pt x="1862124" y="1045032"/>
                </a:lnTo>
                <a:lnTo>
                  <a:pt x="1867039" y="1032332"/>
                </a:lnTo>
                <a:lnTo>
                  <a:pt x="1877606" y="1032332"/>
                </a:lnTo>
                <a:lnTo>
                  <a:pt x="1884387" y="1019632"/>
                </a:lnTo>
                <a:lnTo>
                  <a:pt x="1892427" y="1019632"/>
                </a:lnTo>
                <a:lnTo>
                  <a:pt x="1901786" y="1032332"/>
                </a:lnTo>
                <a:lnTo>
                  <a:pt x="1921522" y="1032332"/>
                </a:lnTo>
                <a:lnTo>
                  <a:pt x="1928406" y="1045032"/>
                </a:lnTo>
                <a:lnTo>
                  <a:pt x="1928406" y="985951"/>
                </a:lnTo>
                <a:lnTo>
                  <a:pt x="1915960" y="981532"/>
                </a:lnTo>
                <a:lnTo>
                  <a:pt x="1880704" y="981532"/>
                </a:lnTo>
                <a:lnTo>
                  <a:pt x="1847176" y="994232"/>
                </a:lnTo>
                <a:lnTo>
                  <a:pt x="1839137" y="999337"/>
                </a:lnTo>
                <a:lnTo>
                  <a:pt x="1839137" y="1032332"/>
                </a:lnTo>
                <a:lnTo>
                  <a:pt x="1836458" y="1045032"/>
                </a:lnTo>
                <a:lnTo>
                  <a:pt x="1833867" y="1045032"/>
                </a:lnTo>
                <a:lnTo>
                  <a:pt x="1831479" y="1057732"/>
                </a:lnTo>
                <a:lnTo>
                  <a:pt x="1818728" y="1057732"/>
                </a:lnTo>
                <a:lnTo>
                  <a:pt x="1825269" y="1045032"/>
                </a:lnTo>
                <a:lnTo>
                  <a:pt x="1832089" y="1045032"/>
                </a:lnTo>
                <a:lnTo>
                  <a:pt x="1839137" y="1032332"/>
                </a:lnTo>
                <a:lnTo>
                  <a:pt x="1839137" y="999337"/>
                </a:lnTo>
                <a:lnTo>
                  <a:pt x="1827136" y="1006932"/>
                </a:lnTo>
                <a:lnTo>
                  <a:pt x="1809076" y="1019632"/>
                </a:lnTo>
                <a:lnTo>
                  <a:pt x="1778520" y="1057732"/>
                </a:lnTo>
                <a:lnTo>
                  <a:pt x="1758454" y="1095832"/>
                </a:lnTo>
                <a:lnTo>
                  <a:pt x="1740763" y="1133932"/>
                </a:lnTo>
                <a:lnTo>
                  <a:pt x="1725371" y="1172032"/>
                </a:lnTo>
                <a:lnTo>
                  <a:pt x="1712226" y="1210132"/>
                </a:lnTo>
                <a:lnTo>
                  <a:pt x="1701292" y="1260932"/>
                </a:lnTo>
                <a:lnTo>
                  <a:pt x="1692503" y="1311732"/>
                </a:lnTo>
                <a:lnTo>
                  <a:pt x="1685823" y="1362532"/>
                </a:lnTo>
                <a:lnTo>
                  <a:pt x="1681187" y="1413332"/>
                </a:lnTo>
                <a:lnTo>
                  <a:pt x="1678546" y="1464132"/>
                </a:lnTo>
                <a:lnTo>
                  <a:pt x="1677847" y="1514932"/>
                </a:lnTo>
                <a:lnTo>
                  <a:pt x="1679054" y="1565732"/>
                </a:lnTo>
                <a:lnTo>
                  <a:pt x="1682584" y="1629232"/>
                </a:lnTo>
                <a:lnTo>
                  <a:pt x="1688630" y="1680032"/>
                </a:lnTo>
                <a:lnTo>
                  <a:pt x="1697304" y="1743532"/>
                </a:lnTo>
                <a:lnTo>
                  <a:pt x="1708746" y="1794332"/>
                </a:lnTo>
                <a:lnTo>
                  <a:pt x="1723123" y="1845132"/>
                </a:lnTo>
                <a:lnTo>
                  <a:pt x="1740547" y="1883232"/>
                </a:lnTo>
                <a:lnTo>
                  <a:pt x="1761172" y="1921332"/>
                </a:lnTo>
                <a:lnTo>
                  <a:pt x="1812569" y="1959432"/>
                </a:lnTo>
                <a:lnTo>
                  <a:pt x="1853819" y="1959432"/>
                </a:lnTo>
                <a:lnTo>
                  <a:pt x="1878609" y="1946732"/>
                </a:lnTo>
                <a:lnTo>
                  <a:pt x="1891868" y="1934032"/>
                </a:lnTo>
                <a:lnTo>
                  <a:pt x="1905114" y="1921332"/>
                </a:lnTo>
                <a:lnTo>
                  <a:pt x="1933359" y="1908632"/>
                </a:lnTo>
                <a:lnTo>
                  <a:pt x="1963381" y="1870532"/>
                </a:lnTo>
                <a:lnTo>
                  <a:pt x="1995195" y="1832432"/>
                </a:lnTo>
                <a:lnTo>
                  <a:pt x="2028825" y="1794332"/>
                </a:lnTo>
                <a:lnTo>
                  <a:pt x="2064321" y="1743532"/>
                </a:lnTo>
                <a:lnTo>
                  <a:pt x="2101684" y="1680032"/>
                </a:lnTo>
                <a:lnTo>
                  <a:pt x="2140966" y="1616532"/>
                </a:lnTo>
                <a:lnTo>
                  <a:pt x="2182177" y="1540332"/>
                </a:lnTo>
                <a:lnTo>
                  <a:pt x="2187359" y="1527632"/>
                </a:lnTo>
                <a:lnTo>
                  <a:pt x="2195220" y="1502232"/>
                </a:lnTo>
                <a:lnTo>
                  <a:pt x="2203069" y="1464132"/>
                </a:lnTo>
                <a:lnTo>
                  <a:pt x="2208174" y="1413332"/>
                </a:lnTo>
                <a:close/>
              </a:path>
            </a:pathLst>
          </a:custGeom>
          <a:solidFill>
            <a:srgbClr val="231F20"/>
          </a:solid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
            <a:ext cx="18288000" cy="10286999"/>
          </a:xfrm>
          <a:prstGeom prst="rect">
            <a:avLst/>
          </a:prstGeom>
        </p:spPr>
      </p:pic>
      <p:grpSp>
        <p:nvGrpSpPr>
          <p:cNvPr id="3" name="object 3"/>
          <p:cNvGrpSpPr/>
          <p:nvPr/>
        </p:nvGrpSpPr>
        <p:grpSpPr>
          <a:xfrm>
            <a:off x="1125993" y="1098709"/>
            <a:ext cx="16040100" cy="8355965"/>
            <a:chOff x="1125993" y="1098709"/>
            <a:chExt cx="16040100" cy="8355965"/>
          </a:xfrm>
        </p:grpSpPr>
        <p:sp>
          <p:nvSpPr>
            <p:cNvPr id="4" name="object 4"/>
            <p:cNvSpPr/>
            <p:nvPr/>
          </p:nvSpPr>
          <p:spPr>
            <a:xfrm>
              <a:off x="1166100" y="1455162"/>
              <a:ext cx="15960090" cy="7959090"/>
            </a:xfrm>
            <a:custGeom>
              <a:avLst/>
              <a:gdLst/>
              <a:ahLst/>
              <a:cxnLst/>
              <a:rect l="l" t="t" r="r" b="b"/>
              <a:pathLst>
                <a:path w="15960090" h="7959090">
                  <a:moveTo>
                    <a:pt x="14734360" y="7958916"/>
                  </a:moveTo>
                  <a:lnTo>
                    <a:pt x="0" y="7958916"/>
                  </a:lnTo>
                  <a:lnTo>
                    <a:pt x="0" y="800535"/>
                  </a:lnTo>
                  <a:lnTo>
                    <a:pt x="15959766" y="800535"/>
                  </a:lnTo>
                  <a:lnTo>
                    <a:pt x="15959766" y="6734294"/>
                  </a:lnTo>
                  <a:lnTo>
                    <a:pt x="14754414" y="6734294"/>
                  </a:lnTo>
                  <a:lnTo>
                    <a:pt x="14746602" y="6735866"/>
                  </a:lnTo>
                  <a:lnTo>
                    <a:pt x="14740228" y="6740158"/>
                  </a:lnTo>
                  <a:lnTo>
                    <a:pt x="14735934" y="6746528"/>
                  </a:lnTo>
                  <a:lnTo>
                    <a:pt x="14734360" y="6754335"/>
                  </a:lnTo>
                  <a:lnTo>
                    <a:pt x="14734360" y="7958916"/>
                  </a:lnTo>
                  <a:close/>
                </a:path>
                <a:path w="15960090" h="7959090">
                  <a:moveTo>
                    <a:pt x="14774448" y="7930598"/>
                  </a:moveTo>
                  <a:lnTo>
                    <a:pt x="14774448" y="6774395"/>
                  </a:lnTo>
                  <a:lnTo>
                    <a:pt x="15931389" y="6774395"/>
                  </a:lnTo>
                  <a:lnTo>
                    <a:pt x="14774448" y="7930598"/>
                  </a:lnTo>
                  <a:close/>
                </a:path>
                <a:path w="15960090" h="7959090">
                  <a:moveTo>
                    <a:pt x="15959766" y="760453"/>
                  </a:moveTo>
                  <a:lnTo>
                    <a:pt x="0" y="760453"/>
                  </a:lnTo>
                  <a:lnTo>
                    <a:pt x="0" y="0"/>
                  </a:lnTo>
                  <a:lnTo>
                    <a:pt x="15959766" y="0"/>
                  </a:lnTo>
                  <a:lnTo>
                    <a:pt x="15959766" y="760453"/>
                  </a:lnTo>
                  <a:close/>
                </a:path>
              </a:pathLst>
            </a:custGeom>
            <a:solidFill>
              <a:srgbClr val="FFFFFF"/>
            </a:solidFill>
          </p:spPr>
          <p:txBody>
            <a:bodyPr wrap="square" lIns="0" tIns="0" rIns="0" bIns="0" rtlCol="0"/>
            <a:lstStyle/>
            <a:p>
              <a:endParaRPr/>
            </a:p>
          </p:txBody>
        </p:sp>
        <p:sp>
          <p:nvSpPr>
            <p:cNvPr id="5" name="object 5"/>
            <p:cNvSpPr/>
            <p:nvPr/>
          </p:nvSpPr>
          <p:spPr>
            <a:xfrm>
              <a:off x="1125993" y="1415080"/>
              <a:ext cx="16040100" cy="8039100"/>
            </a:xfrm>
            <a:custGeom>
              <a:avLst/>
              <a:gdLst/>
              <a:ahLst/>
              <a:cxnLst/>
              <a:rect l="l" t="t" r="r" b="b"/>
              <a:pathLst>
                <a:path w="16040100" h="8039100">
                  <a:moveTo>
                    <a:pt x="14797128" y="8039080"/>
                  </a:moveTo>
                  <a:lnTo>
                    <a:pt x="20053" y="8039080"/>
                  </a:lnTo>
                  <a:lnTo>
                    <a:pt x="12250" y="8037507"/>
                  </a:lnTo>
                  <a:lnTo>
                    <a:pt x="5875" y="8033215"/>
                  </a:lnTo>
                  <a:lnTo>
                    <a:pt x="1576" y="8026846"/>
                  </a:lnTo>
                  <a:lnTo>
                    <a:pt x="0" y="8019039"/>
                  </a:lnTo>
                  <a:lnTo>
                    <a:pt x="0" y="20040"/>
                  </a:lnTo>
                  <a:lnTo>
                    <a:pt x="1576" y="12242"/>
                  </a:lnTo>
                  <a:lnTo>
                    <a:pt x="5875" y="5871"/>
                  </a:lnTo>
                  <a:lnTo>
                    <a:pt x="12250" y="1575"/>
                  </a:lnTo>
                  <a:lnTo>
                    <a:pt x="20053" y="0"/>
                  </a:lnTo>
                  <a:lnTo>
                    <a:pt x="16019927" y="0"/>
                  </a:lnTo>
                  <a:lnTo>
                    <a:pt x="16027731" y="1575"/>
                  </a:lnTo>
                  <a:lnTo>
                    <a:pt x="16034105" y="5871"/>
                  </a:lnTo>
                  <a:lnTo>
                    <a:pt x="16038404" y="12242"/>
                  </a:lnTo>
                  <a:lnTo>
                    <a:pt x="16039981" y="20040"/>
                  </a:lnTo>
                  <a:lnTo>
                    <a:pt x="16039981" y="40081"/>
                  </a:lnTo>
                  <a:lnTo>
                    <a:pt x="40107" y="40081"/>
                  </a:lnTo>
                  <a:lnTo>
                    <a:pt x="40107" y="800535"/>
                  </a:lnTo>
                  <a:lnTo>
                    <a:pt x="16039981" y="800535"/>
                  </a:lnTo>
                  <a:lnTo>
                    <a:pt x="16039981" y="840617"/>
                  </a:lnTo>
                  <a:lnTo>
                    <a:pt x="40107" y="840617"/>
                  </a:lnTo>
                  <a:lnTo>
                    <a:pt x="40107" y="7998998"/>
                  </a:lnTo>
                  <a:lnTo>
                    <a:pt x="14842911" y="7998998"/>
                  </a:lnTo>
                  <a:lnTo>
                    <a:pt x="14806775" y="8035112"/>
                  </a:lnTo>
                  <a:lnTo>
                    <a:pt x="14804568" y="8036554"/>
                  </a:lnTo>
                  <a:lnTo>
                    <a:pt x="14799735" y="8038538"/>
                  </a:lnTo>
                  <a:lnTo>
                    <a:pt x="14797128" y="8039080"/>
                  </a:lnTo>
                  <a:close/>
                </a:path>
                <a:path w="16040100" h="8039100">
                  <a:moveTo>
                    <a:pt x="16039981" y="800535"/>
                  </a:moveTo>
                  <a:lnTo>
                    <a:pt x="15999873" y="800535"/>
                  </a:lnTo>
                  <a:lnTo>
                    <a:pt x="15999873" y="40081"/>
                  </a:lnTo>
                  <a:lnTo>
                    <a:pt x="16039981" y="40081"/>
                  </a:lnTo>
                  <a:lnTo>
                    <a:pt x="16039981" y="800535"/>
                  </a:lnTo>
                  <a:close/>
                </a:path>
                <a:path w="16040100" h="8039100">
                  <a:moveTo>
                    <a:pt x="14842911" y="7998998"/>
                  </a:moveTo>
                  <a:lnTo>
                    <a:pt x="14774448" y="7998998"/>
                  </a:lnTo>
                  <a:lnTo>
                    <a:pt x="14774448" y="6794416"/>
                  </a:lnTo>
                  <a:lnTo>
                    <a:pt x="14776022" y="6786609"/>
                  </a:lnTo>
                  <a:lnTo>
                    <a:pt x="14780316" y="6780240"/>
                  </a:lnTo>
                  <a:lnTo>
                    <a:pt x="14786689" y="6775948"/>
                  </a:lnTo>
                  <a:lnTo>
                    <a:pt x="14794502" y="6774376"/>
                  </a:lnTo>
                  <a:lnTo>
                    <a:pt x="15999873" y="6774376"/>
                  </a:lnTo>
                  <a:lnTo>
                    <a:pt x="15999873" y="840617"/>
                  </a:lnTo>
                  <a:lnTo>
                    <a:pt x="16039981" y="840617"/>
                  </a:lnTo>
                  <a:lnTo>
                    <a:pt x="16039981" y="6794837"/>
                  </a:lnTo>
                  <a:lnTo>
                    <a:pt x="16039760" y="6795198"/>
                  </a:lnTo>
                  <a:lnTo>
                    <a:pt x="16039620" y="6797462"/>
                  </a:lnTo>
                  <a:lnTo>
                    <a:pt x="16039259" y="6799226"/>
                  </a:lnTo>
                  <a:lnTo>
                    <a:pt x="16038436" y="6801571"/>
                  </a:lnTo>
                  <a:lnTo>
                    <a:pt x="16038256" y="6802232"/>
                  </a:lnTo>
                  <a:lnTo>
                    <a:pt x="16037032" y="6804878"/>
                  </a:lnTo>
                  <a:lnTo>
                    <a:pt x="16035829" y="6806801"/>
                  </a:lnTo>
                  <a:lnTo>
                    <a:pt x="16034185" y="6808465"/>
                  </a:lnTo>
                  <a:lnTo>
                    <a:pt x="16028189" y="6814477"/>
                  </a:lnTo>
                  <a:lnTo>
                    <a:pt x="14814555" y="6814477"/>
                  </a:lnTo>
                  <a:lnTo>
                    <a:pt x="14814555" y="7970680"/>
                  </a:lnTo>
                  <a:lnTo>
                    <a:pt x="14871247" y="7970680"/>
                  </a:lnTo>
                  <a:lnTo>
                    <a:pt x="14842911" y="7998998"/>
                  </a:lnTo>
                  <a:close/>
                </a:path>
                <a:path w="16040100" h="8039100">
                  <a:moveTo>
                    <a:pt x="14871247" y="7970680"/>
                  </a:moveTo>
                  <a:lnTo>
                    <a:pt x="14814555" y="7970680"/>
                  </a:lnTo>
                  <a:lnTo>
                    <a:pt x="15971496" y="6814477"/>
                  </a:lnTo>
                  <a:lnTo>
                    <a:pt x="16028189" y="6814477"/>
                  </a:lnTo>
                  <a:lnTo>
                    <a:pt x="14871247" y="7970680"/>
                  </a:lnTo>
                  <a:close/>
                </a:path>
              </a:pathLst>
            </a:custGeom>
            <a:solidFill>
              <a:srgbClr val="1C1C1B"/>
            </a:solidFill>
          </p:spPr>
          <p:txBody>
            <a:bodyPr wrap="square" lIns="0" tIns="0" rIns="0" bIns="0" rtlCol="0"/>
            <a:lstStyle/>
            <a:p>
              <a:endParaRPr/>
            </a:p>
          </p:txBody>
        </p:sp>
        <p:sp>
          <p:nvSpPr>
            <p:cNvPr id="6" name="object 6"/>
            <p:cNvSpPr/>
            <p:nvPr/>
          </p:nvSpPr>
          <p:spPr>
            <a:xfrm>
              <a:off x="7952267" y="1106386"/>
              <a:ext cx="2730500" cy="623570"/>
            </a:xfrm>
            <a:custGeom>
              <a:avLst/>
              <a:gdLst/>
              <a:ahLst/>
              <a:cxnLst/>
              <a:rect l="l" t="t" r="r" b="b"/>
              <a:pathLst>
                <a:path w="2730500" h="623569">
                  <a:moveTo>
                    <a:pt x="2730447" y="548144"/>
                  </a:moveTo>
                  <a:lnTo>
                    <a:pt x="10374" y="623405"/>
                  </a:lnTo>
                  <a:lnTo>
                    <a:pt x="0" y="282020"/>
                  </a:lnTo>
                  <a:lnTo>
                    <a:pt x="11514" y="95134"/>
                  </a:lnTo>
                  <a:lnTo>
                    <a:pt x="1348000" y="36011"/>
                  </a:lnTo>
                  <a:lnTo>
                    <a:pt x="2695367" y="0"/>
                  </a:lnTo>
                  <a:lnTo>
                    <a:pt x="2730447" y="548144"/>
                  </a:lnTo>
                  <a:close/>
                </a:path>
              </a:pathLst>
            </a:custGeom>
            <a:solidFill>
              <a:srgbClr val="FBC2CA"/>
            </a:solidFill>
          </p:spPr>
          <p:txBody>
            <a:bodyPr wrap="square" lIns="0" tIns="0" rIns="0" bIns="0" rtlCol="0"/>
            <a:lstStyle/>
            <a:p>
              <a:endParaRPr/>
            </a:p>
          </p:txBody>
        </p:sp>
        <p:sp>
          <p:nvSpPr>
            <p:cNvPr id="7" name="object 7"/>
            <p:cNvSpPr/>
            <p:nvPr/>
          </p:nvSpPr>
          <p:spPr>
            <a:xfrm>
              <a:off x="7940638" y="1098709"/>
              <a:ext cx="2754630" cy="635000"/>
            </a:xfrm>
            <a:custGeom>
              <a:avLst/>
              <a:gdLst/>
              <a:ahLst/>
              <a:cxnLst/>
              <a:rect l="l" t="t" r="r" b="b"/>
              <a:pathLst>
                <a:path w="2754629" h="635000">
                  <a:moveTo>
                    <a:pt x="2156704" y="4697"/>
                  </a:moveTo>
                  <a:lnTo>
                    <a:pt x="1870843" y="13384"/>
                  </a:lnTo>
                  <a:lnTo>
                    <a:pt x="1921766" y="10566"/>
                  </a:lnTo>
                  <a:lnTo>
                    <a:pt x="2101862" y="5093"/>
                  </a:lnTo>
                  <a:lnTo>
                    <a:pt x="2156704" y="4697"/>
                  </a:lnTo>
                  <a:close/>
                </a:path>
                <a:path w="2754629" h="635000">
                  <a:moveTo>
                    <a:pt x="2233085" y="3646"/>
                  </a:moveTo>
                  <a:lnTo>
                    <a:pt x="1780739" y="17393"/>
                  </a:lnTo>
                  <a:lnTo>
                    <a:pt x="1819580" y="14942"/>
                  </a:lnTo>
                  <a:lnTo>
                    <a:pt x="2183713" y="3876"/>
                  </a:lnTo>
                  <a:lnTo>
                    <a:pt x="2233085" y="3646"/>
                  </a:lnTo>
                  <a:close/>
                </a:path>
                <a:path w="2754629" h="635000">
                  <a:moveTo>
                    <a:pt x="2382095" y="1659"/>
                  </a:moveTo>
                  <a:lnTo>
                    <a:pt x="1653553" y="23799"/>
                  </a:lnTo>
                  <a:lnTo>
                    <a:pt x="1666888" y="22124"/>
                  </a:lnTo>
                  <a:lnTo>
                    <a:pt x="1704590" y="20978"/>
                  </a:lnTo>
                  <a:lnTo>
                    <a:pt x="1742449" y="18557"/>
                  </a:lnTo>
                  <a:lnTo>
                    <a:pt x="2282652" y="2140"/>
                  </a:lnTo>
                  <a:lnTo>
                    <a:pt x="2382095" y="1659"/>
                  </a:lnTo>
                  <a:close/>
                </a:path>
                <a:path w="2754629" h="635000">
                  <a:moveTo>
                    <a:pt x="2539969" y="673"/>
                  </a:moveTo>
                  <a:lnTo>
                    <a:pt x="583013" y="60145"/>
                  </a:lnTo>
                  <a:lnTo>
                    <a:pt x="614366" y="57922"/>
                  </a:lnTo>
                  <a:lnTo>
                    <a:pt x="1034122" y="43895"/>
                  </a:lnTo>
                  <a:lnTo>
                    <a:pt x="1382433" y="33309"/>
                  </a:lnTo>
                  <a:lnTo>
                    <a:pt x="1501408" y="28423"/>
                  </a:lnTo>
                  <a:lnTo>
                    <a:pt x="2431661" y="152"/>
                  </a:lnTo>
                  <a:lnTo>
                    <a:pt x="2520311" y="0"/>
                  </a:lnTo>
                  <a:lnTo>
                    <a:pt x="2539969" y="673"/>
                  </a:lnTo>
                  <a:close/>
                </a:path>
                <a:path w="2754629" h="635000">
                  <a:moveTo>
                    <a:pt x="2434405" y="571833"/>
                  </a:moveTo>
                  <a:lnTo>
                    <a:pt x="2383059" y="573393"/>
                  </a:lnTo>
                  <a:lnTo>
                    <a:pt x="2183355" y="574380"/>
                  </a:lnTo>
                  <a:lnTo>
                    <a:pt x="2086554" y="577322"/>
                  </a:lnTo>
                  <a:lnTo>
                    <a:pt x="1924641" y="577160"/>
                  </a:lnTo>
                  <a:lnTo>
                    <a:pt x="34200" y="634611"/>
                  </a:lnTo>
                  <a:lnTo>
                    <a:pt x="26992" y="633560"/>
                  </a:lnTo>
                  <a:lnTo>
                    <a:pt x="18364" y="632551"/>
                  </a:lnTo>
                  <a:lnTo>
                    <a:pt x="13302" y="627623"/>
                  </a:lnTo>
                  <a:lnTo>
                    <a:pt x="15486" y="618662"/>
                  </a:lnTo>
                  <a:lnTo>
                    <a:pt x="19240" y="598219"/>
                  </a:lnTo>
                  <a:lnTo>
                    <a:pt x="20004" y="585490"/>
                  </a:lnTo>
                  <a:lnTo>
                    <a:pt x="19044" y="576625"/>
                  </a:lnTo>
                  <a:lnTo>
                    <a:pt x="17662" y="569043"/>
                  </a:lnTo>
                  <a:lnTo>
                    <a:pt x="15934" y="553849"/>
                  </a:lnTo>
                  <a:lnTo>
                    <a:pt x="14014" y="539931"/>
                  </a:lnTo>
                  <a:lnTo>
                    <a:pt x="12687" y="527265"/>
                  </a:lnTo>
                  <a:lnTo>
                    <a:pt x="12207" y="510762"/>
                  </a:lnTo>
                  <a:lnTo>
                    <a:pt x="10276" y="485409"/>
                  </a:lnTo>
                  <a:lnTo>
                    <a:pt x="7569" y="435939"/>
                  </a:lnTo>
                  <a:lnTo>
                    <a:pt x="4653" y="372498"/>
                  </a:lnTo>
                  <a:lnTo>
                    <a:pt x="302" y="239219"/>
                  </a:lnTo>
                  <a:lnTo>
                    <a:pt x="0" y="189675"/>
                  </a:lnTo>
                  <a:lnTo>
                    <a:pt x="1675" y="164212"/>
                  </a:lnTo>
                  <a:lnTo>
                    <a:pt x="2747" y="159097"/>
                  </a:lnTo>
                  <a:lnTo>
                    <a:pt x="1366" y="154057"/>
                  </a:lnTo>
                  <a:lnTo>
                    <a:pt x="6127" y="111983"/>
                  </a:lnTo>
                  <a:lnTo>
                    <a:pt x="6151" y="109441"/>
                  </a:lnTo>
                  <a:lnTo>
                    <a:pt x="7301" y="106865"/>
                  </a:lnTo>
                  <a:lnTo>
                    <a:pt x="62292" y="96300"/>
                  </a:lnTo>
                  <a:lnTo>
                    <a:pt x="170387" y="86662"/>
                  </a:lnTo>
                  <a:lnTo>
                    <a:pt x="213347" y="84085"/>
                  </a:lnTo>
                  <a:lnTo>
                    <a:pt x="256858" y="80222"/>
                  </a:lnTo>
                  <a:lnTo>
                    <a:pt x="286608" y="78047"/>
                  </a:lnTo>
                  <a:lnTo>
                    <a:pt x="345284" y="72452"/>
                  </a:lnTo>
                  <a:lnTo>
                    <a:pt x="488802" y="61738"/>
                  </a:lnTo>
                  <a:lnTo>
                    <a:pt x="520193" y="60784"/>
                  </a:lnTo>
                  <a:lnTo>
                    <a:pt x="583013" y="60145"/>
                  </a:lnTo>
                  <a:lnTo>
                    <a:pt x="2539969" y="673"/>
                  </a:lnTo>
                  <a:lnTo>
                    <a:pt x="2638258" y="4039"/>
                  </a:lnTo>
                  <a:lnTo>
                    <a:pt x="2673834" y="2957"/>
                  </a:lnTo>
                  <a:lnTo>
                    <a:pt x="2683799" y="3925"/>
                  </a:lnTo>
                  <a:lnTo>
                    <a:pt x="2692193" y="4941"/>
                  </a:lnTo>
                  <a:lnTo>
                    <a:pt x="2706977" y="7033"/>
                  </a:lnTo>
                  <a:lnTo>
                    <a:pt x="2707120" y="8299"/>
                  </a:lnTo>
                  <a:lnTo>
                    <a:pt x="1806431" y="35671"/>
                  </a:lnTo>
                  <a:lnTo>
                    <a:pt x="1743482" y="38855"/>
                  </a:lnTo>
                  <a:lnTo>
                    <a:pt x="1683623" y="40674"/>
                  </a:lnTo>
                  <a:lnTo>
                    <a:pt x="1640095" y="43267"/>
                  </a:lnTo>
                  <a:lnTo>
                    <a:pt x="1531491" y="46568"/>
                  </a:lnTo>
                  <a:lnTo>
                    <a:pt x="581879" y="77968"/>
                  </a:lnTo>
                  <a:lnTo>
                    <a:pt x="471461" y="83865"/>
                  </a:lnTo>
                  <a:lnTo>
                    <a:pt x="416290" y="88083"/>
                  </a:lnTo>
                  <a:lnTo>
                    <a:pt x="228578" y="100140"/>
                  </a:lnTo>
                  <a:lnTo>
                    <a:pt x="40738" y="116013"/>
                  </a:lnTo>
                  <a:lnTo>
                    <a:pt x="28468" y="116386"/>
                  </a:lnTo>
                  <a:lnTo>
                    <a:pt x="26091" y="119000"/>
                  </a:lnTo>
                  <a:lnTo>
                    <a:pt x="25250" y="131731"/>
                  </a:lnTo>
                  <a:lnTo>
                    <a:pt x="24216" y="138115"/>
                  </a:lnTo>
                  <a:lnTo>
                    <a:pt x="24409" y="144463"/>
                  </a:lnTo>
                  <a:lnTo>
                    <a:pt x="23375" y="150847"/>
                  </a:lnTo>
                  <a:lnTo>
                    <a:pt x="22533" y="159767"/>
                  </a:lnTo>
                  <a:lnTo>
                    <a:pt x="20312" y="175081"/>
                  </a:lnTo>
                  <a:lnTo>
                    <a:pt x="19470" y="184001"/>
                  </a:lnTo>
                  <a:lnTo>
                    <a:pt x="18640" y="209438"/>
                  </a:lnTo>
                  <a:lnTo>
                    <a:pt x="20205" y="266567"/>
                  </a:lnTo>
                  <a:lnTo>
                    <a:pt x="23256" y="338897"/>
                  </a:lnTo>
                  <a:lnTo>
                    <a:pt x="26882" y="409940"/>
                  </a:lnTo>
                  <a:lnTo>
                    <a:pt x="30288" y="467013"/>
                  </a:lnTo>
                  <a:lnTo>
                    <a:pt x="32414" y="491089"/>
                  </a:lnTo>
                  <a:lnTo>
                    <a:pt x="32853" y="502511"/>
                  </a:lnTo>
                  <a:lnTo>
                    <a:pt x="33200" y="510124"/>
                  </a:lnTo>
                  <a:lnTo>
                    <a:pt x="33342" y="512661"/>
                  </a:lnTo>
                  <a:lnTo>
                    <a:pt x="33930" y="521537"/>
                  </a:lnTo>
                  <a:lnTo>
                    <a:pt x="34910" y="530402"/>
                  </a:lnTo>
                  <a:lnTo>
                    <a:pt x="35525" y="538007"/>
                  </a:lnTo>
                  <a:lnTo>
                    <a:pt x="37598" y="550649"/>
                  </a:lnTo>
                  <a:lnTo>
                    <a:pt x="38110" y="556987"/>
                  </a:lnTo>
                  <a:lnTo>
                    <a:pt x="38522" y="573492"/>
                  </a:lnTo>
                  <a:lnTo>
                    <a:pt x="38389" y="581119"/>
                  </a:lnTo>
                  <a:lnTo>
                    <a:pt x="37911" y="588757"/>
                  </a:lnTo>
                  <a:lnTo>
                    <a:pt x="38529" y="609068"/>
                  </a:lnTo>
                  <a:lnTo>
                    <a:pt x="42325" y="612764"/>
                  </a:lnTo>
                  <a:lnTo>
                    <a:pt x="68066" y="611982"/>
                  </a:lnTo>
                  <a:lnTo>
                    <a:pt x="107835" y="612044"/>
                  </a:lnTo>
                  <a:lnTo>
                    <a:pt x="249847" y="607728"/>
                  </a:lnTo>
                  <a:lnTo>
                    <a:pt x="298580" y="608788"/>
                  </a:lnTo>
                  <a:lnTo>
                    <a:pt x="395969" y="608370"/>
                  </a:lnTo>
                  <a:lnTo>
                    <a:pt x="537031" y="604083"/>
                  </a:lnTo>
                  <a:lnTo>
                    <a:pt x="568134" y="604408"/>
                  </a:lnTo>
                  <a:lnTo>
                    <a:pt x="2284688" y="552242"/>
                  </a:lnTo>
                  <a:lnTo>
                    <a:pt x="2369482" y="550935"/>
                  </a:lnTo>
                  <a:lnTo>
                    <a:pt x="2411936" y="552186"/>
                  </a:lnTo>
                  <a:lnTo>
                    <a:pt x="2462200" y="551929"/>
                  </a:lnTo>
                  <a:lnTo>
                    <a:pt x="2512503" y="552942"/>
                  </a:lnTo>
                  <a:lnTo>
                    <a:pt x="2613030" y="552428"/>
                  </a:lnTo>
                  <a:lnTo>
                    <a:pt x="2754126" y="548140"/>
                  </a:lnTo>
                  <a:lnTo>
                    <a:pt x="2754512" y="560834"/>
                  </a:lnTo>
                  <a:lnTo>
                    <a:pt x="2537155" y="567440"/>
                  </a:lnTo>
                  <a:lnTo>
                    <a:pt x="2434405" y="571833"/>
                  </a:lnTo>
                  <a:close/>
                </a:path>
                <a:path w="2754629" h="635000">
                  <a:moveTo>
                    <a:pt x="2754126" y="548140"/>
                  </a:moveTo>
                  <a:lnTo>
                    <a:pt x="2718459" y="549224"/>
                  </a:lnTo>
                  <a:lnTo>
                    <a:pt x="2733227" y="547505"/>
                  </a:lnTo>
                  <a:lnTo>
                    <a:pt x="2734258" y="525873"/>
                  </a:lnTo>
                  <a:lnTo>
                    <a:pt x="2734544" y="516970"/>
                  </a:lnTo>
                  <a:lnTo>
                    <a:pt x="2734447" y="506809"/>
                  </a:lnTo>
                  <a:lnTo>
                    <a:pt x="2733083" y="491603"/>
                  </a:lnTo>
                  <a:lnTo>
                    <a:pt x="2731795" y="475125"/>
                  </a:lnTo>
                  <a:lnTo>
                    <a:pt x="2730776" y="459909"/>
                  </a:lnTo>
                  <a:lnTo>
                    <a:pt x="2730124" y="443411"/>
                  </a:lnTo>
                  <a:lnTo>
                    <a:pt x="2730235" y="437054"/>
                  </a:lnTo>
                  <a:lnTo>
                    <a:pt x="2730752" y="430686"/>
                  </a:lnTo>
                  <a:lnTo>
                    <a:pt x="2730999" y="423055"/>
                  </a:lnTo>
                  <a:lnTo>
                    <a:pt x="2730480" y="416718"/>
                  </a:lnTo>
                  <a:lnTo>
                    <a:pt x="2730038" y="409108"/>
                  </a:lnTo>
                  <a:lnTo>
                    <a:pt x="2729289" y="402777"/>
                  </a:lnTo>
                  <a:lnTo>
                    <a:pt x="2723521" y="363565"/>
                  </a:lnTo>
                  <a:lnTo>
                    <a:pt x="2718354" y="306545"/>
                  </a:lnTo>
                  <a:lnTo>
                    <a:pt x="2712733" y="236834"/>
                  </a:lnTo>
                  <a:lnTo>
                    <a:pt x="2707482" y="165840"/>
                  </a:lnTo>
                  <a:lnTo>
                    <a:pt x="2703461" y="107516"/>
                  </a:lnTo>
                  <a:lnTo>
                    <a:pt x="2701930" y="83421"/>
                  </a:lnTo>
                  <a:lnTo>
                    <a:pt x="2693488" y="48101"/>
                  </a:lnTo>
                  <a:lnTo>
                    <a:pt x="2691894" y="36714"/>
                  </a:lnTo>
                  <a:lnTo>
                    <a:pt x="2688538" y="31734"/>
                  </a:lnTo>
                  <a:lnTo>
                    <a:pt x="2681308" y="28142"/>
                  </a:lnTo>
                  <a:lnTo>
                    <a:pt x="2657864" y="28854"/>
                  </a:lnTo>
                  <a:lnTo>
                    <a:pt x="2651547" y="27776"/>
                  </a:lnTo>
                  <a:lnTo>
                    <a:pt x="2611866" y="25170"/>
                  </a:lnTo>
                  <a:lnTo>
                    <a:pt x="2531796" y="22521"/>
                  </a:lnTo>
                  <a:lnTo>
                    <a:pt x="2347801" y="23030"/>
                  </a:lnTo>
                  <a:lnTo>
                    <a:pt x="2299546" y="24497"/>
                  </a:lnTo>
                  <a:lnTo>
                    <a:pt x="2203007" y="24890"/>
                  </a:lnTo>
                  <a:lnTo>
                    <a:pt x="2154899" y="26352"/>
                  </a:lnTo>
                  <a:lnTo>
                    <a:pt x="2106900" y="26540"/>
                  </a:lnTo>
                  <a:lnTo>
                    <a:pt x="2707120" y="8299"/>
                  </a:lnTo>
                  <a:lnTo>
                    <a:pt x="2707975" y="15896"/>
                  </a:lnTo>
                  <a:lnTo>
                    <a:pt x="2709435" y="31099"/>
                  </a:lnTo>
                  <a:lnTo>
                    <a:pt x="2710395" y="38693"/>
                  </a:lnTo>
                  <a:lnTo>
                    <a:pt x="2712391" y="50068"/>
                  </a:lnTo>
                  <a:lnTo>
                    <a:pt x="2714119" y="60180"/>
                  </a:lnTo>
                  <a:lnTo>
                    <a:pt x="2715769" y="67753"/>
                  </a:lnTo>
                  <a:lnTo>
                    <a:pt x="2717649" y="75320"/>
                  </a:lnTo>
                  <a:lnTo>
                    <a:pt x="2719397" y="101949"/>
                  </a:lnTo>
                  <a:lnTo>
                    <a:pt x="2723604" y="158998"/>
                  </a:lnTo>
                  <a:lnTo>
                    <a:pt x="2729258" y="229979"/>
                  </a:lnTo>
                  <a:lnTo>
                    <a:pt x="2735423" y="300944"/>
                  </a:lnTo>
                  <a:lnTo>
                    <a:pt x="2741163" y="357946"/>
                  </a:lnTo>
                  <a:lnTo>
                    <a:pt x="2748940" y="400910"/>
                  </a:lnTo>
                  <a:lnTo>
                    <a:pt x="2749916" y="416127"/>
                  </a:lnTo>
                  <a:lnTo>
                    <a:pt x="2749983" y="419937"/>
                  </a:lnTo>
                  <a:lnTo>
                    <a:pt x="2749890" y="447892"/>
                  </a:lnTo>
                  <a:lnTo>
                    <a:pt x="2750350" y="459314"/>
                  </a:lnTo>
                  <a:lnTo>
                    <a:pt x="2750524" y="463120"/>
                  </a:lnTo>
                  <a:lnTo>
                    <a:pt x="2751504" y="477067"/>
                  </a:lnTo>
                  <a:lnTo>
                    <a:pt x="2752236" y="485939"/>
                  </a:lnTo>
                  <a:lnTo>
                    <a:pt x="2754126" y="548140"/>
                  </a:lnTo>
                  <a:close/>
                </a:path>
                <a:path w="2754629" h="635000">
                  <a:moveTo>
                    <a:pt x="766244" y="73636"/>
                  </a:moveTo>
                  <a:lnTo>
                    <a:pt x="637166" y="77558"/>
                  </a:lnTo>
                  <a:lnTo>
                    <a:pt x="581879" y="77968"/>
                  </a:lnTo>
                  <a:lnTo>
                    <a:pt x="1049300" y="63763"/>
                  </a:lnTo>
                  <a:lnTo>
                    <a:pt x="766244" y="73636"/>
                  </a:lnTo>
                  <a:close/>
                </a:path>
                <a:path w="2754629" h="635000">
                  <a:moveTo>
                    <a:pt x="249847" y="607728"/>
                  </a:moveTo>
                  <a:lnTo>
                    <a:pt x="158618" y="610501"/>
                  </a:lnTo>
                  <a:lnTo>
                    <a:pt x="189120" y="608303"/>
                  </a:lnTo>
                  <a:lnTo>
                    <a:pt x="219661" y="607375"/>
                  </a:lnTo>
                  <a:lnTo>
                    <a:pt x="249847" y="607728"/>
                  </a:lnTo>
                  <a:close/>
                </a:path>
                <a:path w="2754629" h="635000">
                  <a:moveTo>
                    <a:pt x="1949666" y="557341"/>
                  </a:moveTo>
                  <a:lnTo>
                    <a:pt x="1574177" y="568752"/>
                  </a:lnTo>
                  <a:lnTo>
                    <a:pt x="1637430" y="565559"/>
                  </a:lnTo>
                  <a:lnTo>
                    <a:pt x="1919838" y="556977"/>
                  </a:lnTo>
                  <a:lnTo>
                    <a:pt x="1949666" y="557341"/>
                  </a:lnTo>
                  <a:close/>
                </a:path>
                <a:path w="2754629" h="635000">
                  <a:moveTo>
                    <a:pt x="2284688" y="552242"/>
                  </a:moveTo>
                  <a:lnTo>
                    <a:pt x="827255" y="596534"/>
                  </a:lnTo>
                  <a:lnTo>
                    <a:pt x="869140" y="593990"/>
                  </a:lnTo>
                  <a:lnTo>
                    <a:pt x="1439227" y="572853"/>
                  </a:lnTo>
                  <a:lnTo>
                    <a:pt x="1979258" y="556441"/>
                  </a:lnTo>
                  <a:lnTo>
                    <a:pt x="2008497" y="556824"/>
                  </a:lnTo>
                  <a:lnTo>
                    <a:pt x="2190727" y="551285"/>
                  </a:lnTo>
                  <a:lnTo>
                    <a:pt x="2242272" y="552260"/>
                  </a:lnTo>
                  <a:lnTo>
                    <a:pt x="2284688" y="552242"/>
                  </a:lnTo>
                  <a:close/>
                </a:path>
                <a:path w="2754629" h="635000">
                  <a:moveTo>
                    <a:pt x="506360" y="605015"/>
                  </a:moveTo>
                  <a:lnTo>
                    <a:pt x="444625" y="606891"/>
                  </a:lnTo>
                  <a:lnTo>
                    <a:pt x="475650" y="604678"/>
                  </a:lnTo>
                  <a:lnTo>
                    <a:pt x="506360" y="605015"/>
                  </a:lnTo>
                  <a:close/>
                </a:path>
                <a:path w="2754629" h="635000">
                  <a:moveTo>
                    <a:pt x="750201" y="598875"/>
                  </a:moveTo>
                  <a:lnTo>
                    <a:pt x="613651" y="603025"/>
                  </a:lnTo>
                  <a:lnTo>
                    <a:pt x="659129" y="600372"/>
                  </a:lnTo>
                  <a:lnTo>
                    <a:pt x="704645" y="598989"/>
                  </a:lnTo>
                  <a:lnTo>
                    <a:pt x="750201" y="598875"/>
                  </a:lnTo>
                  <a:close/>
                </a:path>
                <a:path w="2754629" h="635000">
                  <a:moveTo>
                    <a:pt x="570594" y="627204"/>
                  </a:moveTo>
                  <a:lnTo>
                    <a:pt x="458960" y="630597"/>
                  </a:lnTo>
                  <a:lnTo>
                    <a:pt x="281808" y="630898"/>
                  </a:lnTo>
                  <a:lnTo>
                    <a:pt x="254727" y="630451"/>
                  </a:lnTo>
                  <a:lnTo>
                    <a:pt x="204525" y="631976"/>
                  </a:lnTo>
                  <a:lnTo>
                    <a:pt x="104608" y="632472"/>
                  </a:lnTo>
                  <a:lnTo>
                    <a:pt x="1499509" y="590080"/>
                  </a:lnTo>
                  <a:lnTo>
                    <a:pt x="1451119" y="592821"/>
                  </a:lnTo>
                  <a:lnTo>
                    <a:pt x="1394509" y="594542"/>
                  </a:lnTo>
                  <a:lnTo>
                    <a:pt x="650563" y="622233"/>
                  </a:lnTo>
                  <a:lnTo>
                    <a:pt x="633468" y="624023"/>
                  </a:lnTo>
                  <a:lnTo>
                    <a:pt x="606786" y="624834"/>
                  </a:lnTo>
                  <a:lnTo>
                    <a:pt x="570594" y="627204"/>
                  </a:lnTo>
                  <a:close/>
                </a:path>
                <a:path w="2754629" h="635000">
                  <a:moveTo>
                    <a:pt x="1874651" y="579950"/>
                  </a:moveTo>
                  <a:lnTo>
                    <a:pt x="1625203" y="587531"/>
                  </a:lnTo>
                  <a:lnTo>
                    <a:pt x="1579342" y="587654"/>
                  </a:lnTo>
                  <a:lnTo>
                    <a:pt x="1907703" y="577675"/>
                  </a:lnTo>
                  <a:lnTo>
                    <a:pt x="1874651" y="579950"/>
                  </a:lnTo>
                  <a:close/>
                </a:path>
                <a:path w="2754629" h="635000">
                  <a:moveTo>
                    <a:pt x="2754589" y="563373"/>
                  </a:moveTo>
                  <a:lnTo>
                    <a:pt x="2690924" y="565308"/>
                  </a:lnTo>
                  <a:lnTo>
                    <a:pt x="2639786" y="565591"/>
                  </a:lnTo>
                  <a:lnTo>
                    <a:pt x="2588538" y="567149"/>
                  </a:lnTo>
                  <a:lnTo>
                    <a:pt x="2537155" y="567440"/>
                  </a:lnTo>
                  <a:lnTo>
                    <a:pt x="2754512" y="560834"/>
                  </a:lnTo>
                  <a:lnTo>
                    <a:pt x="2754589" y="563373"/>
                  </a:lnTo>
                  <a:close/>
                </a:path>
              </a:pathLst>
            </a:custGeom>
            <a:solidFill>
              <a:srgbClr val="1C1C1B"/>
            </a:solidFill>
          </p:spPr>
          <p:txBody>
            <a:bodyPr wrap="square" lIns="0" tIns="0" rIns="0" bIns="0" rtlCol="0"/>
            <a:lstStyle/>
            <a:p>
              <a:endParaRPr/>
            </a:p>
          </p:txBody>
        </p:sp>
      </p:grpSp>
      <p:sp>
        <p:nvSpPr>
          <p:cNvPr id="8" name="object 8"/>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385" dirty="0"/>
              <a:t>El</a:t>
            </a:r>
            <a:r>
              <a:rPr spc="-225" dirty="0"/>
              <a:t> </a:t>
            </a:r>
            <a:r>
              <a:rPr spc="-400" dirty="0"/>
              <a:t>arte</a:t>
            </a:r>
            <a:r>
              <a:rPr spc="-225" dirty="0"/>
              <a:t> </a:t>
            </a:r>
            <a:r>
              <a:rPr spc="-440" dirty="0"/>
              <a:t>debe</a:t>
            </a:r>
            <a:r>
              <a:rPr spc="-225" dirty="0"/>
              <a:t> </a:t>
            </a:r>
            <a:r>
              <a:rPr spc="-390" dirty="0"/>
              <a:t>ayudar</a:t>
            </a:r>
            <a:r>
              <a:rPr spc="-220" dirty="0"/>
              <a:t> </a:t>
            </a:r>
            <a:r>
              <a:rPr spc="-415" dirty="0"/>
              <a:t>a</a:t>
            </a:r>
            <a:r>
              <a:rPr spc="-225" dirty="0"/>
              <a:t> </a:t>
            </a:r>
            <a:r>
              <a:rPr spc="-375" dirty="0"/>
              <a:t>favorecer</a:t>
            </a:r>
            <a:r>
              <a:rPr spc="-225" dirty="0"/>
              <a:t> </a:t>
            </a:r>
            <a:r>
              <a:rPr spc="-325" dirty="0"/>
              <a:t>distintas</a:t>
            </a:r>
            <a:r>
              <a:rPr spc="-220" dirty="0"/>
              <a:t> </a:t>
            </a:r>
            <a:r>
              <a:rPr spc="-405" dirty="0"/>
              <a:t>áreas,</a:t>
            </a:r>
            <a:r>
              <a:rPr spc="-225" dirty="0"/>
              <a:t> </a:t>
            </a:r>
            <a:r>
              <a:rPr spc="-370" dirty="0"/>
              <a:t>por</a:t>
            </a:r>
            <a:r>
              <a:rPr spc="-225" dirty="0"/>
              <a:t> </a:t>
            </a:r>
            <a:r>
              <a:rPr spc="-484" dirty="0"/>
              <a:t>ejemplo:</a:t>
            </a:r>
          </a:p>
        </p:txBody>
      </p:sp>
      <p:sp>
        <p:nvSpPr>
          <p:cNvPr id="9" name="object 9"/>
          <p:cNvSpPr txBox="1">
            <a:spLocks noGrp="1"/>
          </p:cNvSpPr>
          <p:nvPr>
            <p:ph type="body" idx="1"/>
          </p:nvPr>
        </p:nvSpPr>
        <p:spPr>
          <a:prstGeom prst="rect">
            <a:avLst/>
          </a:prstGeom>
        </p:spPr>
        <p:txBody>
          <a:bodyPr vert="horz" wrap="square" lIns="0" tIns="298450" rIns="0" bIns="0" rtlCol="0">
            <a:spAutoFit/>
          </a:bodyPr>
          <a:lstStyle/>
          <a:p>
            <a:pPr marR="741680" algn="ctr">
              <a:lnSpc>
                <a:spcPct val="100000"/>
              </a:lnSpc>
              <a:spcBef>
                <a:spcPts val="2350"/>
              </a:spcBef>
            </a:pPr>
            <a:r>
              <a:rPr spc="240" dirty="0"/>
              <a:t>-</a:t>
            </a:r>
            <a:r>
              <a:rPr spc="-225" dirty="0"/>
              <a:t> </a:t>
            </a:r>
            <a:r>
              <a:rPr spc="-395" dirty="0"/>
              <a:t>E</a:t>
            </a:r>
            <a:r>
              <a:rPr spc="-375" dirty="0"/>
              <a:t>l</a:t>
            </a:r>
            <a:r>
              <a:rPr spc="-225" dirty="0"/>
              <a:t> </a:t>
            </a:r>
            <a:r>
              <a:rPr spc="-360" dirty="0"/>
              <a:t>c</a:t>
            </a:r>
            <a:r>
              <a:rPr spc="-355" dirty="0"/>
              <a:t>o</a:t>
            </a:r>
            <a:r>
              <a:rPr spc="-385" dirty="0"/>
              <a:t>n</a:t>
            </a:r>
            <a:r>
              <a:rPr spc="-355" dirty="0"/>
              <a:t>o</a:t>
            </a:r>
            <a:r>
              <a:rPr spc="-360" dirty="0"/>
              <a:t>c</a:t>
            </a:r>
            <a:r>
              <a:rPr spc="-345" dirty="0"/>
              <a:t>i</a:t>
            </a:r>
            <a:r>
              <a:rPr spc="-555" dirty="0"/>
              <a:t>m</a:t>
            </a:r>
            <a:r>
              <a:rPr spc="-345" dirty="0"/>
              <a:t>i</a:t>
            </a:r>
            <a:r>
              <a:rPr spc="-450" dirty="0"/>
              <a:t>e</a:t>
            </a:r>
            <a:r>
              <a:rPr spc="-385" dirty="0"/>
              <a:t>nt</a:t>
            </a:r>
            <a:r>
              <a:rPr spc="-350" dirty="0"/>
              <a:t>o</a:t>
            </a:r>
            <a:r>
              <a:rPr spc="-225" dirty="0"/>
              <a:t> </a:t>
            </a:r>
            <a:r>
              <a:rPr spc="-420" dirty="0"/>
              <a:t>d</a:t>
            </a:r>
            <a:r>
              <a:rPr spc="-445" dirty="0"/>
              <a:t>e</a:t>
            </a:r>
            <a:r>
              <a:rPr spc="-225" dirty="0"/>
              <a:t> </a:t>
            </a:r>
            <a:r>
              <a:rPr spc="-380" dirty="0"/>
              <a:t>l</a:t>
            </a:r>
            <a:r>
              <a:rPr spc="-355" dirty="0"/>
              <a:t>o</a:t>
            </a:r>
            <a:r>
              <a:rPr spc="-114" dirty="0"/>
              <a:t>s</a:t>
            </a:r>
            <a:r>
              <a:rPr spc="-225" dirty="0"/>
              <a:t> </a:t>
            </a:r>
            <a:r>
              <a:rPr spc="-380" dirty="0"/>
              <a:t>l</a:t>
            </a:r>
            <a:r>
              <a:rPr spc="-450" dirty="0"/>
              <a:t>e</a:t>
            </a:r>
            <a:r>
              <a:rPr spc="-385" dirty="0"/>
              <a:t>n</a:t>
            </a:r>
            <a:r>
              <a:rPr spc="-225" dirty="0"/>
              <a:t>g</a:t>
            </a:r>
            <a:r>
              <a:rPr spc="-375" dirty="0"/>
              <a:t>u</a:t>
            </a:r>
            <a:r>
              <a:rPr spc="-420" dirty="0"/>
              <a:t>a</a:t>
            </a:r>
            <a:r>
              <a:rPr spc="-625" dirty="0"/>
              <a:t>j</a:t>
            </a:r>
            <a:r>
              <a:rPr spc="-450" dirty="0"/>
              <a:t>e</a:t>
            </a:r>
            <a:r>
              <a:rPr spc="-114" dirty="0"/>
              <a:t>s</a:t>
            </a:r>
            <a:r>
              <a:rPr spc="-225" dirty="0"/>
              <a:t> </a:t>
            </a:r>
            <a:r>
              <a:rPr spc="-420" dirty="0"/>
              <a:t>a</a:t>
            </a:r>
            <a:r>
              <a:rPr spc="-340" dirty="0"/>
              <a:t>r</a:t>
            </a:r>
            <a:r>
              <a:rPr spc="-385" dirty="0"/>
              <a:t>t</a:t>
            </a:r>
            <a:r>
              <a:rPr spc="-345" dirty="0"/>
              <a:t>í</a:t>
            </a:r>
            <a:r>
              <a:rPr spc="-120" dirty="0"/>
              <a:t>s</a:t>
            </a:r>
            <a:r>
              <a:rPr spc="-385" dirty="0"/>
              <a:t>t</a:t>
            </a:r>
            <a:r>
              <a:rPr spc="-345" dirty="0"/>
              <a:t>i</a:t>
            </a:r>
            <a:r>
              <a:rPr spc="-360" dirty="0"/>
              <a:t>c</a:t>
            </a:r>
            <a:r>
              <a:rPr spc="-355" dirty="0"/>
              <a:t>o</a:t>
            </a:r>
            <a:r>
              <a:rPr spc="-114" dirty="0"/>
              <a:t>s</a:t>
            </a:r>
          </a:p>
          <a:p>
            <a:pPr marR="741680" algn="ctr">
              <a:lnSpc>
                <a:spcPct val="100000"/>
              </a:lnSpc>
              <a:spcBef>
                <a:spcPts val="2250"/>
              </a:spcBef>
            </a:pPr>
            <a:r>
              <a:rPr spc="-310" dirty="0"/>
              <a:t>-Construcción</a:t>
            </a:r>
            <a:r>
              <a:rPr spc="-225" dirty="0"/>
              <a:t> </a:t>
            </a:r>
            <a:r>
              <a:rPr spc="-434" dirty="0"/>
              <a:t>de</a:t>
            </a:r>
            <a:r>
              <a:rPr spc="-220" dirty="0"/>
              <a:t> </a:t>
            </a:r>
            <a:r>
              <a:rPr spc="-375" dirty="0"/>
              <a:t>un</a:t>
            </a:r>
            <a:r>
              <a:rPr spc="-220" dirty="0"/>
              <a:t> </a:t>
            </a:r>
            <a:r>
              <a:rPr spc="-390" dirty="0"/>
              <a:t>pensamiento</a:t>
            </a:r>
            <a:r>
              <a:rPr spc="-220" dirty="0"/>
              <a:t> </a:t>
            </a:r>
            <a:r>
              <a:rPr spc="-355" dirty="0"/>
              <a:t>crítico</a:t>
            </a:r>
          </a:p>
          <a:p>
            <a:pPr marR="741680" algn="ctr">
              <a:lnSpc>
                <a:spcPct val="100000"/>
              </a:lnSpc>
              <a:spcBef>
                <a:spcPts val="2250"/>
              </a:spcBef>
            </a:pPr>
            <a:r>
              <a:rPr spc="-325" dirty="0"/>
              <a:t>-Apropiación</a:t>
            </a:r>
            <a:r>
              <a:rPr spc="-220" dirty="0"/>
              <a:t> </a:t>
            </a:r>
            <a:r>
              <a:rPr spc="-434" dirty="0"/>
              <a:t>de</a:t>
            </a:r>
            <a:r>
              <a:rPr spc="-220" dirty="0"/>
              <a:t> </a:t>
            </a:r>
            <a:r>
              <a:rPr spc="-340" dirty="0"/>
              <a:t>valores</a:t>
            </a:r>
            <a:r>
              <a:rPr spc="-220" dirty="0"/>
              <a:t> </a:t>
            </a:r>
            <a:r>
              <a:rPr spc="-360" dirty="0"/>
              <a:t>culturales</a:t>
            </a:r>
          </a:p>
          <a:p>
            <a:pPr marR="741680" algn="ctr">
              <a:lnSpc>
                <a:spcPct val="100000"/>
              </a:lnSpc>
              <a:spcBef>
                <a:spcPts val="2250"/>
              </a:spcBef>
            </a:pPr>
            <a:r>
              <a:rPr spc="-320" dirty="0"/>
              <a:t>-Realizar</a:t>
            </a:r>
            <a:r>
              <a:rPr spc="-220" dirty="0"/>
              <a:t> </a:t>
            </a:r>
            <a:r>
              <a:rPr spc="-400" dirty="0"/>
              <a:t>la</a:t>
            </a:r>
            <a:r>
              <a:rPr spc="-215" dirty="0"/>
              <a:t> </a:t>
            </a:r>
            <a:r>
              <a:rPr spc="-385" dirty="0"/>
              <a:t>propia</a:t>
            </a:r>
            <a:r>
              <a:rPr spc="-215" dirty="0"/>
              <a:t> </a:t>
            </a:r>
            <a:r>
              <a:rPr spc="-390" dirty="0"/>
              <a:t>elaboración</a:t>
            </a:r>
            <a:r>
              <a:rPr spc="-220" dirty="0"/>
              <a:t> </a:t>
            </a:r>
            <a:r>
              <a:rPr spc="-345" dirty="0"/>
              <a:t>y</a:t>
            </a:r>
            <a:r>
              <a:rPr spc="-215" dirty="0"/>
              <a:t> </a:t>
            </a:r>
            <a:r>
              <a:rPr spc="-370" dirty="0"/>
              <a:t>producción</a:t>
            </a:r>
            <a:r>
              <a:rPr spc="-215" dirty="0"/>
              <a:t> </a:t>
            </a:r>
            <a:r>
              <a:rPr spc="-434" dirty="0"/>
              <a:t>de</a:t>
            </a:r>
            <a:r>
              <a:rPr spc="-215" dirty="0"/>
              <a:t> </a:t>
            </a:r>
            <a:r>
              <a:rPr spc="-335" dirty="0"/>
              <a:t>expresiones</a:t>
            </a:r>
            <a:r>
              <a:rPr spc="-220" dirty="0"/>
              <a:t> </a:t>
            </a:r>
            <a:r>
              <a:rPr spc="-325" dirty="0"/>
              <a:t>artísticas</a:t>
            </a:r>
          </a:p>
          <a:p>
            <a:pPr marR="842010" algn="ctr">
              <a:lnSpc>
                <a:spcPct val="100000"/>
              </a:lnSpc>
              <a:spcBef>
                <a:spcPts val="2250"/>
              </a:spcBef>
            </a:pPr>
            <a:r>
              <a:rPr spc="-415" dirty="0"/>
              <a:t>-</a:t>
            </a:r>
            <a:r>
              <a:rPr spc="-415" dirty="0">
                <a:latin typeface="Lucida Sans Unicode"/>
                <a:cs typeface="Lucida Sans Unicode"/>
              </a:rPr>
              <a:t>Apreciar</a:t>
            </a:r>
            <a:r>
              <a:rPr spc="-315" dirty="0">
                <a:latin typeface="Lucida Sans Unicode"/>
                <a:cs typeface="Lucida Sans Unicode"/>
              </a:rPr>
              <a:t> </a:t>
            </a:r>
            <a:r>
              <a:rPr spc="-440" dirty="0">
                <a:latin typeface="Lucida Sans Unicode"/>
                <a:cs typeface="Lucida Sans Unicode"/>
              </a:rPr>
              <a:t>las</a:t>
            </a:r>
            <a:r>
              <a:rPr spc="-315" dirty="0">
                <a:latin typeface="Lucida Sans Unicode"/>
                <a:cs typeface="Lucida Sans Unicode"/>
              </a:rPr>
              <a:t> </a:t>
            </a:r>
            <a:r>
              <a:rPr spc="-545" dirty="0">
                <a:latin typeface="Lucida Sans Unicode"/>
                <a:cs typeface="Lucida Sans Unicode"/>
              </a:rPr>
              <a:t>producciones</a:t>
            </a:r>
            <a:r>
              <a:rPr spc="-315" dirty="0">
                <a:latin typeface="Lucida Sans Unicode"/>
                <a:cs typeface="Lucida Sans Unicode"/>
              </a:rPr>
              <a:t> </a:t>
            </a:r>
            <a:r>
              <a:rPr spc="-595" dirty="0">
                <a:latin typeface="Lucida Sans Unicode"/>
                <a:cs typeface="Lucida Sans Unicode"/>
              </a:rPr>
              <a:t>de</a:t>
            </a:r>
            <a:r>
              <a:rPr spc="-310" dirty="0">
                <a:latin typeface="Lucida Sans Unicode"/>
                <a:cs typeface="Lucida Sans Unicode"/>
              </a:rPr>
              <a:t> </a:t>
            </a:r>
            <a:r>
              <a:rPr spc="-475" dirty="0">
                <a:latin typeface="Lucida Sans Unicode"/>
                <a:cs typeface="Lucida Sans Unicode"/>
              </a:rPr>
              <a:t>los</a:t>
            </a:r>
            <a:r>
              <a:rPr spc="-315" dirty="0">
                <a:latin typeface="Lucida Sans Unicode"/>
                <a:cs typeface="Lucida Sans Unicode"/>
              </a:rPr>
              <a:t> </a:t>
            </a:r>
            <a:r>
              <a:rPr spc="-640" dirty="0">
                <a:latin typeface="Lucida Sans Unicode"/>
                <a:cs typeface="Lucida Sans Unicode"/>
              </a:rPr>
              <a:t>demás</a:t>
            </a:r>
            <a:r>
              <a:rPr spc="-315" dirty="0">
                <a:latin typeface="Lucida Sans Unicode"/>
                <a:cs typeface="Lucida Sans Unicode"/>
              </a:rPr>
              <a:t> </a:t>
            </a:r>
            <a:r>
              <a:rPr spc="-560" dirty="0">
                <a:latin typeface="Lucida Sans Unicode"/>
                <a:cs typeface="Lucida Sans Unicode"/>
              </a:rPr>
              <a:t>(compañeros</a:t>
            </a:r>
            <a:r>
              <a:rPr spc="-310" dirty="0">
                <a:latin typeface="Lucida Sans Unicode"/>
                <a:cs typeface="Lucida Sans Unicode"/>
              </a:rPr>
              <a:t> </a:t>
            </a:r>
            <a:r>
              <a:rPr spc="-635" dirty="0">
                <a:latin typeface="Lucida Sans Unicode"/>
                <a:cs typeface="Lucida Sans Unicode"/>
              </a:rPr>
              <a:t>o</a:t>
            </a:r>
            <a:r>
              <a:rPr spc="-315" dirty="0">
                <a:latin typeface="Lucida Sans Unicode"/>
                <a:cs typeface="Lucida Sans Unicode"/>
              </a:rPr>
              <a:t> </a:t>
            </a:r>
            <a:r>
              <a:rPr spc="-385" dirty="0">
                <a:latin typeface="Lucida Sans Unicode"/>
                <a:cs typeface="Lucida Sans Unicode"/>
              </a:rPr>
              <a:t>artistas)</a:t>
            </a:r>
          </a:p>
          <a:p>
            <a:pPr>
              <a:lnSpc>
                <a:spcPct val="100000"/>
              </a:lnSpc>
            </a:pPr>
            <a:endParaRPr sz="3800">
              <a:latin typeface="Lucida Sans Unicode"/>
              <a:cs typeface="Lucida Sans Unicode"/>
            </a:endParaRPr>
          </a:p>
          <a:p>
            <a:pPr>
              <a:lnSpc>
                <a:spcPct val="100000"/>
              </a:lnSpc>
              <a:spcBef>
                <a:spcPts val="45"/>
              </a:spcBef>
            </a:pPr>
            <a:endParaRPr sz="2400">
              <a:latin typeface="Lucida Sans Unicode"/>
              <a:cs typeface="Lucida Sans Unicode"/>
            </a:endParaRPr>
          </a:p>
          <a:p>
            <a:pPr marR="5080" algn="r">
              <a:lnSpc>
                <a:spcPct val="100000"/>
              </a:lnSpc>
            </a:pPr>
            <a:r>
              <a:rPr sz="4000" b="1" spc="-770" dirty="0">
                <a:latin typeface="Trebuchet MS"/>
                <a:cs typeface="Trebuchet MS"/>
              </a:rPr>
              <a:t>G</a:t>
            </a:r>
            <a:r>
              <a:rPr sz="4000" b="1" spc="-235" dirty="0">
                <a:latin typeface="Trebuchet MS"/>
                <a:cs typeface="Trebuchet MS"/>
              </a:rPr>
              <a:t>a</a:t>
            </a:r>
            <a:r>
              <a:rPr sz="4000" b="1" spc="-480" dirty="0">
                <a:latin typeface="Trebuchet MS"/>
                <a:cs typeface="Trebuchet MS"/>
              </a:rPr>
              <a:t>b</a:t>
            </a:r>
            <a:r>
              <a:rPr sz="4000" b="1" spc="-340" dirty="0">
                <a:latin typeface="Trebuchet MS"/>
                <a:cs typeface="Trebuchet MS"/>
              </a:rPr>
              <a:t>y</a:t>
            </a:r>
            <a:r>
              <a:rPr sz="4000" b="1" spc="-409" dirty="0">
                <a:latin typeface="Trebuchet MS"/>
                <a:cs typeface="Trebuchet MS"/>
              </a:rPr>
              <a:t> </a:t>
            </a:r>
            <a:r>
              <a:rPr sz="4000" b="1" spc="-735" dirty="0">
                <a:latin typeface="Trebuchet MS"/>
                <a:cs typeface="Trebuchet MS"/>
              </a:rPr>
              <a:t>V</a:t>
            </a:r>
            <a:r>
              <a:rPr sz="4000" b="1" spc="-235" dirty="0">
                <a:latin typeface="Trebuchet MS"/>
                <a:cs typeface="Trebuchet MS"/>
              </a:rPr>
              <a:t>a</a:t>
            </a:r>
            <a:r>
              <a:rPr sz="4000" b="1" spc="-245" dirty="0">
                <a:latin typeface="Trebuchet MS"/>
                <a:cs typeface="Trebuchet MS"/>
              </a:rPr>
              <a:t>r</a:t>
            </a:r>
            <a:r>
              <a:rPr sz="4000" b="1" spc="-145" dirty="0">
                <a:latin typeface="Trebuchet MS"/>
                <a:cs typeface="Trebuchet MS"/>
              </a:rPr>
              <a:t>g</a:t>
            </a:r>
            <a:r>
              <a:rPr sz="4000" b="1" spc="-235" dirty="0">
                <a:latin typeface="Trebuchet MS"/>
                <a:cs typeface="Trebuchet MS"/>
              </a:rPr>
              <a:t>a</a:t>
            </a:r>
            <a:r>
              <a:rPr sz="4000" b="1" spc="75" dirty="0">
                <a:latin typeface="Trebuchet MS"/>
                <a:cs typeface="Trebuchet MS"/>
              </a:rPr>
              <a:t>s</a:t>
            </a:r>
            <a:endParaRPr sz="4000">
              <a:latin typeface="Trebuchet MS"/>
              <a:cs typeface="Trebuchet MS"/>
            </a:endParaRPr>
          </a:p>
        </p:txBody>
      </p:sp>
      <p:grpSp>
        <p:nvGrpSpPr>
          <p:cNvPr id="10" name="object 10"/>
          <p:cNvGrpSpPr/>
          <p:nvPr/>
        </p:nvGrpSpPr>
        <p:grpSpPr>
          <a:xfrm>
            <a:off x="14901268" y="2451483"/>
            <a:ext cx="2208530" cy="2637790"/>
            <a:chOff x="14901268" y="2451483"/>
            <a:chExt cx="2208530" cy="2637790"/>
          </a:xfrm>
        </p:grpSpPr>
        <p:sp>
          <p:nvSpPr>
            <p:cNvPr id="11" name="object 11"/>
            <p:cNvSpPr/>
            <p:nvPr/>
          </p:nvSpPr>
          <p:spPr>
            <a:xfrm>
              <a:off x="14901266" y="2451493"/>
              <a:ext cx="1705610" cy="2148205"/>
            </a:xfrm>
            <a:custGeom>
              <a:avLst/>
              <a:gdLst/>
              <a:ahLst/>
              <a:cxnLst/>
              <a:rect l="l" t="t" r="r" b="b"/>
              <a:pathLst>
                <a:path w="1705609" h="2148204">
                  <a:moveTo>
                    <a:pt x="814298" y="383222"/>
                  </a:moveTo>
                  <a:lnTo>
                    <a:pt x="809802" y="335724"/>
                  </a:lnTo>
                  <a:lnTo>
                    <a:pt x="799947" y="289534"/>
                  </a:lnTo>
                  <a:lnTo>
                    <a:pt x="783907" y="245008"/>
                  </a:lnTo>
                  <a:lnTo>
                    <a:pt x="760895" y="202526"/>
                  </a:lnTo>
                  <a:lnTo>
                    <a:pt x="737844" y="170891"/>
                  </a:lnTo>
                  <a:lnTo>
                    <a:pt x="711187" y="141414"/>
                  </a:lnTo>
                  <a:lnTo>
                    <a:pt x="681164" y="114236"/>
                  </a:lnTo>
                  <a:lnTo>
                    <a:pt x="648030" y="89547"/>
                  </a:lnTo>
                  <a:lnTo>
                    <a:pt x="612038" y="67487"/>
                  </a:lnTo>
                  <a:lnTo>
                    <a:pt x="573443" y="48247"/>
                  </a:lnTo>
                  <a:lnTo>
                    <a:pt x="532511" y="31978"/>
                  </a:lnTo>
                  <a:lnTo>
                    <a:pt x="489470" y="18846"/>
                  </a:lnTo>
                  <a:lnTo>
                    <a:pt x="444601" y="9029"/>
                  </a:lnTo>
                  <a:lnTo>
                    <a:pt x="398145" y="2692"/>
                  </a:lnTo>
                  <a:lnTo>
                    <a:pt x="350367" y="0"/>
                  </a:lnTo>
                  <a:lnTo>
                    <a:pt x="301498" y="1104"/>
                  </a:lnTo>
                  <a:lnTo>
                    <a:pt x="251828" y="6197"/>
                  </a:lnTo>
                  <a:lnTo>
                    <a:pt x="201574" y="15430"/>
                  </a:lnTo>
                  <a:lnTo>
                    <a:pt x="151015" y="28981"/>
                  </a:lnTo>
                  <a:lnTo>
                    <a:pt x="100393" y="46990"/>
                  </a:lnTo>
                  <a:lnTo>
                    <a:pt x="49974" y="69659"/>
                  </a:lnTo>
                  <a:lnTo>
                    <a:pt x="0" y="97129"/>
                  </a:lnTo>
                  <a:lnTo>
                    <a:pt x="12128" y="117297"/>
                  </a:lnTo>
                  <a:lnTo>
                    <a:pt x="60134" y="90893"/>
                  </a:lnTo>
                  <a:lnTo>
                    <a:pt x="108559" y="69088"/>
                  </a:lnTo>
                  <a:lnTo>
                    <a:pt x="157149" y="51701"/>
                  </a:lnTo>
                  <a:lnTo>
                    <a:pt x="205663" y="38595"/>
                  </a:lnTo>
                  <a:lnTo>
                    <a:pt x="253860" y="29603"/>
                  </a:lnTo>
                  <a:lnTo>
                    <a:pt x="301498" y="24574"/>
                  </a:lnTo>
                  <a:lnTo>
                    <a:pt x="348335" y="23329"/>
                  </a:lnTo>
                  <a:lnTo>
                    <a:pt x="394131" y="25742"/>
                  </a:lnTo>
                  <a:lnTo>
                    <a:pt x="438632" y="31623"/>
                  </a:lnTo>
                  <a:lnTo>
                    <a:pt x="481609" y="40830"/>
                  </a:lnTo>
                  <a:lnTo>
                    <a:pt x="522808" y="53213"/>
                  </a:lnTo>
                  <a:lnTo>
                    <a:pt x="561987" y="68605"/>
                  </a:lnTo>
                  <a:lnTo>
                    <a:pt x="598906" y="86829"/>
                  </a:lnTo>
                  <a:lnTo>
                    <a:pt x="633323" y="107759"/>
                  </a:lnTo>
                  <a:lnTo>
                    <a:pt x="664997" y="131229"/>
                  </a:lnTo>
                  <a:lnTo>
                    <a:pt x="693674" y="157073"/>
                  </a:lnTo>
                  <a:lnTo>
                    <a:pt x="741095" y="215239"/>
                  </a:lnTo>
                  <a:lnTo>
                    <a:pt x="761390" y="252145"/>
                  </a:lnTo>
                  <a:lnTo>
                    <a:pt x="775995" y="290893"/>
                  </a:lnTo>
                  <a:lnTo>
                    <a:pt x="785418" y="331520"/>
                  </a:lnTo>
                  <a:lnTo>
                    <a:pt x="790206" y="374027"/>
                  </a:lnTo>
                  <a:lnTo>
                    <a:pt x="790867" y="418439"/>
                  </a:lnTo>
                  <a:lnTo>
                    <a:pt x="787946" y="464794"/>
                  </a:lnTo>
                  <a:lnTo>
                    <a:pt x="781939" y="513080"/>
                  </a:lnTo>
                  <a:lnTo>
                    <a:pt x="773391" y="563346"/>
                  </a:lnTo>
                  <a:lnTo>
                    <a:pt x="762838" y="615581"/>
                  </a:lnTo>
                  <a:lnTo>
                    <a:pt x="750773" y="669836"/>
                  </a:lnTo>
                  <a:lnTo>
                    <a:pt x="736752" y="726135"/>
                  </a:lnTo>
                  <a:lnTo>
                    <a:pt x="720991" y="780402"/>
                  </a:lnTo>
                  <a:lnTo>
                    <a:pt x="703745" y="832637"/>
                  </a:lnTo>
                  <a:lnTo>
                    <a:pt x="685241" y="882891"/>
                  </a:lnTo>
                  <a:lnTo>
                    <a:pt x="665708" y="931151"/>
                  </a:lnTo>
                  <a:lnTo>
                    <a:pt x="645388" y="977442"/>
                  </a:lnTo>
                  <a:lnTo>
                    <a:pt x="624497" y="1021791"/>
                  </a:lnTo>
                  <a:lnTo>
                    <a:pt x="603288" y="1064209"/>
                  </a:lnTo>
                  <a:lnTo>
                    <a:pt x="560819" y="1143330"/>
                  </a:lnTo>
                  <a:lnTo>
                    <a:pt x="468604" y="1302639"/>
                  </a:lnTo>
                  <a:lnTo>
                    <a:pt x="441210" y="1351991"/>
                  </a:lnTo>
                  <a:lnTo>
                    <a:pt x="419544" y="1396276"/>
                  </a:lnTo>
                  <a:lnTo>
                    <a:pt x="404799" y="1435760"/>
                  </a:lnTo>
                  <a:lnTo>
                    <a:pt x="398208" y="1470660"/>
                  </a:lnTo>
                  <a:lnTo>
                    <a:pt x="400989" y="1501254"/>
                  </a:lnTo>
                  <a:lnTo>
                    <a:pt x="414375" y="1527784"/>
                  </a:lnTo>
                  <a:lnTo>
                    <a:pt x="439724" y="1548904"/>
                  </a:lnTo>
                  <a:lnTo>
                    <a:pt x="471538" y="1559293"/>
                  </a:lnTo>
                  <a:lnTo>
                    <a:pt x="508025" y="1562595"/>
                  </a:lnTo>
                  <a:lnTo>
                    <a:pt x="593547" y="1562138"/>
                  </a:lnTo>
                  <a:lnTo>
                    <a:pt x="638822" y="1566494"/>
                  </a:lnTo>
                  <a:lnTo>
                    <a:pt x="681558" y="1580210"/>
                  </a:lnTo>
                  <a:lnTo>
                    <a:pt x="720064" y="1607972"/>
                  </a:lnTo>
                  <a:lnTo>
                    <a:pt x="757923" y="1670761"/>
                  </a:lnTo>
                  <a:lnTo>
                    <a:pt x="767905" y="1711337"/>
                  </a:lnTo>
                  <a:lnTo>
                    <a:pt x="771918" y="1757946"/>
                  </a:lnTo>
                  <a:lnTo>
                    <a:pt x="769962" y="1810512"/>
                  </a:lnTo>
                  <a:lnTo>
                    <a:pt x="762012" y="1868982"/>
                  </a:lnTo>
                  <a:lnTo>
                    <a:pt x="785152" y="1873123"/>
                  </a:lnTo>
                  <a:lnTo>
                    <a:pt x="793521" y="1810766"/>
                  </a:lnTo>
                  <a:lnTo>
                    <a:pt x="795299" y="1754466"/>
                  </a:lnTo>
                  <a:lnTo>
                    <a:pt x="790511" y="1704314"/>
                  </a:lnTo>
                  <a:lnTo>
                    <a:pt x="779145" y="1660372"/>
                  </a:lnTo>
                  <a:lnTo>
                    <a:pt x="761250" y="1622717"/>
                  </a:lnTo>
                  <a:lnTo>
                    <a:pt x="736815" y="1591437"/>
                  </a:lnTo>
                  <a:lnTo>
                    <a:pt x="692873" y="1559560"/>
                  </a:lnTo>
                  <a:lnTo>
                    <a:pt x="644944" y="1543773"/>
                  </a:lnTo>
                  <a:lnTo>
                    <a:pt x="595490" y="1538668"/>
                  </a:lnTo>
                  <a:lnTo>
                    <a:pt x="511225" y="1539201"/>
                  </a:lnTo>
                  <a:lnTo>
                    <a:pt x="479386" y="1536839"/>
                  </a:lnTo>
                  <a:lnTo>
                    <a:pt x="452831" y="1529118"/>
                  </a:lnTo>
                  <a:lnTo>
                    <a:pt x="432955" y="1513370"/>
                  </a:lnTo>
                  <a:lnTo>
                    <a:pt x="422465" y="1487474"/>
                  </a:lnTo>
                  <a:lnTo>
                    <a:pt x="424472" y="1454708"/>
                  </a:lnTo>
                  <a:lnTo>
                    <a:pt x="437159" y="1415313"/>
                  </a:lnTo>
                  <a:lnTo>
                    <a:pt x="458660" y="1369542"/>
                  </a:lnTo>
                  <a:lnTo>
                    <a:pt x="487133" y="1317663"/>
                  </a:lnTo>
                  <a:lnTo>
                    <a:pt x="581672" y="1154315"/>
                  </a:lnTo>
                  <a:lnTo>
                    <a:pt x="624573" y="1074407"/>
                  </a:lnTo>
                  <a:lnTo>
                    <a:pt x="646010" y="1031544"/>
                  </a:lnTo>
                  <a:lnTo>
                    <a:pt x="667105" y="986701"/>
                  </a:lnTo>
                  <a:lnTo>
                    <a:pt x="687654" y="939876"/>
                  </a:lnTo>
                  <a:lnTo>
                    <a:pt x="707402" y="891044"/>
                  </a:lnTo>
                  <a:lnTo>
                    <a:pt x="726122" y="840168"/>
                  </a:lnTo>
                  <a:lnTo>
                    <a:pt x="743585" y="787247"/>
                  </a:lnTo>
                  <a:lnTo>
                    <a:pt x="759548" y="732256"/>
                  </a:lnTo>
                  <a:lnTo>
                    <a:pt x="773772" y="675170"/>
                  </a:lnTo>
                  <a:lnTo>
                    <a:pt x="794753" y="578980"/>
                  </a:lnTo>
                  <a:lnTo>
                    <a:pt x="803643" y="529907"/>
                  </a:lnTo>
                  <a:lnTo>
                    <a:pt x="810412" y="480682"/>
                  </a:lnTo>
                  <a:lnTo>
                    <a:pt x="814222" y="431673"/>
                  </a:lnTo>
                  <a:lnTo>
                    <a:pt x="814298" y="383222"/>
                  </a:lnTo>
                  <a:close/>
                </a:path>
                <a:path w="1705609" h="2148204">
                  <a:moveTo>
                    <a:pt x="1181823" y="1888845"/>
                  </a:moveTo>
                  <a:lnTo>
                    <a:pt x="1151978" y="1852422"/>
                  </a:lnTo>
                  <a:lnTo>
                    <a:pt x="1095641" y="1838528"/>
                  </a:lnTo>
                  <a:lnTo>
                    <a:pt x="1048207" y="1837880"/>
                  </a:lnTo>
                  <a:lnTo>
                    <a:pt x="997673" y="1844878"/>
                  </a:lnTo>
                  <a:lnTo>
                    <a:pt x="947826" y="1860054"/>
                  </a:lnTo>
                  <a:lnTo>
                    <a:pt x="902398" y="1883956"/>
                  </a:lnTo>
                  <a:lnTo>
                    <a:pt x="864590" y="1915325"/>
                  </a:lnTo>
                  <a:lnTo>
                    <a:pt x="839609" y="1939721"/>
                  </a:lnTo>
                  <a:lnTo>
                    <a:pt x="825830" y="1950961"/>
                  </a:lnTo>
                  <a:lnTo>
                    <a:pt x="811733" y="1958365"/>
                  </a:lnTo>
                  <a:lnTo>
                    <a:pt x="796074" y="1961083"/>
                  </a:lnTo>
                  <a:lnTo>
                    <a:pt x="773455" y="1956447"/>
                  </a:lnTo>
                  <a:lnTo>
                    <a:pt x="750773" y="1942579"/>
                  </a:lnTo>
                  <a:lnTo>
                    <a:pt x="727760" y="1919528"/>
                  </a:lnTo>
                  <a:lnTo>
                    <a:pt x="700366" y="1880844"/>
                  </a:lnTo>
                  <a:lnTo>
                    <a:pt x="331508" y="1938604"/>
                  </a:lnTo>
                  <a:lnTo>
                    <a:pt x="335178" y="1961883"/>
                  </a:lnTo>
                  <a:lnTo>
                    <a:pt x="688886" y="1906473"/>
                  </a:lnTo>
                  <a:lnTo>
                    <a:pt x="714997" y="1940547"/>
                  </a:lnTo>
                  <a:lnTo>
                    <a:pt x="741578" y="1964969"/>
                  </a:lnTo>
                  <a:lnTo>
                    <a:pt x="768540" y="1979676"/>
                  </a:lnTo>
                  <a:lnTo>
                    <a:pt x="795782" y="1984590"/>
                  </a:lnTo>
                  <a:lnTo>
                    <a:pt x="818375" y="1980933"/>
                  </a:lnTo>
                  <a:lnTo>
                    <a:pt x="837412" y="1971446"/>
                  </a:lnTo>
                  <a:lnTo>
                    <a:pt x="854519" y="1957933"/>
                  </a:lnTo>
                  <a:lnTo>
                    <a:pt x="891209" y="1922741"/>
                  </a:lnTo>
                  <a:lnTo>
                    <a:pt x="902792" y="1912912"/>
                  </a:lnTo>
                  <a:lnTo>
                    <a:pt x="915619" y="1903463"/>
                  </a:lnTo>
                  <a:lnTo>
                    <a:pt x="960564" y="1880069"/>
                  </a:lnTo>
                  <a:lnTo>
                    <a:pt x="1008100" y="1866404"/>
                  </a:lnTo>
                  <a:lnTo>
                    <a:pt x="1054544" y="1860981"/>
                  </a:lnTo>
                  <a:lnTo>
                    <a:pt x="1096187" y="1862277"/>
                  </a:lnTo>
                  <a:lnTo>
                    <a:pt x="1139825" y="1872754"/>
                  </a:lnTo>
                  <a:lnTo>
                    <a:pt x="1158341" y="1890014"/>
                  </a:lnTo>
                  <a:lnTo>
                    <a:pt x="1157973" y="1895932"/>
                  </a:lnTo>
                  <a:lnTo>
                    <a:pt x="1132154" y="1941042"/>
                  </a:lnTo>
                  <a:lnTo>
                    <a:pt x="1076731" y="1994255"/>
                  </a:lnTo>
                  <a:lnTo>
                    <a:pt x="1039876" y="2021395"/>
                  </a:lnTo>
                  <a:lnTo>
                    <a:pt x="997940" y="2047455"/>
                  </a:lnTo>
                  <a:lnTo>
                    <a:pt x="951661" y="2071370"/>
                  </a:lnTo>
                  <a:lnTo>
                    <a:pt x="901827" y="2092071"/>
                  </a:lnTo>
                  <a:lnTo>
                    <a:pt x="849172" y="2108454"/>
                  </a:lnTo>
                  <a:lnTo>
                    <a:pt x="794473" y="2119477"/>
                  </a:lnTo>
                  <a:lnTo>
                    <a:pt x="729830" y="2124303"/>
                  </a:lnTo>
                  <a:lnTo>
                    <a:pt x="668451" y="2120874"/>
                  </a:lnTo>
                  <a:lnTo>
                    <a:pt x="610857" y="2110740"/>
                  </a:lnTo>
                  <a:lnTo>
                    <a:pt x="557580" y="2095487"/>
                  </a:lnTo>
                  <a:lnTo>
                    <a:pt x="509143" y="2076678"/>
                  </a:lnTo>
                  <a:lnTo>
                    <a:pt x="466064" y="2055888"/>
                  </a:lnTo>
                  <a:lnTo>
                    <a:pt x="428891" y="2034692"/>
                  </a:lnTo>
                  <a:lnTo>
                    <a:pt x="374357" y="1997367"/>
                  </a:lnTo>
                  <a:lnTo>
                    <a:pt x="360108" y="2016061"/>
                  </a:lnTo>
                  <a:lnTo>
                    <a:pt x="416293" y="2054529"/>
                  </a:lnTo>
                  <a:lnTo>
                    <a:pt x="454583" y="2076386"/>
                  </a:lnTo>
                  <a:lnTo>
                    <a:pt x="498957" y="2097862"/>
                  </a:lnTo>
                  <a:lnTo>
                    <a:pt x="548868" y="2117344"/>
                  </a:lnTo>
                  <a:lnTo>
                    <a:pt x="603796" y="2133244"/>
                  </a:lnTo>
                  <a:lnTo>
                    <a:pt x="663181" y="2143963"/>
                  </a:lnTo>
                  <a:lnTo>
                    <a:pt x="726516" y="2147887"/>
                  </a:lnTo>
                  <a:lnTo>
                    <a:pt x="761695" y="2146655"/>
                  </a:lnTo>
                  <a:lnTo>
                    <a:pt x="855459" y="2131225"/>
                  </a:lnTo>
                  <a:lnTo>
                    <a:pt x="910742" y="2114080"/>
                  </a:lnTo>
                  <a:lnTo>
                    <a:pt x="962875" y="2092439"/>
                  </a:lnTo>
                  <a:lnTo>
                    <a:pt x="1011161" y="2067394"/>
                  </a:lnTo>
                  <a:lnTo>
                    <a:pt x="1054849" y="2040039"/>
                  </a:lnTo>
                  <a:lnTo>
                    <a:pt x="1093254" y="2011426"/>
                  </a:lnTo>
                  <a:lnTo>
                    <a:pt x="1125639" y="1982673"/>
                  </a:lnTo>
                  <a:lnTo>
                    <a:pt x="1169479" y="1929003"/>
                  </a:lnTo>
                  <a:lnTo>
                    <a:pt x="1180896" y="1900923"/>
                  </a:lnTo>
                  <a:lnTo>
                    <a:pt x="1181823" y="1888845"/>
                  </a:lnTo>
                  <a:close/>
                </a:path>
                <a:path w="1705609" h="2148204">
                  <a:moveTo>
                    <a:pt x="1705229" y="198932"/>
                  </a:moveTo>
                  <a:lnTo>
                    <a:pt x="1702841" y="161442"/>
                  </a:lnTo>
                  <a:lnTo>
                    <a:pt x="1689442" y="126580"/>
                  </a:lnTo>
                  <a:lnTo>
                    <a:pt x="1681937" y="118694"/>
                  </a:lnTo>
                  <a:lnTo>
                    <a:pt x="1681937" y="195237"/>
                  </a:lnTo>
                  <a:lnTo>
                    <a:pt x="1676323" y="222389"/>
                  </a:lnTo>
                  <a:lnTo>
                    <a:pt x="1663103" y="242468"/>
                  </a:lnTo>
                  <a:lnTo>
                    <a:pt x="1645183" y="251574"/>
                  </a:lnTo>
                  <a:lnTo>
                    <a:pt x="1624418" y="253593"/>
                  </a:lnTo>
                  <a:lnTo>
                    <a:pt x="1604429" y="251498"/>
                  </a:lnTo>
                  <a:lnTo>
                    <a:pt x="1588897" y="248272"/>
                  </a:lnTo>
                  <a:lnTo>
                    <a:pt x="1339354" y="192328"/>
                  </a:lnTo>
                  <a:lnTo>
                    <a:pt x="1308087" y="185585"/>
                  </a:lnTo>
                  <a:lnTo>
                    <a:pt x="1259700" y="175996"/>
                  </a:lnTo>
                  <a:lnTo>
                    <a:pt x="1225346" y="170484"/>
                  </a:lnTo>
                  <a:lnTo>
                    <a:pt x="1201242" y="168414"/>
                  </a:lnTo>
                  <a:lnTo>
                    <a:pt x="1183589" y="169151"/>
                  </a:lnTo>
                  <a:lnTo>
                    <a:pt x="1123416" y="190639"/>
                  </a:lnTo>
                  <a:lnTo>
                    <a:pt x="1085151" y="219773"/>
                  </a:lnTo>
                  <a:lnTo>
                    <a:pt x="1052868" y="256362"/>
                  </a:lnTo>
                  <a:lnTo>
                    <a:pt x="1025639" y="297370"/>
                  </a:lnTo>
                  <a:lnTo>
                    <a:pt x="1002550" y="339725"/>
                  </a:lnTo>
                  <a:lnTo>
                    <a:pt x="982687" y="380377"/>
                  </a:lnTo>
                  <a:lnTo>
                    <a:pt x="968413" y="409905"/>
                  </a:lnTo>
                  <a:lnTo>
                    <a:pt x="954151" y="436524"/>
                  </a:lnTo>
                  <a:lnTo>
                    <a:pt x="940689" y="455053"/>
                  </a:lnTo>
                  <a:lnTo>
                    <a:pt x="928827" y="460286"/>
                  </a:lnTo>
                  <a:lnTo>
                    <a:pt x="915733" y="444855"/>
                  </a:lnTo>
                  <a:lnTo>
                    <a:pt x="906894" y="411149"/>
                  </a:lnTo>
                  <a:lnTo>
                    <a:pt x="902766" y="366966"/>
                  </a:lnTo>
                  <a:lnTo>
                    <a:pt x="903770" y="320116"/>
                  </a:lnTo>
                  <a:lnTo>
                    <a:pt x="909815" y="279184"/>
                  </a:lnTo>
                  <a:lnTo>
                    <a:pt x="921575" y="236842"/>
                  </a:lnTo>
                  <a:lnTo>
                    <a:pt x="938999" y="194932"/>
                  </a:lnTo>
                  <a:lnTo>
                    <a:pt x="962177" y="155155"/>
                  </a:lnTo>
                  <a:lnTo>
                    <a:pt x="991031" y="119418"/>
                  </a:lnTo>
                  <a:lnTo>
                    <a:pt x="1025601" y="89471"/>
                  </a:lnTo>
                  <a:lnTo>
                    <a:pt x="1065872" y="67119"/>
                  </a:lnTo>
                  <a:lnTo>
                    <a:pt x="1112253" y="57124"/>
                  </a:lnTo>
                  <a:lnTo>
                    <a:pt x="1125639" y="57746"/>
                  </a:lnTo>
                  <a:lnTo>
                    <a:pt x="1140587" y="59499"/>
                  </a:lnTo>
                  <a:lnTo>
                    <a:pt x="1157744" y="62217"/>
                  </a:lnTo>
                  <a:lnTo>
                    <a:pt x="1202245" y="70040"/>
                  </a:lnTo>
                  <a:lnTo>
                    <a:pt x="1231315" y="74815"/>
                  </a:lnTo>
                  <a:lnTo>
                    <a:pt x="1305534" y="84874"/>
                  </a:lnTo>
                  <a:lnTo>
                    <a:pt x="1366456" y="90995"/>
                  </a:lnTo>
                  <a:lnTo>
                    <a:pt x="1420787" y="94881"/>
                  </a:lnTo>
                  <a:lnTo>
                    <a:pt x="1469059" y="97231"/>
                  </a:lnTo>
                  <a:lnTo>
                    <a:pt x="1571688" y="101231"/>
                  </a:lnTo>
                  <a:lnTo>
                    <a:pt x="1616570" y="106502"/>
                  </a:lnTo>
                  <a:lnTo>
                    <a:pt x="1648447" y="117868"/>
                  </a:lnTo>
                  <a:lnTo>
                    <a:pt x="1669313" y="138684"/>
                  </a:lnTo>
                  <a:lnTo>
                    <a:pt x="1679689" y="165760"/>
                  </a:lnTo>
                  <a:lnTo>
                    <a:pt x="1681937" y="195237"/>
                  </a:lnTo>
                  <a:lnTo>
                    <a:pt x="1681937" y="118694"/>
                  </a:lnTo>
                  <a:lnTo>
                    <a:pt x="1663560" y="99377"/>
                  </a:lnTo>
                  <a:lnTo>
                    <a:pt x="1626603" y="84645"/>
                  </a:lnTo>
                  <a:lnTo>
                    <a:pt x="1576870" y="78041"/>
                  </a:lnTo>
                  <a:lnTo>
                    <a:pt x="1470202" y="73748"/>
                  </a:lnTo>
                  <a:lnTo>
                    <a:pt x="1422349" y="71424"/>
                  </a:lnTo>
                  <a:lnTo>
                    <a:pt x="1368526" y="67589"/>
                  </a:lnTo>
                  <a:lnTo>
                    <a:pt x="1308227" y="61556"/>
                  </a:lnTo>
                  <a:lnTo>
                    <a:pt x="1273175" y="57124"/>
                  </a:lnTo>
                  <a:lnTo>
                    <a:pt x="1268755" y="56565"/>
                  </a:lnTo>
                  <a:lnTo>
                    <a:pt x="1234884" y="51587"/>
                  </a:lnTo>
                  <a:lnTo>
                    <a:pt x="1144270" y="36360"/>
                  </a:lnTo>
                  <a:lnTo>
                    <a:pt x="1113815" y="33693"/>
                  </a:lnTo>
                  <a:lnTo>
                    <a:pt x="1056894" y="45440"/>
                  </a:lnTo>
                  <a:lnTo>
                    <a:pt x="1012964" y="69735"/>
                  </a:lnTo>
                  <a:lnTo>
                    <a:pt x="975271" y="102133"/>
                  </a:lnTo>
                  <a:lnTo>
                    <a:pt x="943838" y="140728"/>
                  </a:lnTo>
                  <a:lnTo>
                    <a:pt x="918629" y="183565"/>
                  </a:lnTo>
                  <a:lnTo>
                    <a:pt x="899655" y="228714"/>
                  </a:lnTo>
                  <a:lnTo>
                    <a:pt x="886891" y="274243"/>
                  </a:lnTo>
                  <a:lnTo>
                    <a:pt x="880338" y="318236"/>
                  </a:lnTo>
                  <a:lnTo>
                    <a:pt x="879322" y="342747"/>
                  </a:lnTo>
                  <a:lnTo>
                    <a:pt x="881291" y="396265"/>
                  </a:lnTo>
                  <a:lnTo>
                    <a:pt x="893483" y="452005"/>
                  </a:lnTo>
                  <a:lnTo>
                    <a:pt x="923137" y="483222"/>
                  </a:lnTo>
                  <a:lnTo>
                    <a:pt x="925817" y="483882"/>
                  </a:lnTo>
                  <a:lnTo>
                    <a:pt x="928357" y="484212"/>
                  </a:lnTo>
                  <a:lnTo>
                    <a:pt x="930897" y="484212"/>
                  </a:lnTo>
                  <a:lnTo>
                    <a:pt x="965758" y="460286"/>
                  </a:lnTo>
                  <a:lnTo>
                    <a:pt x="1003846" y="390601"/>
                  </a:lnTo>
                  <a:lnTo>
                    <a:pt x="1022616" y="352183"/>
                  </a:lnTo>
                  <a:lnTo>
                    <a:pt x="1044282" y="312178"/>
                  </a:lnTo>
                  <a:lnTo>
                    <a:pt x="1069555" y="273545"/>
                  </a:lnTo>
                  <a:lnTo>
                    <a:pt x="1099185" y="239153"/>
                  </a:lnTo>
                  <a:lnTo>
                    <a:pt x="1133868" y="211975"/>
                  </a:lnTo>
                  <a:lnTo>
                    <a:pt x="1174330" y="194932"/>
                  </a:lnTo>
                  <a:lnTo>
                    <a:pt x="1204645" y="192328"/>
                  </a:lnTo>
                  <a:lnTo>
                    <a:pt x="1228382" y="194792"/>
                  </a:lnTo>
                  <a:lnTo>
                    <a:pt x="1262430" y="200533"/>
                  </a:lnTo>
                  <a:lnTo>
                    <a:pt x="1310195" y="210172"/>
                  </a:lnTo>
                  <a:lnTo>
                    <a:pt x="1583626" y="271310"/>
                  </a:lnTo>
                  <a:lnTo>
                    <a:pt x="1602663" y="275120"/>
                  </a:lnTo>
                  <a:lnTo>
                    <a:pt x="1627517" y="277202"/>
                  </a:lnTo>
                  <a:lnTo>
                    <a:pt x="1654213" y="273545"/>
                  </a:lnTo>
                  <a:lnTo>
                    <a:pt x="1678724" y="260184"/>
                  </a:lnTo>
                  <a:lnTo>
                    <a:pt x="1683270" y="253593"/>
                  </a:lnTo>
                  <a:lnTo>
                    <a:pt x="1697037" y="233641"/>
                  </a:lnTo>
                  <a:lnTo>
                    <a:pt x="1705229" y="198932"/>
                  </a:lnTo>
                  <a:close/>
                </a:path>
              </a:pathLst>
            </a:custGeom>
            <a:solidFill>
              <a:srgbClr val="231F20"/>
            </a:solidFill>
          </p:spPr>
          <p:txBody>
            <a:bodyPr wrap="square" lIns="0" tIns="0" rIns="0" bIns="0" rtlCol="0"/>
            <a:lstStyle/>
            <a:p>
              <a:endParaRPr/>
            </a:p>
          </p:txBody>
        </p:sp>
        <p:pic>
          <p:nvPicPr>
            <p:cNvPr id="12" name="object 12"/>
            <p:cNvPicPr/>
            <p:nvPr/>
          </p:nvPicPr>
          <p:blipFill>
            <a:blip r:embed="rId3" cstate="print"/>
            <a:stretch>
              <a:fillRect/>
            </a:stretch>
          </p:blipFill>
          <p:spPr>
            <a:xfrm>
              <a:off x="16049154" y="2789667"/>
              <a:ext cx="230648" cy="223017"/>
            </a:xfrm>
            <a:prstGeom prst="rect">
              <a:avLst/>
            </a:prstGeom>
          </p:spPr>
        </p:pic>
        <p:sp>
          <p:nvSpPr>
            <p:cNvPr id="13" name="object 13"/>
            <p:cNvSpPr/>
            <p:nvPr/>
          </p:nvSpPr>
          <p:spPr>
            <a:xfrm>
              <a:off x="15392108" y="2912325"/>
              <a:ext cx="1717675" cy="2177415"/>
            </a:xfrm>
            <a:custGeom>
              <a:avLst/>
              <a:gdLst/>
              <a:ahLst/>
              <a:cxnLst/>
              <a:rect l="l" t="t" r="r" b="b"/>
              <a:pathLst>
                <a:path w="1717675" h="2177415">
                  <a:moveTo>
                    <a:pt x="1343926" y="123634"/>
                  </a:moveTo>
                  <a:lnTo>
                    <a:pt x="1320876" y="118884"/>
                  </a:lnTo>
                  <a:lnTo>
                    <a:pt x="1289024" y="269087"/>
                  </a:lnTo>
                  <a:lnTo>
                    <a:pt x="1255737" y="414286"/>
                  </a:lnTo>
                  <a:lnTo>
                    <a:pt x="1221181" y="554355"/>
                  </a:lnTo>
                  <a:lnTo>
                    <a:pt x="1185506" y="689140"/>
                  </a:lnTo>
                  <a:lnTo>
                    <a:pt x="1148880" y="818489"/>
                  </a:lnTo>
                  <a:lnTo>
                    <a:pt x="1111465" y="942251"/>
                  </a:lnTo>
                  <a:lnTo>
                    <a:pt x="1073429" y="1060272"/>
                  </a:lnTo>
                  <a:lnTo>
                    <a:pt x="1034910" y="1172425"/>
                  </a:lnTo>
                  <a:lnTo>
                    <a:pt x="996086" y="1278534"/>
                  </a:lnTo>
                  <a:lnTo>
                    <a:pt x="957110" y="1378483"/>
                  </a:lnTo>
                  <a:lnTo>
                    <a:pt x="918146" y="1472095"/>
                  </a:lnTo>
                  <a:lnTo>
                    <a:pt x="879348" y="1559242"/>
                  </a:lnTo>
                  <a:lnTo>
                    <a:pt x="840879" y="1639760"/>
                  </a:lnTo>
                  <a:lnTo>
                    <a:pt x="802906" y="1713522"/>
                  </a:lnTo>
                  <a:lnTo>
                    <a:pt x="765581" y="1780362"/>
                  </a:lnTo>
                  <a:lnTo>
                    <a:pt x="729068" y="1840128"/>
                  </a:lnTo>
                  <a:lnTo>
                    <a:pt x="693521" y="1892693"/>
                  </a:lnTo>
                  <a:lnTo>
                    <a:pt x="659117" y="1937880"/>
                  </a:lnTo>
                  <a:lnTo>
                    <a:pt x="625995" y="1975573"/>
                  </a:lnTo>
                  <a:lnTo>
                    <a:pt x="594321" y="2005609"/>
                  </a:lnTo>
                  <a:lnTo>
                    <a:pt x="489534" y="2069439"/>
                  </a:lnTo>
                  <a:lnTo>
                    <a:pt x="418007" y="2100592"/>
                  </a:lnTo>
                  <a:lnTo>
                    <a:pt x="351764" y="2122830"/>
                  </a:lnTo>
                  <a:lnTo>
                    <a:pt x="292900" y="2137664"/>
                  </a:lnTo>
                  <a:lnTo>
                    <a:pt x="243484" y="2146592"/>
                  </a:lnTo>
                  <a:lnTo>
                    <a:pt x="205613" y="2151164"/>
                  </a:lnTo>
                  <a:lnTo>
                    <a:pt x="172796" y="2153247"/>
                  </a:lnTo>
                  <a:lnTo>
                    <a:pt x="130975" y="2151316"/>
                  </a:lnTo>
                  <a:lnTo>
                    <a:pt x="89230" y="2146503"/>
                  </a:lnTo>
                  <a:lnTo>
                    <a:pt x="47739" y="2138819"/>
                  </a:lnTo>
                  <a:lnTo>
                    <a:pt x="6629" y="2128278"/>
                  </a:lnTo>
                  <a:lnTo>
                    <a:pt x="0" y="2150935"/>
                  </a:lnTo>
                  <a:lnTo>
                    <a:pt x="42659" y="2161870"/>
                  </a:lnTo>
                  <a:lnTo>
                    <a:pt x="85737" y="2169845"/>
                  </a:lnTo>
                  <a:lnTo>
                    <a:pt x="129082" y="2174849"/>
                  </a:lnTo>
                  <a:lnTo>
                    <a:pt x="173685" y="2176856"/>
                  </a:lnTo>
                  <a:lnTo>
                    <a:pt x="208686" y="2175065"/>
                  </a:lnTo>
                  <a:lnTo>
                    <a:pt x="283019" y="2164473"/>
                  </a:lnTo>
                  <a:lnTo>
                    <a:pt x="331876" y="2153412"/>
                  </a:lnTo>
                  <a:lnTo>
                    <a:pt x="386905" y="2137206"/>
                  </a:lnTo>
                  <a:lnTo>
                    <a:pt x="446862" y="2114867"/>
                  </a:lnTo>
                  <a:lnTo>
                    <a:pt x="510552" y="2085403"/>
                  </a:lnTo>
                  <a:lnTo>
                    <a:pt x="576732" y="2047849"/>
                  </a:lnTo>
                  <a:lnTo>
                    <a:pt x="623328" y="2010981"/>
                  </a:lnTo>
                  <a:lnTo>
                    <a:pt x="656348" y="1976640"/>
                  </a:lnTo>
                  <a:lnTo>
                    <a:pt x="708418" y="1910880"/>
                  </a:lnTo>
                  <a:lnTo>
                    <a:pt x="744588" y="1857756"/>
                  </a:lnTo>
                  <a:lnTo>
                    <a:pt x="781710" y="1797367"/>
                  </a:lnTo>
                  <a:lnTo>
                    <a:pt x="819645" y="1729892"/>
                  </a:lnTo>
                  <a:lnTo>
                    <a:pt x="858227" y="1655457"/>
                  </a:lnTo>
                  <a:lnTo>
                    <a:pt x="897280" y="1574215"/>
                  </a:lnTo>
                  <a:lnTo>
                    <a:pt x="936663" y="1486331"/>
                  </a:lnTo>
                  <a:lnTo>
                    <a:pt x="976185" y="1391945"/>
                  </a:lnTo>
                  <a:lnTo>
                    <a:pt x="1015695" y="1291209"/>
                  </a:lnTo>
                  <a:lnTo>
                    <a:pt x="1055039" y="1184275"/>
                  </a:lnTo>
                  <a:lnTo>
                    <a:pt x="1094041" y="1071295"/>
                  </a:lnTo>
                  <a:lnTo>
                    <a:pt x="1132547" y="952411"/>
                  </a:lnTo>
                  <a:lnTo>
                    <a:pt x="1170381" y="827773"/>
                  </a:lnTo>
                  <a:lnTo>
                    <a:pt x="1207401" y="697547"/>
                  </a:lnTo>
                  <a:lnTo>
                    <a:pt x="1243418" y="561860"/>
                  </a:lnTo>
                  <a:lnTo>
                    <a:pt x="1278293" y="420890"/>
                  </a:lnTo>
                  <a:lnTo>
                    <a:pt x="1311846" y="274764"/>
                  </a:lnTo>
                  <a:lnTo>
                    <a:pt x="1343926" y="123634"/>
                  </a:lnTo>
                  <a:close/>
                </a:path>
                <a:path w="1717675" h="2177415">
                  <a:moveTo>
                    <a:pt x="1717332" y="952500"/>
                  </a:moveTo>
                  <a:lnTo>
                    <a:pt x="1717001" y="901700"/>
                  </a:lnTo>
                  <a:lnTo>
                    <a:pt x="1708531" y="838200"/>
                  </a:lnTo>
                  <a:lnTo>
                    <a:pt x="1694446" y="791908"/>
                  </a:lnTo>
                  <a:lnTo>
                    <a:pt x="1694446" y="927100"/>
                  </a:lnTo>
                  <a:lnTo>
                    <a:pt x="1690751" y="977900"/>
                  </a:lnTo>
                  <a:lnTo>
                    <a:pt x="1683283" y="1028700"/>
                  </a:lnTo>
                  <a:lnTo>
                    <a:pt x="1670126" y="1066800"/>
                  </a:lnTo>
                  <a:lnTo>
                    <a:pt x="1618983" y="1155700"/>
                  </a:lnTo>
                  <a:lnTo>
                    <a:pt x="1572501" y="1231900"/>
                  </a:lnTo>
                  <a:lnTo>
                    <a:pt x="1530477" y="1295400"/>
                  </a:lnTo>
                  <a:lnTo>
                    <a:pt x="1492681" y="1346200"/>
                  </a:lnTo>
                  <a:lnTo>
                    <a:pt x="1458887" y="1397000"/>
                  </a:lnTo>
                  <a:lnTo>
                    <a:pt x="1428889" y="1422400"/>
                  </a:lnTo>
                  <a:lnTo>
                    <a:pt x="1402448" y="1447800"/>
                  </a:lnTo>
                  <a:lnTo>
                    <a:pt x="1379359" y="1460500"/>
                  </a:lnTo>
                  <a:lnTo>
                    <a:pt x="1359395" y="1473200"/>
                  </a:lnTo>
                  <a:lnTo>
                    <a:pt x="1327975" y="1473200"/>
                  </a:lnTo>
                  <a:lnTo>
                    <a:pt x="1285557" y="1435100"/>
                  </a:lnTo>
                  <a:lnTo>
                    <a:pt x="1266901" y="1397000"/>
                  </a:lnTo>
                  <a:lnTo>
                    <a:pt x="1250353" y="1358900"/>
                  </a:lnTo>
                  <a:lnTo>
                    <a:pt x="1236256" y="1308100"/>
                  </a:lnTo>
                  <a:lnTo>
                    <a:pt x="1224927" y="1244600"/>
                  </a:lnTo>
                  <a:lnTo>
                    <a:pt x="1216672" y="1181100"/>
                  </a:lnTo>
                  <a:lnTo>
                    <a:pt x="1211821" y="1104900"/>
                  </a:lnTo>
                  <a:lnTo>
                    <a:pt x="1210614" y="1054100"/>
                  </a:lnTo>
                  <a:lnTo>
                    <a:pt x="1211237" y="1003300"/>
                  </a:lnTo>
                  <a:lnTo>
                    <a:pt x="1213662" y="952500"/>
                  </a:lnTo>
                  <a:lnTo>
                    <a:pt x="1217917" y="901700"/>
                  </a:lnTo>
                  <a:lnTo>
                    <a:pt x="1224013" y="850900"/>
                  </a:lnTo>
                  <a:lnTo>
                    <a:pt x="1231963" y="812800"/>
                  </a:lnTo>
                  <a:lnTo>
                    <a:pt x="1241780" y="762000"/>
                  </a:lnTo>
                  <a:lnTo>
                    <a:pt x="1236853" y="812800"/>
                  </a:lnTo>
                  <a:lnTo>
                    <a:pt x="1233906" y="850900"/>
                  </a:lnTo>
                  <a:lnTo>
                    <a:pt x="1232865" y="901700"/>
                  </a:lnTo>
                  <a:lnTo>
                    <a:pt x="1233678" y="952500"/>
                  </a:lnTo>
                  <a:lnTo>
                    <a:pt x="1236268" y="990600"/>
                  </a:lnTo>
                  <a:lnTo>
                    <a:pt x="1242453" y="1054100"/>
                  </a:lnTo>
                  <a:lnTo>
                    <a:pt x="1252016" y="1117600"/>
                  </a:lnTo>
                  <a:lnTo>
                    <a:pt x="1265135" y="1168400"/>
                  </a:lnTo>
                  <a:lnTo>
                    <a:pt x="1281950" y="1219200"/>
                  </a:lnTo>
                  <a:lnTo>
                    <a:pt x="1302613" y="1257300"/>
                  </a:lnTo>
                  <a:lnTo>
                    <a:pt x="1327277" y="1295400"/>
                  </a:lnTo>
                  <a:lnTo>
                    <a:pt x="1356106" y="1308100"/>
                  </a:lnTo>
                  <a:lnTo>
                    <a:pt x="1393215" y="1308100"/>
                  </a:lnTo>
                  <a:lnTo>
                    <a:pt x="1418120" y="1295400"/>
                  </a:lnTo>
                  <a:lnTo>
                    <a:pt x="1431429" y="1282700"/>
                  </a:lnTo>
                  <a:lnTo>
                    <a:pt x="1444739" y="1270000"/>
                  </a:lnTo>
                  <a:lnTo>
                    <a:pt x="1473149" y="1244600"/>
                  </a:lnTo>
                  <a:lnTo>
                    <a:pt x="1503464" y="1206500"/>
                  </a:lnTo>
                  <a:lnTo>
                    <a:pt x="1535772" y="1155700"/>
                  </a:lnTo>
                  <a:lnTo>
                    <a:pt x="1570164" y="1104900"/>
                  </a:lnTo>
                  <a:lnTo>
                    <a:pt x="1606727" y="1028700"/>
                  </a:lnTo>
                  <a:lnTo>
                    <a:pt x="1645577" y="952500"/>
                  </a:lnTo>
                  <a:lnTo>
                    <a:pt x="1652257" y="939800"/>
                  </a:lnTo>
                  <a:lnTo>
                    <a:pt x="1660436" y="889000"/>
                  </a:lnTo>
                  <a:lnTo>
                    <a:pt x="1662353" y="825500"/>
                  </a:lnTo>
                  <a:lnTo>
                    <a:pt x="1650225" y="749300"/>
                  </a:lnTo>
                  <a:lnTo>
                    <a:pt x="1677454" y="812800"/>
                  </a:lnTo>
                  <a:lnTo>
                    <a:pt x="1691106" y="876300"/>
                  </a:lnTo>
                  <a:lnTo>
                    <a:pt x="1694446" y="927100"/>
                  </a:lnTo>
                  <a:lnTo>
                    <a:pt x="1694446" y="791908"/>
                  </a:lnTo>
                  <a:lnTo>
                    <a:pt x="1689214" y="774700"/>
                  </a:lnTo>
                  <a:lnTo>
                    <a:pt x="1676057" y="749300"/>
                  </a:lnTo>
                  <a:lnTo>
                    <a:pt x="1656346" y="711200"/>
                  </a:lnTo>
                  <a:lnTo>
                    <a:pt x="1641360" y="698500"/>
                  </a:lnTo>
                  <a:lnTo>
                    <a:pt x="1639608" y="695820"/>
                  </a:lnTo>
                  <a:lnTo>
                    <a:pt x="1639608" y="850900"/>
                  </a:lnTo>
                  <a:lnTo>
                    <a:pt x="1635594" y="901700"/>
                  </a:lnTo>
                  <a:lnTo>
                    <a:pt x="1628775" y="927100"/>
                  </a:lnTo>
                  <a:lnTo>
                    <a:pt x="1623885" y="952500"/>
                  </a:lnTo>
                  <a:lnTo>
                    <a:pt x="1577187" y="1041400"/>
                  </a:lnTo>
                  <a:lnTo>
                    <a:pt x="1535506" y="1104900"/>
                  </a:lnTo>
                  <a:lnTo>
                    <a:pt x="1498574" y="1168400"/>
                  </a:lnTo>
                  <a:lnTo>
                    <a:pt x="1466126" y="1219200"/>
                  </a:lnTo>
                  <a:lnTo>
                    <a:pt x="1437881" y="1244600"/>
                  </a:lnTo>
                  <a:lnTo>
                    <a:pt x="1413573" y="1270000"/>
                  </a:lnTo>
                  <a:lnTo>
                    <a:pt x="1392923" y="1282700"/>
                  </a:lnTo>
                  <a:lnTo>
                    <a:pt x="1361554" y="1282700"/>
                  </a:lnTo>
                  <a:lnTo>
                    <a:pt x="1322539" y="1244600"/>
                  </a:lnTo>
                  <a:lnTo>
                    <a:pt x="1289786" y="1168400"/>
                  </a:lnTo>
                  <a:lnTo>
                    <a:pt x="1276794" y="1117600"/>
                  </a:lnTo>
                  <a:lnTo>
                    <a:pt x="1266634" y="1054100"/>
                  </a:lnTo>
                  <a:lnTo>
                    <a:pt x="1259687" y="990600"/>
                  </a:lnTo>
                  <a:lnTo>
                    <a:pt x="1256868" y="939800"/>
                  </a:lnTo>
                  <a:lnTo>
                    <a:pt x="1256436" y="889000"/>
                  </a:lnTo>
                  <a:lnTo>
                    <a:pt x="1258455" y="838200"/>
                  </a:lnTo>
                  <a:lnTo>
                    <a:pt x="1262964" y="787400"/>
                  </a:lnTo>
                  <a:lnTo>
                    <a:pt x="1270012" y="736600"/>
                  </a:lnTo>
                  <a:lnTo>
                    <a:pt x="1279639" y="685800"/>
                  </a:lnTo>
                  <a:lnTo>
                    <a:pt x="1291907" y="647700"/>
                  </a:lnTo>
                  <a:lnTo>
                    <a:pt x="1306868" y="609600"/>
                  </a:lnTo>
                  <a:lnTo>
                    <a:pt x="1314958" y="609600"/>
                  </a:lnTo>
                  <a:lnTo>
                    <a:pt x="1319085" y="596900"/>
                  </a:lnTo>
                  <a:lnTo>
                    <a:pt x="1317637" y="609600"/>
                  </a:lnTo>
                  <a:lnTo>
                    <a:pt x="1332255" y="609600"/>
                  </a:lnTo>
                  <a:lnTo>
                    <a:pt x="1321650" y="660400"/>
                  </a:lnTo>
                  <a:lnTo>
                    <a:pt x="1314170" y="711200"/>
                  </a:lnTo>
                  <a:lnTo>
                    <a:pt x="1309509" y="762000"/>
                  </a:lnTo>
                  <a:lnTo>
                    <a:pt x="1307338" y="812800"/>
                  </a:lnTo>
                  <a:lnTo>
                    <a:pt x="1307363" y="863600"/>
                  </a:lnTo>
                  <a:lnTo>
                    <a:pt x="1309268" y="927100"/>
                  </a:lnTo>
                  <a:lnTo>
                    <a:pt x="1312748" y="965200"/>
                  </a:lnTo>
                  <a:lnTo>
                    <a:pt x="1318285" y="1016000"/>
                  </a:lnTo>
                  <a:lnTo>
                    <a:pt x="1327289" y="1079500"/>
                  </a:lnTo>
                  <a:lnTo>
                    <a:pt x="1340472" y="1130300"/>
                  </a:lnTo>
                  <a:lnTo>
                    <a:pt x="1358582" y="1168400"/>
                  </a:lnTo>
                  <a:lnTo>
                    <a:pt x="1382344" y="1193800"/>
                  </a:lnTo>
                  <a:lnTo>
                    <a:pt x="1408112" y="1193800"/>
                  </a:lnTo>
                  <a:lnTo>
                    <a:pt x="1419263" y="1181100"/>
                  </a:lnTo>
                  <a:lnTo>
                    <a:pt x="1432801" y="1168400"/>
                  </a:lnTo>
                  <a:lnTo>
                    <a:pt x="1449120" y="1143000"/>
                  </a:lnTo>
                  <a:lnTo>
                    <a:pt x="1468551" y="1117600"/>
                  </a:lnTo>
                  <a:lnTo>
                    <a:pt x="1491488" y="1066800"/>
                  </a:lnTo>
                  <a:lnTo>
                    <a:pt x="1518259" y="990600"/>
                  </a:lnTo>
                  <a:lnTo>
                    <a:pt x="1549260" y="901700"/>
                  </a:lnTo>
                  <a:lnTo>
                    <a:pt x="1553591" y="876300"/>
                  </a:lnTo>
                  <a:lnTo>
                    <a:pt x="1557693" y="838200"/>
                  </a:lnTo>
                  <a:lnTo>
                    <a:pt x="1557197" y="787400"/>
                  </a:lnTo>
                  <a:lnTo>
                    <a:pt x="1547736" y="723900"/>
                  </a:lnTo>
                  <a:lnTo>
                    <a:pt x="1533893" y="685317"/>
                  </a:lnTo>
                  <a:lnTo>
                    <a:pt x="1533893" y="838200"/>
                  </a:lnTo>
                  <a:lnTo>
                    <a:pt x="1529981" y="876300"/>
                  </a:lnTo>
                  <a:lnTo>
                    <a:pt x="1494739" y="990600"/>
                  </a:lnTo>
                  <a:lnTo>
                    <a:pt x="1467434" y="1054100"/>
                  </a:lnTo>
                  <a:lnTo>
                    <a:pt x="1444396" y="1104900"/>
                  </a:lnTo>
                  <a:lnTo>
                    <a:pt x="1425346" y="1143000"/>
                  </a:lnTo>
                  <a:lnTo>
                    <a:pt x="1409966" y="1155700"/>
                  </a:lnTo>
                  <a:lnTo>
                    <a:pt x="1397965" y="1168400"/>
                  </a:lnTo>
                  <a:lnTo>
                    <a:pt x="1390484" y="1168400"/>
                  </a:lnTo>
                  <a:lnTo>
                    <a:pt x="1376032" y="1155700"/>
                  </a:lnTo>
                  <a:lnTo>
                    <a:pt x="1360932" y="1117600"/>
                  </a:lnTo>
                  <a:lnTo>
                    <a:pt x="1347038" y="1054100"/>
                  </a:lnTo>
                  <a:lnTo>
                    <a:pt x="1336205" y="965200"/>
                  </a:lnTo>
                  <a:lnTo>
                    <a:pt x="1332014" y="901700"/>
                  </a:lnTo>
                  <a:lnTo>
                    <a:pt x="1330413" y="850900"/>
                  </a:lnTo>
                  <a:lnTo>
                    <a:pt x="1331252" y="787400"/>
                  </a:lnTo>
                  <a:lnTo>
                    <a:pt x="1334427" y="736600"/>
                  </a:lnTo>
                  <a:lnTo>
                    <a:pt x="1339786" y="685800"/>
                  </a:lnTo>
                  <a:lnTo>
                    <a:pt x="1347228" y="647700"/>
                  </a:lnTo>
                  <a:lnTo>
                    <a:pt x="1380020" y="609600"/>
                  </a:lnTo>
                  <a:lnTo>
                    <a:pt x="1430769" y="609600"/>
                  </a:lnTo>
                  <a:lnTo>
                    <a:pt x="1457452" y="596900"/>
                  </a:lnTo>
                  <a:lnTo>
                    <a:pt x="1470215" y="609600"/>
                  </a:lnTo>
                  <a:lnTo>
                    <a:pt x="1482420" y="635000"/>
                  </a:lnTo>
                  <a:lnTo>
                    <a:pt x="1493748" y="647700"/>
                  </a:lnTo>
                  <a:lnTo>
                    <a:pt x="1503870" y="660400"/>
                  </a:lnTo>
                  <a:lnTo>
                    <a:pt x="1525358" y="723900"/>
                  </a:lnTo>
                  <a:lnTo>
                    <a:pt x="1533855" y="787400"/>
                  </a:lnTo>
                  <a:lnTo>
                    <a:pt x="1533893" y="838200"/>
                  </a:lnTo>
                  <a:lnTo>
                    <a:pt x="1533893" y="685317"/>
                  </a:lnTo>
                  <a:lnTo>
                    <a:pt x="1515846" y="635000"/>
                  </a:lnTo>
                  <a:lnTo>
                    <a:pt x="1505254" y="622300"/>
                  </a:lnTo>
                  <a:lnTo>
                    <a:pt x="1493405" y="609600"/>
                  </a:lnTo>
                  <a:lnTo>
                    <a:pt x="1480502" y="584200"/>
                  </a:lnTo>
                  <a:lnTo>
                    <a:pt x="1483461" y="584200"/>
                  </a:lnTo>
                  <a:lnTo>
                    <a:pt x="1528991" y="609600"/>
                  </a:lnTo>
                  <a:lnTo>
                    <a:pt x="1551025" y="635000"/>
                  </a:lnTo>
                  <a:lnTo>
                    <a:pt x="1572298" y="647700"/>
                  </a:lnTo>
                  <a:lnTo>
                    <a:pt x="1577708" y="660400"/>
                  </a:lnTo>
                  <a:lnTo>
                    <a:pt x="1582978" y="660400"/>
                  </a:lnTo>
                  <a:lnTo>
                    <a:pt x="1587677" y="673100"/>
                  </a:lnTo>
                  <a:lnTo>
                    <a:pt x="1620380" y="736600"/>
                  </a:lnTo>
                  <a:lnTo>
                    <a:pt x="1636115" y="787400"/>
                  </a:lnTo>
                  <a:lnTo>
                    <a:pt x="1639608" y="850900"/>
                  </a:lnTo>
                  <a:lnTo>
                    <a:pt x="1639608" y="695820"/>
                  </a:lnTo>
                  <a:lnTo>
                    <a:pt x="1624825" y="673100"/>
                  </a:lnTo>
                  <a:lnTo>
                    <a:pt x="1606943" y="647700"/>
                  </a:lnTo>
                  <a:lnTo>
                    <a:pt x="1587919" y="635000"/>
                  </a:lnTo>
                  <a:lnTo>
                    <a:pt x="1572463" y="622300"/>
                  </a:lnTo>
                  <a:lnTo>
                    <a:pt x="1555394" y="596900"/>
                  </a:lnTo>
                  <a:lnTo>
                    <a:pt x="1536954" y="584200"/>
                  </a:lnTo>
                  <a:lnTo>
                    <a:pt x="1517370" y="571500"/>
                  </a:lnTo>
                  <a:lnTo>
                    <a:pt x="1556588" y="533400"/>
                  </a:lnTo>
                  <a:lnTo>
                    <a:pt x="1589239" y="495300"/>
                  </a:lnTo>
                  <a:lnTo>
                    <a:pt x="1615567" y="457200"/>
                  </a:lnTo>
                  <a:lnTo>
                    <a:pt x="1635810" y="419100"/>
                  </a:lnTo>
                  <a:lnTo>
                    <a:pt x="1650199" y="368300"/>
                  </a:lnTo>
                  <a:lnTo>
                    <a:pt x="1658988" y="317500"/>
                  </a:lnTo>
                  <a:lnTo>
                    <a:pt x="1662391" y="279400"/>
                  </a:lnTo>
                  <a:lnTo>
                    <a:pt x="1660664" y="228600"/>
                  </a:lnTo>
                  <a:lnTo>
                    <a:pt x="1651787" y="165100"/>
                  </a:lnTo>
                  <a:lnTo>
                    <a:pt x="1637944" y="114300"/>
                  </a:lnTo>
                  <a:lnTo>
                    <a:pt x="1619135" y="76200"/>
                  </a:lnTo>
                  <a:lnTo>
                    <a:pt x="1595437" y="38100"/>
                  </a:lnTo>
                  <a:lnTo>
                    <a:pt x="1566862" y="12700"/>
                  </a:lnTo>
                  <a:lnTo>
                    <a:pt x="1533448" y="0"/>
                  </a:lnTo>
                  <a:lnTo>
                    <a:pt x="1452867" y="0"/>
                  </a:lnTo>
                  <a:lnTo>
                    <a:pt x="1411490" y="25400"/>
                  </a:lnTo>
                  <a:lnTo>
                    <a:pt x="1371650" y="50800"/>
                  </a:lnTo>
                  <a:lnTo>
                    <a:pt x="1335036" y="88900"/>
                  </a:lnTo>
                  <a:lnTo>
                    <a:pt x="1353324" y="101600"/>
                  </a:lnTo>
                  <a:lnTo>
                    <a:pt x="1394688" y="63500"/>
                  </a:lnTo>
                  <a:lnTo>
                    <a:pt x="1439418" y="25400"/>
                  </a:lnTo>
                  <a:lnTo>
                    <a:pt x="1484630" y="12700"/>
                  </a:lnTo>
                  <a:lnTo>
                    <a:pt x="1527390" y="25400"/>
                  </a:lnTo>
                  <a:lnTo>
                    <a:pt x="1580019" y="50800"/>
                  </a:lnTo>
                  <a:lnTo>
                    <a:pt x="1604391" y="88900"/>
                  </a:lnTo>
                  <a:lnTo>
                    <a:pt x="1624253" y="152400"/>
                  </a:lnTo>
                  <a:lnTo>
                    <a:pt x="1637245" y="228600"/>
                  </a:lnTo>
                  <a:lnTo>
                    <a:pt x="1638744" y="266700"/>
                  </a:lnTo>
                  <a:lnTo>
                    <a:pt x="1636585" y="304800"/>
                  </a:lnTo>
                  <a:lnTo>
                    <a:pt x="1629867" y="355600"/>
                  </a:lnTo>
                  <a:lnTo>
                    <a:pt x="1617687" y="393700"/>
                  </a:lnTo>
                  <a:lnTo>
                    <a:pt x="1599133" y="444500"/>
                  </a:lnTo>
                  <a:lnTo>
                    <a:pt x="1573301" y="482600"/>
                  </a:lnTo>
                  <a:lnTo>
                    <a:pt x="1539316" y="520700"/>
                  </a:lnTo>
                  <a:lnTo>
                    <a:pt x="1496250" y="558800"/>
                  </a:lnTo>
                  <a:lnTo>
                    <a:pt x="1460957" y="533400"/>
                  </a:lnTo>
                  <a:lnTo>
                    <a:pt x="1437563" y="525119"/>
                  </a:lnTo>
                  <a:lnTo>
                    <a:pt x="1437563" y="584200"/>
                  </a:lnTo>
                  <a:lnTo>
                    <a:pt x="1400924" y="584200"/>
                  </a:lnTo>
                  <a:lnTo>
                    <a:pt x="1383411" y="596900"/>
                  </a:lnTo>
                  <a:lnTo>
                    <a:pt x="1366596" y="596900"/>
                  </a:lnTo>
                  <a:lnTo>
                    <a:pt x="1371282" y="584200"/>
                  </a:lnTo>
                  <a:lnTo>
                    <a:pt x="1376197" y="571500"/>
                  </a:lnTo>
                  <a:lnTo>
                    <a:pt x="1386763" y="571500"/>
                  </a:lnTo>
                  <a:lnTo>
                    <a:pt x="1393545" y="558800"/>
                  </a:lnTo>
                  <a:lnTo>
                    <a:pt x="1401584" y="558800"/>
                  </a:lnTo>
                  <a:lnTo>
                    <a:pt x="1410944" y="571500"/>
                  </a:lnTo>
                  <a:lnTo>
                    <a:pt x="1430680" y="571500"/>
                  </a:lnTo>
                  <a:lnTo>
                    <a:pt x="1437563" y="584200"/>
                  </a:lnTo>
                  <a:lnTo>
                    <a:pt x="1437563" y="525119"/>
                  </a:lnTo>
                  <a:lnTo>
                    <a:pt x="1425117" y="520700"/>
                  </a:lnTo>
                  <a:lnTo>
                    <a:pt x="1389862" y="520700"/>
                  </a:lnTo>
                  <a:lnTo>
                    <a:pt x="1356334" y="533400"/>
                  </a:lnTo>
                  <a:lnTo>
                    <a:pt x="1348295" y="538505"/>
                  </a:lnTo>
                  <a:lnTo>
                    <a:pt x="1348295" y="571500"/>
                  </a:lnTo>
                  <a:lnTo>
                    <a:pt x="1345615" y="584200"/>
                  </a:lnTo>
                  <a:lnTo>
                    <a:pt x="1343025" y="584200"/>
                  </a:lnTo>
                  <a:lnTo>
                    <a:pt x="1340637" y="596900"/>
                  </a:lnTo>
                  <a:lnTo>
                    <a:pt x="1327886" y="596900"/>
                  </a:lnTo>
                  <a:lnTo>
                    <a:pt x="1334427" y="584200"/>
                  </a:lnTo>
                  <a:lnTo>
                    <a:pt x="1341247" y="584200"/>
                  </a:lnTo>
                  <a:lnTo>
                    <a:pt x="1348295" y="571500"/>
                  </a:lnTo>
                  <a:lnTo>
                    <a:pt x="1348295" y="538505"/>
                  </a:lnTo>
                  <a:lnTo>
                    <a:pt x="1336294" y="546100"/>
                  </a:lnTo>
                  <a:lnTo>
                    <a:pt x="1318234" y="558800"/>
                  </a:lnTo>
                  <a:lnTo>
                    <a:pt x="1287678" y="596900"/>
                  </a:lnTo>
                  <a:lnTo>
                    <a:pt x="1267612" y="635000"/>
                  </a:lnTo>
                  <a:lnTo>
                    <a:pt x="1249921" y="673100"/>
                  </a:lnTo>
                  <a:lnTo>
                    <a:pt x="1234528" y="711200"/>
                  </a:lnTo>
                  <a:lnTo>
                    <a:pt x="1221384" y="749300"/>
                  </a:lnTo>
                  <a:lnTo>
                    <a:pt x="1210449" y="800100"/>
                  </a:lnTo>
                  <a:lnTo>
                    <a:pt x="1201661" y="850900"/>
                  </a:lnTo>
                  <a:lnTo>
                    <a:pt x="1194981" y="901700"/>
                  </a:lnTo>
                  <a:lnTo>
                    <a:pt x="1190345" y="952500"/>
                  </a:lnTo>
                  <a:lnTo>
                    <a:pt x="1187704" y="1003300"/>
                  </a:lnTo>
                  <a:lnTo>
                    <a:pt x="1187005" y="1054100"/>
                  </a:lnTo>
                  <a:lnTo>
                    <a:pt x="1188212" y="1104900"/>
                  </a:lnTo>
                  <a:lnTo>
                    <a:pt x="1191742" y="1168400"/>
                  </a:lnTo>
                  <a:lnTo>
                    <a:pt x="1197787" y="1219200"/>
                  </a:lnTo>
                  <a:lnTo>
                    <a:pt x="1206461" y="1282700"/>
                  </a:lnTo>
                  <a:lnTo>
                    <a:pt x="1217904" y="1333500"/>
                  </a:lnTo>
                  <a:lnTo>
                    <a:pt x="1232281" y="1384300"/>
                  </a:lnTo>
                  <a:lnTo>
                    <a:pt x="1249705" y="1422400"/>
                  </a:lnTo>
                  <a:lnTo>
                    <a:pt x="1270330" y="1460500"/>
                  </a:lnTo>
                  <a:lnTo>
                    <a:pt x="1321727" y="1498600"/>
                  </a:lnTo>
                  <a:lnTo>
                    <a:pt x="1362976" y="1498600"/>
                  </a:lnTo>
                  <a:lnTo>
                    <a:pt x="1387767" y="1485900"/>
                  </a:lnTo>
                  <a:lnTo>
                    <a:pt x="1401025" y="1473200"/>
                  </a:lnTo>
                  <a:lnTo>
                    <a:pt x="1414272" y="1460500"/>
                  </a:lnTo>
                  <a:lnTo>
                    <a:pt x="1442516" y="1447800"/>
                  </a:lnTo>
                  <a:lnTo>
                    <a:pt x="1472539" y="1409700"/>
                  </a:lnTo>
                  <a:lnTo>
                    <a:pt x="1504353" y="1371600"/>
                  </a:lnTo>
                  <a:lnTo>
                    <a:pt x="1537982" y="1333500"/>
                  </a:lnTo>
                  <a:lnTo>
                    <a:pt x="1573479" y="1282700"/>
                  </a:lnTo>
                  <a:lnTo>
                    <a:pt x="1610842" y="1219200"/>
                  </a:lnTo>
                  <a:lnTo>
                    <a:pt x="1650123" y="1155700"/>
                  </a:lnTo>
                  <a:lnTo>
                    <a:pt x="1691335" y="1079500"/>
                  </a:lnTo>
                  <a:lnTo>
                    <a:pt x="1696516" y="1066800"/>
                  </a:lnTo>
                  <a:lnTo>
                    <a:pt x="1704378" y="1041400"/>
                  </a:lnTo>
                  <a:lnTo>
                    <a:pt x="1712226" y="1003300"/>
                  </a:lnTo>
                  <a:lnTo>
                    <a:pt x="1717332" y="952500"/>
                  </a:lnTo>
                  <a:close/>
                </a:path>
              </a:pathLst>
            </a:custGeom>
            <a:solidFill>
              <a:srgbClr val="231F20"/>
            </a:solidFill>
          </p:spPr>
          <p:txBody>
            <a:bodyPr wrap="square" lIns="0" tIns="0" rIns="0" bIns="0" rtlCol="0"/>
            <a:lstStyle/>
            <a:p>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8000" cy="10287000"/>
          </a:xfrm>
          <a:prstGeom prst="rect">
            <a:avLst/>
          </a:prstGeom>
        </p:spPr>
      </p:pic>
      <p:grpSp>
        <p:nvGrpSpPr>
          <p:cNvPr id="3" name="object 3"/>
          <p:cNvGrpSpPr/>
          <p:nvPr/>
        </p:nvGrpSpPr>
        <p:grpSpPr>
          <a:xfrm>
            <a:off x="1423763" y="1240389"/>
            <a:ext cx="16817340" cy="9001125"/>
            <a:chOff x="1423763" y="1240389"/>
            <a:chExt cx="16817340" cy="9001125"/>
          </a:xfrm>
        </p:grpSpPr>
        <p:sp>
          <p:nvSpPr>
            <p:cNvPr id="4" name="object 4"/>
            <p:cNvSpPr/>
            <p:nvPr/>
          </p:nvSpPr>
          <p:spPr>
            <a:xfrm>
              <a:off x="1793837" y="1640006"/>
              <a:ext cx="15090140" cy="8075295"/>
            </a:xfrm>
            <a:custGeom>
              <a:avLst/>
              <a:gdLst/>
              <a:ahLst/>
              <a:cxnLst/>
              <a:rect l="l" t="t" r="r" b="b"/>
              <a:pathLst>
                <a:path w="15090140" h="8075295">
                  <a:moveTo>
                    <a:pt x="15089743" y="7821301"/>
                  </a:moveTo>
                  <a:lnTo>
                    <a:pt x="93356" y="8074886"/>
                  </a:lnTo>
                  <a:lnTo>
                    <a:pt x="0" y="3019166"/>
                  </a:lnTo>
                  <a:lnTo>
                    <a:pt x="4545" y="317587"/>
                  </a:lnTo>
                  <a:lnTo>
                    <a:pt x="7420781" y="122312"/>
                  </a:lnTo>
                  <a:lnTo>
                    <a:pt x="14887000" y="0"/>
                  </a:lnTo>
                  <a:lnTo>
                    <a:pt x="15089743" y="7821301"/>
                  </a:lnTo>
                  <a:close/>
                </a:path>
              </a:pathLst>
            </a:custGeom>
            <a:solidFill>
              <a:srgbClr val="FFFFFF"/>
            </a:solidFill>
          </p:spPr>
          <p:txBody>
            <a:bodyPr wrap="square" lIns="0" tIns="0" rIns="0" bIns="0" rtlCol="0"/>
            <a:lstStyle/>
            <a:p>
              <a:endParaRPr/>
            </a:p>
          </p:txBody>
        </p:sp>
        <p:sp>
          <p:nvSpPr>
            <p:cNvPr id="5" name="object 5"/>
            <p:cNvSpPr/>
            <p:nvPr/>
          </p:nvSpPr>
          <p:spPr>
            <a:xfrm>
              <a:off x="1734554" y="1606885"/>
              <a:ext cx="15188565" cy="8115300"/>
            </a:xfrm>
            <a:custGeom>
              <a:avLst/>
              <a:gdLst/>
              <a:ahLst/>
              <a:cxnLst/>
              <a:rect l="l" t="t" r="r" b="b"/>
              <a:pathLst>
                <a:path w="15188565" h="8115300">
                  <a:moveTo>
                    <a:pt x="12839076" y="18627"/>
                  </a:moveTo>
                  <a:lnTo>
                    <a:pt x="9346244" y="83124"/>
                  </a:lnTo>
                  <a:lnTo>
                    <a:pt x="9445256" y="68593"/>
                  </a:lnTo>
                  <a:lnTo>
                    <a:pt x="12687472" y="8724"/>
                  </a:lnTo>
                  <a:lnTo>
                    <a:pt x="12839076" y="18627"/>
                  </a:lnTo>
                  <a:close/>
                </a:path>
                <a:path w="15188565" h="8115300">
                  <a:moveTo>
                    <a:pt x="13899654" y="11745"/>
                  </a:moveTo>
                  <a:lnTo>
                    <a:pt x="3318289" y="207135"/>
                  </a:lnTo>
                  <a:lnTo>
                    <a:pt x="5128104" y="161014"/>
                  </a:lnTo>
                  <a:lnTo>
                    <a:pt x="13847850" y="0"/>
                  </a:lnTo>
                  <a:lnTo>
                    <a:pt x="13899654" y="11745"/>
                  </a:lnTo>
                  <a:close/>
                </a:path>
                <a:path w="15188565" h="8115300">
                  <a:moveTo>
                    <a:pt x="14312444" y="16825"/>
                  </a:moveTo>
                  <a:lnTo>
                    <a:pt x="2072133" y="242848"/>
                  </a:lnTo>
                  <a:lnTo>
                    <a:pt x="2121289" y="229239"/>
                  </a:lnTo>
                  <a:lnTo>
                    <a:pt x="14260640" y="5079"/>
                  </a:lnTo>
                  <a:lnTo>
                    <a:pt x="14312444" y="16825"/>
                  </a:lnTo>
                  <a:close/>
                </a:path>
                <a:path w="15188565" h="8115300">
                  <a:moveTo>
                    <a:pt x="14864218" y="19338"/>
                  </a:moveTo>
                  <a:lnTo>
                    <a:pt x="1575521" y="264721"/>
                  </a:lnTo>
                  <a:lnTo>
                    <a:pt x="1726984" y="249222"/>
                  </a:lnTo>
                  <a:lnTo>
                    <a:pt x="14820576" y="7442"/>
                  </a:lnTo>
                  <a:lnTo>
                    <a:pt x="14864218" y="19338"/>
                  </a:lnTo>
                  <a:close/>
                </a:path>
                <a:path w="15188565" h="8115300">
                  <a:moveTo>
                    <a:pt x="15188337" y="7875993"/>
                  </a:moveTo>
                  <a:lnTo>
                    <a:pt x="14661464" y="7885722"/>
                  </a:lnTo>
                  <a:lnTo>
                    <a:pt x="14610384" y="7873963"/>
                  </a:lnTo>
                  <a:lnTo>
                    <a:pt x="12322035" y="7916218"/>
                  </a:lnTo>
                  <a:lnTo>
                    <a:pt x="12271669" y="7904446"/>
                  </a:lnTo>
                  <a:lnTo>
                    <a:pt x="11318487" y="7922047"/>
                  </a:lnTo>
                  <a:lnTo>
                    <a:pt x="10687042" y="7921005"/>
                  </a:lnTo>
                  <a:lnTo>
                    <a:pt x="168324" y="8115239"/>
                  </a:lnTo>
                  <a:lnTo>
                    <a:pt x="150053" y="8102874"/>
                  </a:lnTo>
                  <a:lnTo>
                    <a:pt x="15121293" y="7826422"/>
                  </a:lnTo>
                  <a:lnTo>
                    <a:pt x="15123444" y="7788276"/>
                  </a:lnTo>
                  <a:lnTo>
                    <a:pt x="15125465" y="7762834"/>
                  </a:lnTo>
                  <a:lnTo>
                    <a:pt x="15126523" y="7724708"/>
                  </a:lnTo>
                  <a:lnTo>
                    <a:pt x="15126722" y="7699300"/>
                  </a:lnTo>
                  <a:lnTo>
                    <a:pt x="15120669" y="7496178"/>
                  </a:lnTo>
                  <a:lnTo>
                    <a:pt x="15117701" y="7394615"/>
                  </a:lnTo>
                  <a:lnTo>
                    <a:pt x="15114450" y="7280356"/>
                  </a:lnTo>
                  <a:lnTo>
                    <a:pt x="15111999" y="7191486"/>
                  </a:lnTo>
                  <a:lnTo>
                    <a:pt x="15110873" y="7153400"/>
                  </a:lnTo>
                  <a:lnTo>
                    <a:pt x="15107938" y="7039135"/>
                  </a:lnTo>
                  <a:lnTo>
                    <a:pt x="15105782" y="6950259"/>
                  </a:lnTo>
                  <a:lnTo>
                    <a:pt x="15104612" y="6899472"/>
                  </a:lnTo>
                  <a:lnTo>
                    <a:pt x="15103488" y="6848684"/>
                  </a:lnTo>
                  <a:lnTo>
                    <a:pt x="15102682" y="6810593"/>
                  </a:lnTo>
                  <a:lnTo>
                    <a:pt x="15100256" y="6683616"/>
                  </a:lnTo>
                  <a:lnTo>
                    <a:pt x="15099748" y="6645519"/>
                  </a:lnTo>
                  <a:lnTo>
                    <a:pt x="15099488" y="6594715"/>
                  </a:lnTo>
                  <a:lnTo>
                    <a:pt x="15099248" y="6531209"/>
                  </a:lnTo>
                  <a:lnTo>
                    <a:pt x="15099339" y="6480398"/>
                  </a:lnTo>
                  <a:lnTo>
                    <a:pt x="15099367" y="6429589"/>
                  </a:lnTo>
                  <a:lnTo>
                    <a:pt x="15099170" y="6378784"/>
                  </a:lnTo>
                  <a:lnTo>
                    <a:pt x="15098589" y="6327986"/>
                  </a:lnTo>
                  <a:lnTo>
                    <a:pt x="15097465" y="6277198"/>
                  </a:lnTo>
                  <a:lnTo>
                    <a:pt x="15095636" y="6226423"/>
                  </a:lnTo>
                  <a:lnTo>
                    <a:pt x="15094560" y="6175635"/>
                  </a:lnTo>
                  <a:lnTo>
                    <a:pt x="15093228" y="6124850"/>
                  </a:lnTo>
                  <a:lnTo>
                    <a:pt x="15091671" y="6074071"/>
                  </a:lnTo>
                  <a:lnTo>
                    <a:pt x="15089923" y="6023294"/>
                  </a:lnTo>
                  <a:lnTo>
                    <a:pt x="15088249" y="5985219"/>
                  </a:lnTo>
                  <a:lnTo>
                    <a:pt x="15086213" y="5934448"/>
                  </a:lnTo>
                  <a:lnTo>
                    <a:pt x="15084081" y="5883678"/>
                  </a:lnTo>
                  <a:lnTo>
                    <a:pt x="15081885" y="5832910"/>
                  </a:lnTo>
                  <a:lnTo>
                    <a:pt x="15079657" y="5782143"/>
                  </a:lnTo>
                  <a:lnTo>
                    <a:pt x="15079185" y="5782151"/>
                  </a:lnTo>
                  <a:lnTo>
                    <a:pt x="15077738" y="5756774"/>
                  </a:lnTo>
                  <a:lnTo>
                    <a:pt x="15076764" y="5731387"/>
                  </a:lnTo>
                  <a:lnTo>
                    <a:pt x="15076014" y="5718699"/>
                  </a:lnTo>
                  <a:lnTo>
                    <a:pt x="15075019" y="5693313"/>
                  </a:lnTo>
                  <a:lnTo>
                    <a:pt x="15074250" y="5680625"/>
                  </a:lnTo>
                  <a:lnTo>
                    <a:pt x="15073236" y="5655240"/>
                  </a:lnTo>
                  <a:lnTo>
                    <a:pt x="15071979" y="5617156"/>
                  </a:lnTo>
                  <a:lnTo>
                    <a:pt x="15069908" y="5566386"/>
                  </a:lnTo>
                  <a:lnTo>
                    <a:pt x="15066038" y="5452138"/>
                  </a:lnTo>
                  <a:lnTo>
                    <a:pt x="15063422" y="5375973"/>
                  </a:lnTo>
                  <a:lnTo>
                    <a:pt x="15057647" y="5198250"/>
                  </a:lnTo>
                  <a:lnTo>
                    <a:pt x="15054492" y="5096690"/>
                  </a:lnTo>
                  <a:lnTo>
                    <a:pt x="15051086" y="4982434"/>
                  </a:lnTo>
                  <a:lnTo>
                    <a:pt x="15046065" y="4817398"/>
                  </a:lnTo>
                  <a:lnTo>
                    <a:pt x="15040785" y="4639666"/>
                  </a:lnTo>
                  <a:lnTo>
                    <a:pt x="15035253" y="4449235"/>
                  </a:lnTo>
                  <a:lnTo>
                    <a:pt x="15027632" y="4182631"/>
                  </a:lnTo>
                  <a:lnTo>
                    <a:pt x="15019783" y="3903328"/>
                  </a:lnTo>
                  <a:lnTo>
                    <a:pt x="15009895" y="3547850"/>
                  </a:lnTo>
                  <a:lnTo>
                    <a:pt x="14997817" y="3103497"/>
                  </a:lnTo>
                  <a:lnTo>
                    <a:pt x="14984402" y="2608360"/>
                  </a:lnTo>
                  <a:lnTo>
                    <a:pt x="14969903" y="2062435"/>
                  </a:lnTo>
                  <a:lnTo>
                    <a:pt x="14955640" y="1516505"/>
                  </a:lnTo>
                  <a:lnTo>
                    <a:pt x="14943275" y="1034052"/>
                  </a:lnTo>
                  <a:lnTo>
                    <a:pt x="14938799" y="856304"/>
                  </a:lnTo>
                  <a:lnTo>
                    <a:pt x="14936678" y="767428"/>
                  </a:lnTo>
                  <a:lnTo>
                    <a:pt x="14935576" y="716640"/>
                  </a:lnTo>
                  <a:lnTo>
                    <a:pt x="14901939" y="158366"/>
                  </a:lnTo>
                  <a:lnTo>
                    <a:pt x="14896728" y="120355"/>
                  </a:lnTo>
                  <a:lnTo>
                    <a:pt x="14882427" y="107917"/>
                  </a:lnTo>
                  <a:lnTo>
                    <a:pt x="14849009" y="95832"/>
                  </a:lnTo>
                  <a:lnTo>
                    <a:pt x="14740393" y="97838"/>
                  </a:lnTo>
                  <a:lnTo>
                    <a:pt x="14717876" y="85551"/>
                  </a:lnTo>
                  <a:lnTo>
                    <a:pt x="14595592" y="87809"/>
                  </a:lnTo>
                  <a:lnTo>
                    <a:pt x="14397910" y="78758"/>
                  </a:lnTo>
                  <a:lnTo>
                    <a:pt x="14149658" y="83342"/>
                  </a:lnTo>
                  <a:lnTo>
                    <a:pt x="14099821" y="71560"/>
                  </a:lnTo>
                  <a:lnTo>
                    <a:pt x="13549451" y="81723"/>
                  </a:lnTo>
                  <a:lnTo>
                    <a:pt x="13446946" y="70913"/>
                  </a:lnTo>
                  <a:lnTo>
                    <a:pt x="12677585" y="85120"/>
                  </a:lnTo>
                  <a:lnTo>
                    <a:pt x="12061862" y="83787"/>
                  </a:lnTo>
                  <a:lnTo>
                    <a:pt x="1165954" y="284986"/>
                  </a:lnTo>
                  <a:lnTo>
                    <a:pt x="1319925" y="269440"/>
                  </a:lnTo>
                  <a:lnTo>
                    <a:pt x="14922728" y="18258"/>
                  </a:lnTo>
                  <a:lnTo>
                    <a:pt x="14946234" y="30526"/>
                  </a:lnTo>
                  <a:lnTo>
                    <a:pt x="14949011" y="55879"/>
                  </a:lnTo>
                  <a:lnTo>
                    <a:pt x="14953107" y="106612"/>
                  </a:lnTo>
                  <a:lnTo>
                    <a:pt x="14955884" y="131965"/>
                  </a:lnTo>
                  <a:lnTo>
                    <a:pt x="14959280" y="182711"/>
                  </a:lnTo>
                  <a:lnTo>
                    <a:pt x="14962451" y="233461"/>
                  </a:lnTo>
                  <a:lnTo>
                    <a:pt x="14965463" y="284214"/>
                  </a:lnTo>
                  <a:lnTo>
                    <a:pt x="14974179" y="436479"/>
                  </a:lnTo>
                  <a:lnTo>
                    <a:pt x="14977425" y="499930"/>
                  </a:lnTo>
                  <a:lnTo>
                    <a:pt x="14980597" y="550680"/>
                  </a:lnTo>
                  <a:lnTo>
                    <a:pt x="14983993" y="601426"/>
                  </a:lnTo>
                  <a:lnTo>
                    <a:pt x="14984507" y="626821"/>
                  </a:lnTo>
                  <a:lnTo>
                    <a:pt x="14985678" y="677608"/>
                  </a:lnTo>
                  <a:lnTo>
                    <a:pt x="14995459" y="1058492"/>
                  </a:lnTo>
                  <a:lnTo>
                    <a:pt x="15005962" y="1452065"/>
                  </a:lnTo>
                  <a:lnTo>
                    <a:pt x="15017290" y="1871028"/>
                  </a:lnTo>
                  <a:lnTo>
                    <a:pt x="15030144" y="2340770"/>
                  </a:lnTo>
                  <a:lnTo>
                    <a:pt x="15041843" y="2759726"/>
                  </a:lnTo>
                  <a:lnTo>
                    <a:pt x="15052155" y="3127898"/>
                  </a:lnTo>
                  <a:lnTo>
                    <a:pt x="15062380" y="3483370"/>
                  </a:lnTo>
                  <a:lnTo>
                    <a:pt x="15070543" y="3762667"/>
                  </a:lnTo>
                  <a:lnTo>
                    <a:pt x="15078752" y="4041963"/>
                  </a:lnTo>
                  <a:lnTo>
                    <a:pt x="15090868" y="4448208"/>
                  </a:lnTo>
                  <a:lnTo>
                    <a:pt x="15096454" y="4625936"/>
                  </a:lnTo>
                  <a:lnTo>
                    <a:pt x="15100327" y="4752886"/>
                  </a:lnTo>
                  <a:lnTo>
                    <a:pt x="15103957" y="4867138"/>
                  </a:lnTo>
                  <a:lnTo>
                    <a:pt x="15110709" y="5070248"/>
                  </a:lnTo>
                  <a:lnTo>
                    <a:pt x="15114060" y="5171803"/>
                  </a:lnTo>
                  <a:lnTo>
                    <a:pt x="15120232" y="5349520"/>
                  </a:lnTo>
                  <a:lnTo>
                    <a:pt x="15123046" y="5425681"/>
                  </a:lnTo>
                  <a:lnTo>
                    <a:pt x="15124209" y="5451064"/>
                  </a:lnTo>
                  <a:lnTo>
                    <a:pt x="15125599" y="5489145"/>
                  </a:lnTo>
                  <a:lnTo>
                    <a:pt x="15126746" y="5514528"/>
                  </a:lnTo>
                  <a:lnTo>
                    <a:pt x="15128120" y="5552609"/>
                  </a:lnTo>
                  <a:lnTo>
                    <a:pt x="15131487" y="5628760"/>
                  </a:lnTo>
                  <a:lnTo>
                    <a:pt x="15132356" y="5641446"/>
                  </a:lnTo>
                  <a:lnTo>
                    <a:pt x="15133450" y="5666830"/>
                  </a:lnTo>
                  <a:lnTo>
                    <a:pt x="15135967" y="5704890"/>
                  </a:lnTo>
                  <a:lnTo>
                    <a:pt x="15140057" y="5755623"/>
                  </a:lnTo>
                  <a:lnTo>
                    <a:pt x="15143169" y="5806374"/>
                  </a:lnTo>
                  <a:lnTo>
                    <a:pt x="15145913" y="5857132"/>
                  </a:lnTo>
                  <a:lnTo>
                    <a:pt x="15148318" y="5907896"/>
                  </a:lnTo>
                  <a:lnTo>
                    <a:pt x="15150644" y="5971364"/>
                  </a:lnTo>
                  <a:lnTo>
                    <a:pt x="15152451" y="6022140"/>
                  </a:lnTo>
                  <a:lnTo>
                    <a:pt x="15154002" y="6072920"/>
                  </a:lnTo>
                  <a:lnTo>
                    <a:pt x="15155323" y="6123704"/>
                  </a:lnTo>
                  <a:lnTo>
                    <a:pt x="15156443" y="6174492"/>
                  </a:lnTo>
                  <a:lnTo>
                    <a:pt x="15157590" y="6237981"/>
                  </a:lnTo>
                  <a:lnTo>
                    <a:pt x="15158190" y="6276077"/>
                  </a:lnTo>
                  <a:lnTo>
                    <a:pt x="15158872" y="6326873"/>
                  </a:lnTo>
                  <a:lnTo>
                    <a:pt x="15159463" y="6377671"/>
                  </a:lnTo>
                  <a:lnTo>
                    <a:pt x="15159991" y="6428470"/>
                  </a:lnTo>
                  <a:lnTo>
                    <a:pt x="15161475" y="6580868"/>
                  </a:lnTo>
                  <a:lnTo>
                    <a:pt x="15162028" y="6631667"/>
                  </a:lnTo>
                  <a:lnTo>
                    <a:pt x="15162657" y="6682464"/>
                  </a:lnTo>
                  <a:lnTo>
                    <a:pt x="15163605" y="6745957"/>
                  </a:lnTo>
                  <a:lnTo>
                    <a:pt x="15166544" y="6898329"/>
                  </a:lnTo>
                  <a:lnTo>
                    <a:pt x="15167372" y="6936420"/>
                  </a:lnTo>
                  <a:lnTo>
                    <a:pt x="15169148" y="7012600"/>
                  </a:lnTo>
                  <a:lnTo>
                    <a:pt x="15171032" y="7088778"/>
                  </a:lnTo>
                  <a:lnTo>
                    <a:pt x="15173718" y="7190346"/>
                  </a:lnTo>
                  <a:lnTo>
                    <a:pt x="15175123" y="7241129"/>
                  </a:lnTo>
                  <a:lnTo>
                    <a:pt x="15176564" y="7291911"/>
                  </a:lnTo>
                  <a:lnTo>
                    <a:pt x="15179193" y="7380777"/>
                  </a:lnTo>
                  <a:lnTo>
                    <a:pt x="15188337" y="7875993"/>
                  </a:lnTo>
                  <a:close/>
                </a:path>
                <a:path w="15188565" h="8115300">
                  <a:moveTo>
                    <a:pt x="8962075" y="153729"/>
                  </a:moveTo>
                  <a:lnTo>
                    <a:pt x="761421" y="305158"/>
                  </a:lnTo>
                  <a:lnTo>
                    <a:pt x="811389" y="291533"/>
                  </a:lnTo>
                  <a:lnTo>
                    <a:pt x="9354234" y="133785"/>
                  </a:lnTo>
                  <a:lnTo>
                    <a:pt x="8962075" y="153729"/>
                  </a:lnTo>
                  <a:close/>
                </a:path>
                <a:path w="15188565" h="8115300">
                  <a:moveTo>
                    <a:pt x="2774750" y="280683"/>
                  </a:moveTo>
                  <a:lnTo>
                    <a:pt x="362124" y="325233"/>
                  </a:lnTo>
                  <a:lnTo>
                    <a:pt x="411724" y="311615"/>
                  </a:lnTo>
                  <a:lnTo>
                    <a:pt x="2825947" y="267035"/>
                  </a:lnTo>
                  <a:lnTo>
                    <a:pt x="2774750" y="280683"/>
                  </a:lnTo>
                  <a:close/>
                </a:path>
                <a:path w="15188565" h="8115300">
                  <a:moveTo>
                    <a:pt x="3860185" y="260640"/>
                  </a:moveTo>
                  <a:lnTo>
                    <a:pt x="3494797" y="267387"/>
                  </a:lnTo>
                  <a:lnTo>
                    <a:pt x="3288835" y="258488"/>
                  </a:lnTo>
                  <a:lnTo>
                    <a:pt x="5905420" y="210171"/>
                  </a:lnTo>
                  <a:lnTo>
                    <a:pt x="3860185" y="260640"/>
                  </a:lnTo>
                  <a:close/>
                </a:path>
                <a:path w="15188565" h="8115300">
                  <a:moveTo>
                    <a:pt x="2155616" y="304818"/>
                  </a:moveTo>
                  <a:lnTo>
                    <a:pt x="121812" y="342373"/>
                  </a:lnTo>
                  <a:lnTo>
                    <a:pt x="168503" y="328808"/>
                  </a:lnTo>
                  <a:lnTo>
                    <a:pt x="2208999" y="291130"/>
                  </a:lnTo>
                  <a:lnTo>
                    <a:pt x="2155616" y="304818"/>
                  </a:lnTo>
                  <a:close/>
                </a:path>
                <a:path w="15188565" h="8115300">
                  <a:moveTo>
                    <a:pt x="1529191" y="329087"/>
                  </a:moveTo>
                  <a:lnTo>
                    <a:pt x="17288" y="357005"/>
                  </a:lnTo>
                  <a:lnTo>
                    <a:pt x="47171" y="343751"/>
                  </a:lnTo>
                  <a:lnTo>
                    <a:pt x="1683657" y="313533"/>
                  </a:lnTo>
                  <a:lnTo>
                    <a:pt x="1529191" y="329087"/>
                  </a:lnTo>
                  <a:close/>
                </a:path>
                <a:path w="15188565" h="8115300">
                  <a:moveTo>
                    <a:pt x="14111707" y="7845065"/>
                  </a:moveTo>
                  <a:lnTo>
                    <a:pt x="137482" y="8103106"/>
                  </a:lnTo>
                  <a:lnTo>
                    <a:pt x="131001" y="8077821"/>
                  </a:lnTo>
                  <a:lnTo>
                    <a:pt x="132406" y="8065093"/>
                  </a:lnTo>
                  <a:lnTo>
                    <a:pt x="140174" y="8026843"/>
                  </a:lnTo>
                  <a:lnTo>
                    <a:pt x="144611" y="7975953"/>
                  </a:lnTo>
                  <a:lnTo>
                    <a:pt x="146732" y="7937807"/>
                  </a:lnTo>
                  <a:lnTo>
                    <a:pt x="146613" y="7887000"/>
                  </a:lnTo>
                  <a:lnTo>
                    <a:pt x="144803" y="7823523"/>
                  </a:lnTo>
                  <a:lnTo>
                    <a:pt x="142317" y="7772760"/>
                  </a:lnTo>
                  <a:lnTo>
                    <a:pt x="139466" y="7722004"/>
                  </a:lnTo>
                  <a:lnTo>
                    <a:pt x="136563" y="7658547"/>
                  </a:lnTo>
                  <a:lnTo>
                    <a:pt x="134950" y="7607768"/>
                  </a:lnTo>
                  <a:lnTo>
                    <a:pt x="133229" y="7556991"/>
                  </a:lnTo>
                  <a:lnTo>
                    <a:pt x="131419" y="7506216"/>
                  </a:lnTo>
                  <a:lnTo>
                    <a:pt x="129541" y="7455442"/>
                  </a:lnTo>
                  <a:lnTo>
                    <a:pt x="127615" y="7404669"/>
                  </a:lnTo>
                  <a:lnTo>
                    <a:pt x="121757" y="7252351"/>
                  </a:lnTo>
                  <a:lnTo>
                    <a:pt x="119845" y="7201578"/>
                  </a:lnTo>
                  <a:lnTo>
                    <a:pt x="117987" y="7150804"/>
                  </a:lnTo>
                  <a:lnTo>
                    <a:pt x="116439" y="7112726"/>
                  </a:lnTo>
                  <a:lnTo>
                    <a:pt x="114752" y="7061948"/>
                  </a:lnTo>
                  <a:lnTo>
                    <a:pt x="113180" y="7011168"/>
                  </a:lnTo>
                  <a:lnTo>
                    <a:pt x="111744" y="6960386"/>
                  </a:lnTo>
                  <a:lnTo>
                    <a:pt x="110464" y="6909601"/>
                  </a:lnTo>
                  <a:lnTo>
                    <a:pt x="108456" y="6808021"/>
                  </a:lnTo>
                  <a:lnTo>
                    <a:pt x="107768" y="6757225"/>
                  </a:lnTo>
                  <a:lnTo>
                    <a:pt x="107318" y="6706425"/>
                  </a:lnTo>
                  <a:lnTo>
                    <a:pt x="106429" y="6681037"/>
                  </a:lnTo>
                  <a:lnTo>
                    <a:pt x="104145" y="6604866"/>
                  </a:lnTo>
                  <a:lnTo>
                    <a:pt x="102753" y="6554083"/>
                  </a:lnTo>
                  <a:lnTo>
                    <a:pt x="100091" y="6452515"/>
                  </a:lnTo>
                  <a:lnTo>
                    <a:pt x="97514" y="6350945"/>
                  </a:lnTo>
                  <a:lnTo>
                    <a:pt x="94999" y="6249374"/>
                  </a:lnTo>
                  <a:lnTo>
                    <a:pt x="90456" y="6058926"/>
                  </a:lnTo>
                  <a:lnTo>
                    <a:pt x="86281" y="5881173"/>
                  </a:lnTo>
                  <a:lnTo>
                    <a:pt x="80557" y="5627235"/>
                  </a:lnTo>
                  <a:lnTo>
                    <a:pt x="74606" y="5360599"/>
                  </a:lnTo>
                  <a:lnTo>
                    <a:pt x="67422" y="5030476"/>
                  </a:lnTo>
                  <a:lnTo>
                    <a:pt x="60643" y="4713047"/>
                  </a:lnTo>
                  <a:lnTo>
                    <a:pt x="53481" y="4370221"/>
                  </a:lnTo>
                  <a:lnTo>
                    <a:pt x="47761" y="4090879"/>
                  </a:lnTo>
                  <a:lnTo>
                    <a:pt x="42400" y="3824232"/>
                  </a:lnTo>
                  <a:lnTo>
                    <a:pt x="14029" y="2287794"/>
                  </a:lnTo>
                  <a:lnTo>
                    <a:pt x="11762" y="2148112"/>
                  </a:lnTo>
                  <a:lnTo>
                    <a:pt x="9969" y="2033826"/>
                  </a:lnTo>
                  <a:lnTo>
                    <a:pt x="8226" y="1919539"/>
                  </a:lnTo>
                  <a:lnTo>
                    <a:pt x="5368" y="1716357"/>
                  </a:lnTo>
                  <a:lnTo>
                    <a:pt x="4021" y="1614764"/>
                  </a:lnTo>
                  <a:lnTo>
                    <a:pt x="2965" y="1525869"/>
                  </a:lnTo>
                  <a:lnTo>
                    <a:pt x="2341" y="1475072"/>
                  </a:lnTo>
                  <a:lnTo>
                    <a:pt x="1608" y="1398872"/>
                  </a:lnTo>
                  <a:lnTo>
                    <a:pt x="935" y="1322672"/>
                  </a:lnTo>
                  <a:lnTo>
                    <a:pt x="325" y="1246470"/>
                  </a:lnTo>
                  <a:lnTo>
                    <a:pt x="277" y="1221066"/>
                  </a:lnTo>
                  <a:lnTo>
                    <a:pt x="12" y="1182965"/>
                  </a:lnTo>
                  <a:lnTo>
                    <a:pt x="0" y="1132156"/>
                  </a:lnTo>
                  <a:lnTo>
                    <a:pt x="54" y="1081347"/>
                  </a:lnTo>
                  <a:lnTo>
                    <a:pt x="106" y="1055941"/>
                  </a:lnTo>
                  <a:lnTo>
                    <a:pt x="411" y="1043234"/>
                  </a:lnTo>
                  <a:lnTo>
                    <a:pt x="498" y="1017828"/>
                  </a:lnTo>
                  <a:lnTo>
                    <a:pt x="1195" y="992410"/>
                  </a:lnTo>
                  <a:lnTo>
                    <a:pt x="1571" y="979701"/>
                  </a:lnTo>
                  <a:lnTo>
                    <a:pt x="2157" y="928882"/>
                  </a:lnTo>
                  <a:lnTo>
                    <a:pt x="1623" y="878083"/>
                  </a:lnTo>
                  <a:lnTo>
                    <a:pt x="716" y="827291"/>
                  </a:lnTo>
                  <a:lnTo>
                    <a:pt x="417" y="789190"/>
                  </a:lnTo>
                  <a:lnTo>
                    <a:pt x="1003" y="738371"/>
                  </a:lnTo>
                  <a:lnTo>
                    <a:pt x="1946" y="687545"/>
                  </a:lnTo>
                  <a:lnTo>
                    <a:pt x="2994" y="624014"/>
                  </a:lnTo>
                  <a:lnTo>
                    <a:pt x="4481" y="573178"/>
                  </a:lnTo>
                  <a:lnTo>
                    <a:pt x="6036" y="522341"/>
                  </a:lnTo>
                  <a:lnTo>
                    <a:pt x="7523" y="471505"/>
                  </a:lnTo>
                  <a:lnTo>
                    <a:pt x="8806" y="420673"/>
                  </a:lnTo>
                  <a:lnTo>
                    <a:pt x="9749" y="369846"/>
                  </a:lnTo>
                  <a:lnTo>
                    <a:pt x="13402" y="357077"/>
                  </a:lnTo>
                  <a:lnTo>
                    <a:pt x="1170214" y="335716"/>
                  </a:lnTo>
                  <a:lnTo>
                    <a:pt x="1017233" y="351243"/>
                  </a:lnTo>
                  <a:lnTo>
                    <a:pt x="612232" y="358721"/>
                  </a:lnTo>
                  <a:lnTo>
                    <a:pt x="562358" y="372344"/>
                  </a:lnTo>
                  <a:lnTo>
                    <a:pt x="216063" y="378739"/>
                  </a:lnTo>
                  <a:lnTo>
                    <a:pt x="167566" y="392337"/>
                  </a:lnTo>
                  <a:lnTo>
                    <a:pt x="95299" y="393671"/>
                  </a:lnTo>
                  <a:lnTo>
                    <a:pt x="69690" y="457655"/>
                  </a:lnTo>
                  <a:lnTo>
                    <a:pt x="68973" y="508477"/>
                  </a:lnTo>
                  <a:lnTo>
                    <a:pt x="68687" y="559291"/>
                  </a:lnTo>
                  <a:lnTo>
                    <a:pt x="68782" y="673608"/>
                  </a:lnTo>
                  <a:lnTo>
                    <a:pt x="68496" y="724422"/>
                  </a:lnTo>
                  <a:lnTo>
                    <a:pt x="67779" y="775244"/>
                  </a:lnTo>
                  <a:lnTo>
                    <a:pt x="67566" y="826057"/>
                  </a:lnTo>
                  <a:lnTo>
                    <a:pt x="67196" y="876872"/>
                  </a:lnTo>
                  <a:lnTo>
                    <a:pt x="66703" y="927690"/>
                  </a:lnTo>
                  <a:lnTo>
                    <a:pt x="66122" y="978509"/>
                  </a:lnTo>
                  <a:lnTo>
                    <a:pt x="63971" y="1118273"/>
                  </a:lnTo>
                  <a:lnTo>
                    <a:pt x="63390" y="1169092"/>
                  </a:lnTo>
                  <a:lnTo>
                    <a:pt x="62897" y="1219910"/>
                  </a:lnTo>
                  <a:lnTo>
                    <a:pt x="62527" y="1270726"/>
                  </a:lnTo>
                  <a:lnTo>
                    <a:pt x="62080" y="1308840"/>
                  </a:lnTo>
                  <a:lnTo>
                    <a:pt x="61658" y="1334252"/>
                  </a:lnTo>
                  <a:lnTo>
                    <a:pt x="61317" y="1359663"/>
                  </a:lnTo>
                  <a:lnTo>
                    <a:pt x="61177" y="1372368"/>
                  </a:lnTo>
                  <a:lnTo>
                    <a:pt x="61424" y="1423172"/>
                  </a:lnTo>
                  <a:lnTo>
                    <a:pt x="61747" y="1473975"/>
                  </a:lnTo>
                  <a:lnTo>
                    <a:pt x="62143" y="1524776"/>
                  </a:lnTo>
                  <a:lnTo>
                    <a:pt x="63249" y="1613671"/>
                  </a:lnTo>
                  <a:lnTo>
                    <a:pt x="64088" y="1677166"/>
                  </a:lnTo>
                  <a:lnTo>
                    <a:pt x="65396" y="1766057"/>
                  </a:lnTo>
                  <a:lnTo>
                    <a:pt x="66769" y="1854947"/>
                  </a:lnTo>
                  <a:lnTo>
                    <a:pt x="68440" y="1956533"/>
                  </a:lnTo>
                  <a:lnTo>
                    <a:pt x="69738" y="2032722"/>
                  </a:lnTo>
                  <a:lnTo>
                    <a:pt x="72194" y="2172401"/>
                  </a:lnTo>
                  <a:lnTo>
                    <a:pt x="77610" y="2464450"/>
                  </a:lnTo>
                  <a:lnTo>
                    <a:pt x="81295" y="2654915"/>
                  </a:lnTo>
                  <a:lnTo>
                    <a:pt x="85832" y="2883470"/>
                  </a:lnTo>
                  <a:lnTo>
                    <a:pt x="89677" y="3073932"/>
                  </a:lnTo>
                  <a:lnTo>
                    <a:pt x="96543" y="3404061"/>
                  </a:lnTo>
                  <a:lnTo>
                    <a:pt x="101641" y="3645308"/>
                  </a:lnTo>
                  <a:lnTo>
                    <a:pt x="107937" y="3937342"/>
                  </a:lnTo>
                  <a:lnTo>
                    <a:pt x="114341" y="4229373"/>
                  </a:lnTo>
                  <a:lnTo>
                    <a:pt x="120835" y="4521403"/>
                  </a:lnTo>
                  <a:lnTo>
                    <a:pt x="127165" y="4800734"/>
                  </a:lnTo>
                  <a:lnTo>
                    <a:pt x="133910" y="5092759"/>
                  </a:lnTo>
                  <a:lnTo>
                    <a:pt x="140473" y="5372085"/>
                  </a:lnTo>
                  <a:lnTo>
                    <a:pt x="145001" y="5562534"/>
                  </a:lnTo>
                  <a:lnTo>
                    <a:pt x="150586" y="5791070"/>
                  </a:lnTo>
                  <a:lnTo>
                    <a:pt x="157305" y="6057691"/>
                  </a:lnTo>
                  <a:lnTo>
                    <a:pt x="159319" y="6133867"/>
                  </a:lnTo>
                  <a:lnTo>
                    <a:pt x="162836" y="6260824"/>
                  </a:lnTo>
                  <a:lnTo>
                    <a:pt x="164334" y="6311605"/>
                  </a:lnTo>
                  <a:lnTo>
                    <a:pt x="165578" y="6349688"/>
                  </a:lnTo>
                  <a:lnTo>
                    <a:pt x="166309" y="6375079"/>
                  </a:lnTo>
                  <a:lnTo>
                    <a:pt x="167761" y="6413159"/>
                  </a:lnTo>
                  <a:lnTo>
                    <a:pt x="167998" y="6413155"/>
                  </a:lnTo>
                  <a:lnTo>
                    <a:pt x="171638" y="6603620"/>
                  </a:lnTo>
                  <a:lnTo>
                    <a:pt x="173203" y="6679804"/>
                  </a:lnTo>
                  <a:lnTo>
                    <a:pt x="174345" y="6730591"/>
                  </a:lnTo>
                  <a:lnTo>
                    <a:pt x="175569" y="6781377"/>
                  </a:lnTo>
                  <a:lnTo>
                    <a:pt x="176887" y="6832162"/>
                  </a:lnTo>
                  <a:lnTo>
                    <a:pt x="178313" y="6882944"/>
                  </a:lnTo>
                  <a:lnTo>
                    <a:pt x="179860" y="6933724"/>
                  </a:lnTo>
                  <a:lnTo>
                    <a:pt x="181543" y="6984502"/>
                  </a:lnTo>
                  <a:lnTo>
                    <a:pt x="183373" y="7035277"/>
                  </a:lnTo>
                  <a:lnTo>
                    <a:pt x="184578" y="7086063"/>
                  </a:lnTo>
                  <a:lnTo>
                    <a:pt x="186230" y="7136841"/>
                  </a:lnTo>
                  <a:lnTo>
                    <a:pt x="188202" y="7187613"/>
                  </a:lnTo>
                  <a:lnTo>
                    <a:pt x="190367" y="7238382"/>
                  </a:lnTo>
                  <a:lnTo>
                    <a:pt x="192595" y="7289150"/>
                  </a:lnTo>
                  <a:lnTo>
                    <a:pt x="194759" y="7339918"/>
                  </a:lnTo>
                  <a:lnTo>
                    <a:pt x="196731" y="7390691"/>
                  </a:lnTo>
                  <a:lnTo>
                    <a:pt x="198383" y="7441469"/>
                  </a:lnTo>
                  <a:lnTo>
                    <a:pt x="199588" y="7492255"/>
                  </a:lnTo>
                  <a:lnTo>
                    <a:pt x="202062" y="7631933"/>
                  </a:lnTo>
                  <a:lnTo>
                    <a:pt x="202856" y="7682727"/>
                  </a:lnTo>
                  <a:lnTo>
                    <a:pt x="203557" y="7733523"/>
                  </a:lnTo>
                  <a:lnTo>
                    <a:pt x="204141" y="7784321"/>
                  </a:lnTo>
                  <a:lnTo>
                    <a:pt x="204632" y="7873227"/>
                  </a:lnTo>
                  <a:lnTo>
                    <a:pt x="204726" y="7924034"/>
                  </a:lnTo>
                  <a:lnTo>
                    <a:pt x="204611" y="7974845"/>
                  </a:lnTo>
                  <a:lnTo>
                    <a:pt x="205080" y="8000240"/>
                  </a:lnTo>
                  <a:lnTo>
                    <a:pt x="207796" y="8025594"/>
                  </a:lnTo>
                  <a:lnTo>
                    <a:pt x="215014" y="8038163"/>
                  </a:lnTo>
                  <a:lnTo>
                    <a:pt x="227099" y="8037940"/>
                  </a:lnTo>
                  <a:lnTo>
                    <a:pt x="244884" y="8050314"/>
                  </a:lnTo>
                  <a:lnTo>
                    <a:pt x="1541671" y="8026368"/>
                  </a:lnTo>
                  <a:lnTo>
                    <a:pt x="1593672" y="8038110"/>
                  </a:lnTo>
                  <a:lnTo>
                    <a:pt x="12662173" y="7833725"/>
                  </a:lnTo>
                  <a:lnTo>
                    <a:pt x="12712240" y="7845502"/>
                  </a:lnTo>
                  <a:lnTo>
                    <a:pt x="13459990" y="7831695"/>
                  </a:lnTo>
                  <a:lnTo>
                    <a:pt x="13510320" y="7843468"/>
                  </a:lnTo>
                  <a:lnTo>
                    <a:pt x="14061377" y="7833292"/>
                  </a:lnTo>
                  <a:lnTo>
                    <a:pt x="14111707" y="7845065"/>
                  </a:lnTo>
                  <a:close/>
                </a:path>
                <a:path w="15188565" h="8115300">
                  <a:moveTo>
                    <a:pt x="11219418" y="7860366"/>
                  </a:moveTo>
                  <a:lnTo>
                    <a:pt x="5805826" y="7960331"/>
                  </a:lnTo>
                  <a:lnTo>
                    <a:pt x="8257893" y="7902350"/>
                  </a:lnTo>
                  <a:lnTo>
                    <a:pt x="11169692" y="7848582"/>
                  </a:lnTo>
                  <a:lnTo>
                    <a:pt x="11219418" y="7860366"/>
                  </a:lnTo>
                  <a:close/>
                </a:path>
                <a:path w="15188565" h="8115300">
                  <a:moveTo>
                    <a:pt x="4415507" y="8062216"/>
                  </a:moveTo>
                  <a:lnTo>
                    <a:pt x="1979148" y="8107205"/>
                  </a:lnTo>
                  <a:lnTo>
                    <a:pt x="1613028" y="8101263"/>
                  </a:lnTo>
                  <a:lnTo>
                    <a:pt x="1104601" y="8110652"/>
                  </a:lnTo>
                  <a:lnTo>
                    <a:pt x="1002777" y="8099830"/>
                  </a:lnTo>
                  <a:lnTo>
                    <a:pt x="7729054" y="7975626"/>
                  </a:lnTo>
                  <a:lnTo>
                    <a:pt x="4892702" y="8040703"/>
                  </a:lnTo>
                  <a:lnTo>
                    <a:pt x="4415507" y="8062216"/>
                  </a:lnTo>
                  <a:close/>
                </a:path>
              </a:pathLst>
            </a:custGeom>
            <a:solidFill>
              <a:srgbClr val="373734"/>
            </a:solidFill>
          </p:spPr>
          <p:txBody>
            <a:bodyPr wrap="square" lIns="0" tIns="0" rIns="0" bIns="0" rtlCol="0"/>
            <a:lstStyle/>
            <a:p>
              <a:endParaRPr/>
            </a:p>
          </p:txBody>
        </p:sp>
        <p:sp>
          <p:nvSpPr>
            <p:cNvPr id="6" name="object 6"/>
            <p:cNvSpPr/>
            <p:nvPr/>
          </p:nvSpPr>
          <p:spPr>
            <a:xfrm>
              <a:off x="1642992" y="1470631"/>
              <a:ext cx="14998700" cy="7906384"/>
            </a:xfrm>
            <a:custGeom>
              <a:avLst/>
              <a:gdLst/>
              <a:ahLst/>
              <a:cxnLst/>
              <a:rect l="l" t="t" r="r" b="b"/>
              <a:pathLst>
                <a:path w="14998700" h="7906384">
                  <a:moveTo>
                    <a:pt x="14998578" y="7905955"/>
                  </a:moveTo>
                  <a:lnTo>
                    <a:pt x="0" y="7882645"/>
                  </a:lnTo>
                  <a:lnTo>
                    <a:pt x="0" y="2782453"/>
                  </a:lnTo>
                  <a:lnTo>
                    <a:pt x="54422" y="58274"/>
                  </a:lnTo>
                  <a:lnTo>
                    <a:pt x="7473032" y="0"/>
                  </a:lnTo>
                  <a:lnTo>
                    <a:pt x="14940268" y="15539"/>
                  </a:lnTo>
                  <a:lnTo>
                    <a:pt x="14998578" y="7905955"/>
                  </a:lnTo>
                  <a:close/>
                </a:path>
              </a:pathLst>
            </a:custGeom>
            <a:solidFill>
              <a:srgbClr val="FFFFFF"/>
            </a:solidFill>
          </p:spPr>
          <p:txBody>
            <a:bodyPr wrap="square" lIns="0" tIns="0" rIns="0" bIns="0" rtlCol="0"/>
            <a:lstStyle/>
            <a:p>
              <a:endParaRPr/>
            </a:p>
          </p:txBody>
        </p:sp>
        <p:pic>
          <p:nvPicPr>
            <p:cNvPr id="7" name="object 7"/>
            <p:cNvPicPr/>
            <p:nvPr/>
          </p:nvPicPr>
          <p:blipFill>
            <a:blip r:embed="rId3" cstate="print"/>
            <a:stretch>
              <a:fillRect/>
            </a:stretch>
          </p:blipFill>
          <p:spPr>
            <a:xfrm>
              <a:off x="1423763" y="1240389"/>
              <a:ext cx="16816900" cy="9000595"/>
            </a:xfrm>
            <a:prstGeom prst="rect">
              <a:avLst/>
            </a:prstGeom>
          </p:spPr>
        </p:pic>
      </p:grpSp>
      <p:grpSp>
        <p:nvGrpSpPr>
          <p:cNvPr id="9" name="object 9"/>
          <p:cNvGrpSpPr/>
          <p:nvPr/>
        </p:nvGrpSpPr>
        <p:grpSpPr>
          <a:xfrm>
            <a:off x="532047" y="2984005"/>
            <a:ext cx="17708622" cy="7257475"/>
            <a:chOff x="532047" y="2984005"/>
            <a:chExt cx="17708622" cy="7257475"/>
          </a:xfrm>
        </p:grpSpPr>
        <p:sp>
          <p:nvSpPr>
            <p:cNvPr id="10" name="object 10"/>
            <p:cNvSpPr/>
            <p:nvPr/>
          </p:nvSpPr>
          <p:spPr>
            <a:xfrm>
              <a:off x="14050525" y="9007662"/>
              <a:ext cx="3827779" cy="1167130"/>
            </a:xfrm>
            <a:custGeom>
              <a:avLst/>
              <a:gdLst/>
              <a:ahLst/>
              <a:cxnLst/>
              <a:rect l="l" t="t" r="r" b="b"/>
              <a:pathLst>
                <a:path w="3827780" h="1167129">
                  <a:moveTo>
                    <a:pt x="0" y="324879"/>
                  </a:moveTo>
                  <a:lnTo>
                    <a:pt x="72841" y="0"/>
                  </a:lnTo>
                  <a:lnTo>
                    <a:pt x="1935410" y="417608"/>
                  </a:lnTo>
                  <a:lnTo>
                    <a:pt x="1936898" y="462170"/>
                  </a:lnTo>
                  <a:lnTo>
                    <a:pt x="1950806" y="503342"/>
                  </a:lnTo>
                  <a:lnTo>
                    <a:pt x="1975599" y="538681"/>
                  </a:lnTo>
                  <a:lnTo>
                    <a:pt x="2009743" y="565744"/>
                  </a:lnTo>
                  <a:lnTo>
                    <a:pt x="2051702" y="582087"/>
                  </a:lnTo>
                  <a:lnTo>
                    <a:pt x="3583845" y="925610"/>
                  </a:lnTo>
                  <a:lnTo>
                    <a:pt x="3628765" y="928746"/>
                  </a:lnTo>
                  <a:lnTo>
                    <a:pt x="3671192" y="918851"/>
                  </a:lnTo>
                  <a:lnTo>
                    <a:pt x="3708698" y="897480"/>
                  </a:lnTo>
                  <a:lnTo>
                    <a:pt x="3738854" y="866188"/>
                  </a:lnTo>
                  <a:lnTo>
                    <a:pt x="3759231" y="826528"/>
                  </a:lnTo>
                  <a:lnTo>
                    <a:pt x="3827669" y="841873"/>
                  </a:lnTo>
                  <a:lnTo>
                    <a:pt x="3754827" y="1166752"/>
                  </a:lnTo>
                  <a:lnTo>
                    <a:pt x="0" y="324879"/>
                  </a:lnTo>
                  <a:close/>
                </a:path>
              </a:pathLst>
            </a:custGeom>
            <a:solidFill>
              <a:srgbClr val="FBC2CA"/>
            </a:solidFill>
          </p:spPr>
          <p:txBody>
            <a:bodyPr wrap="square" lIns="0" tIns="0" rIns="0" bIns="0" rtlCol="0"/>
            <a:lstStyle/>
            <a:p>
              <a:endParaRPr dirty="0"/>
            </a:p>
          </p:txBody>
        </p:sp>
        <p:sp>
          <p:nvSpPr>
            <p:cNvPr id="11" name="object 11"/>
            <p:cNvSpPr/>
            <p:nvPr/>
          </p:nvSpPr>
          <p:spPr>
            <a:xfrm>
              <a:off x="13534869" y="9004597"/>
              <a:ext cx="4669155" cy="1199515"/>
            </a:xfrm>
            <a:custGeom>
              <a:avLst/>
              <a:gdLst/>
              <a:ahLst/>
              <a:cxnLst/>
              <a:rect l="l" t="t" r="r" b="b"/>
              <a:pathLst>
                <a:path w="4669155" h="1199515">
                  <a:moveTo>
                    <a:pt x="0" y="85620"/>
                  </a:moveTo>
                  <a:lnTo>
                    <a:pt x="18742" y="2027"/>
                  </a:lnTo>
                  <a:lnTo>
                    <a:pt x="556152" y="0"/>
                  </a:lnTo>
                  <a:lnTo>
                    <a:pt x="485098" y="316906"/>
                  </a:lnTo>
                  <a:lnTo>
                    <a:pt x="0" y="85620"/>
                  </a:lnTo>
                  <a:close/>
                </a:path>
                <a:path w="4669155" h="1199515">
                  <a:moveTo>
                    <a:pt x="4314899" y="1131642"/>
                  </a:moveTo>
                  <a:lnTo>
                    <a:pt x="4367189" y="898423"/>
                  </a:lnTo>
                  <a:lnTo>
                    <a:pt x="4668837" y="966056"/>
                  </a:lnTo>
                  <a:lnTo>
                    <a:pt x="4616547" y="1199274"/>
                  </a:lnTo>
                  <a:lnTo>
                    <a:pt x="4314899" y="1131642"/>
                  </a:lnTo>
                  <a:close/>
                </a:path>
              </a:pathLst>
            </a:custGeom>
            <a:solidFill>
              <a:srgbClr val="FEC300"/>
            </a:solidFill>
          </p:spPr>
          <p:txBody>
            <a:bodyPr wrap="square" lIns="0" tIns="0" rIns="0" bIns="0" rtlCol="0"/>
            <a:lstStyle/>
            <a:p>
              <a:endParaRPr/>
            </a:p>
          </p:txBody>
        </p:sp>
        <p:sp>
          <p:nvSpPr>
            <p:cNvPr id="12" name="object 12"/>
            <p:cNvSpPr/>
            <p:nvPr/>
          </p:nvSpPr>
          <p:spPr>
            <a:xfrm>
              <a:off x="13426443" y="9006756"/>
              <a:ext cx="4357370" cy="895985"/>
            </a:xfrm>
            <a:custGeom>
              <a:avLst/>
              <a:gdLst/>
              <a:ahLst/>
              <a:cxnLst/>
              <a:rect l="l" t="t" r="r" b="b"/>
              <a:pathLst>
                <a:path w="4357369" h="895984">
                  <a:moveTo>
                    <a:pt x="0" y="23047"/>
                  </a:moveTo>
                  <a:lnTo>
                    <a:pt x="3320" y="8239"/>
                  </a:lnTo>
                  <a:lnTo>
                    <a:pt x="9191" y="318"/>
                  </a:lnTo>
                  <a:lnTo>
                    <a:pt x="94106" y="0"/>
                  </a:lnTo>
                  <a:lnTo>
                    <a:pt x="78581" y="69244"/>
                  </a:lnTo>
                  <a:lnTo>
                    <a:pt x="1931" y="32701"/>
                  </a:lnTo>
                  <a:lnTo>
                    <a:pt x="0" y="23047"/>
                  </a:lnTo>
                  <a:close/>
                </a:path>
                <a:path w="4357369" h="895984">
                  <a:moveTo>
                    <a:pt x="2593609" y="409549"/>
                  </a:moveTo>
                  <a:lnTo>
                    <a:pt x="2612790" y="366497"/>
                  </a:lnTo>
                  <a:lnTo>
                    <a:pt x="2645780" y="335181"/>
                  </a:lnTo>
                  <a:lnTo>
                    <a:pt x="2688001" y="318524"/>
                  </a:lnTo>
                  <a:lnTo>
                    <a:pt x="2734874" y="319448"/>
                  </a:lnTo>
                  <a:lnTo>
                    <a:pt x="4267017" y="662972"/>
                  </a:lnTo>
                  <a:lnTo>
                    <a:pt x="4309795" y="682156"/>
                  </a:lnTo>
                  <a:lnTo>
                    <a:pt x="4340860" y="715254"/>
                  </a:lnTo>
                  <a:lnTo>
                    <a:pt x="4357320" y="757665"/>
                  </a:lnTo>
                  <a:lnTo>
                    <a:pt x="4356286" y="804777"/>
                  </a:lnTo>
                  <a:lnTo>
                    <a:pt x="4337102" y="847832"/>
                  </a:lnTo>
                  <a:lnTo>
                    <a:pt x="4304108" y="879147"/>
                  </a:lnTo>
                  <a:lnTo>
                    <a:pt x="4261887" y="895801"/>
                  </a:lnTo>
                  <a:lnTo>
                    <a:pt x="4215021" y="894877"/>
                  </a:lnTo>
                  <a:lnTo>
                    <a:pt x="2682878" y="551354"/>
                  </a:lnTo>
                  <a:lnTo>
                    <a:pt x="2640098" y="532177"/>
                  </a:lnTo>
                  <a:lnTo>
                    <a:pt x="2609031" y="499086"/>
                  </a:lnTo>
                  <a:lnTo>
                    <a:pt x="2592570" y="456678"/>
                  </a:lnTo>
                  <a:lnTo>
                    <a:pt x="2593609" y="409549"/>
                  </a:lnTo>
                  <a:close/>
                </a:path>
              </a:pathLst>
            </a:custGeom>
            <a:solidFill>
              <a:srgbClr val="FFFFFF"/>
            </a:solidFill>
          </p:spPr>
          <p:txBody>
            <a:bodyPr wrap="square" lIns="0" tIns="0" rIns="0" bIns="0" rtlCol="0"/>
            <a:lstStyle/>
            <a:p>
              <a:endParaRPr/>
            </a:p>
          </p:txBody>
        </p:sp>
        <p:sp>
          <p:nvSpPr>
            <p:cNvPr id="13" name="object 13"/>
            <p:cNvSpPr/>
            <p:nvPr/>
          </p:nvSpPr>
          <p:spPr>
            <a:xfrm>
              <a:off x="13395619" y="8972115"/>
              <a:ext cx="4845050" cy="1269365"/>
            </a:xfrm>
            <a:custGeom>
              <a:avLst/>
              <a:gdLst/>
              <a:ahLst/>
              <a:cxnLst/>
              <a:rect l="l" t="t" r="r" b="b"/>
              <a:pathLst>
                <a:path w="4845050" h="1269365">
                  <a:moveTo>
                    <a:pt x="4444367" y="1195161"/>
                  </a:moveTo>
                  <a:lnTo>
                    <a:pt x="4510845" y="898663"/>
                  </a:lnTo>
                  <a:lnTo>
                    <a:pt x="4839588" y="972370"/>
                  </a:lnTo>
                  <a:lnTo>
                    <a:pt x="4845044" y="981037"/>
                  </a:lnTo>
                  <a:lnTo>
                    <a:pt x="4781744" y="1263361"/>
                  </a:lnTo>
                  <a:lnTo>
                    <a:pt x="4773110" y="1268869"/>
                  </a:lnTo>
                  <a:lnTo>
                    <a:pt x="4748704" y="1263397"/>
                  </a:lnTo>
                  <a:lnTo>
                    <a:pt x="4808088" y="998538"/>
                  </a:lnTo>
                  <a:lnTo>
                    <a:pt x="4506440" y="930906"/>
                  </a:lnTo>
                  <a:lnTo>
                    <a:pt x="4447056" y="1195764"/>
                  </a:lnTo>
                  <a:lnTo>
                    <a:pt x="4444367" y="1195161"/>
                  </a:lnTo>
                  <a:close/>
                </a:path>
                <a:path w="4845050" h="1269365">
                  <a:moveTo>
                    <a:pt x="4447056" y="1195764"/>
                  </a:moveTo>
                  <a:lnTo>
                    <a:pt x="4454150" y="1164124"/>
                  </a:lnTo>
                  <a:lnTo>
                    <a:pt x="4755798" y="1231757"/>
                  </a:lnTo>
                  <a:lnTo>
                    <a:pt x="4748704" y="1263397"/>
                  </a:lnTo>
                  <a:lnTo>
                    <a:pt x="4447056" y="1195764"/>
                  </a:lnTo>
                  <a:close/>
                </a:path>
                <a:path w="4845050" h="1269365">
                  <a:moveTo>
                    <a:pt x="1021" y="43213"/>
                  </a:moveTo>
                  <a:lnTo>
                    <a:pt x="33919" y="5470"/>
                  </a:lnTo>
                  <a:lnTo>
                    <a:pt x="716080" y="0"/>
                  </a:lnTo>
                  <a:lnTo>
                    <a:pt x="716545" y="286"/>
                  </a:lnTo>
                  <a:lnTo>
                    <a:pt x="717771" y="412"/>
                  </a:lnTo>
                  <a:lnTo>
                    <a:pt x="718423" y="226"/>
                  </a:lnTo>
                  <a:lnTo>
                    <a:pt x="2597411" y="421515"/>
                  </a:lnTo>
                  <a:lnTo>
                    <a:pt x="2617788" y="381864"/>
                  </a:lnTo>
                  <a:lnTo>
                    <a:pt x="2647946" y="350577"/>
                  </a:lnTo>
                  <a:lnTo>
                    <a:pt x="2685454" y="329209"/>
                  </a:lnTo>
                  <a:lnTo>
                    <a:pt x="2727880" y="319315"/>
                  </a:lnTo>
                  <a:lnTo>
                    <a:pt x="2772790" y="322449"/>
                  </a:lnTo>
                  <a:lnTo>
                    <a:pt x="4304937" y="665973"/>
                  </a:lnTo>
                  <a:lnTo>
                    <a:pt x="4346893" y="682318"/>
                  </a:lnTo>
                  <a:lnTo>
                    <a:pt x="4381033" y="709383"/>
                  </a:lnTo>
                  <a:lnTo>
                    <a:pt x="4405825" y="744720"/>
                  </a:lnTo>
                  <a:lnTo>
                    <a:pt x="4419735" y="785886"/>
                  </a:lnTo>
                  <a:lnTo>
                    <a:pt x="4421232" y="830436"/>
                  </a:lnTo>
                  <a:lnTo>
                    <a:pt x="4514075" y="851252"/>
                  </a:lnTo>
                  <a:lnTo>
                    <a:pt x="4519531" y="859919"/>
                  </a:lnTo>
                  <a:lnTo>
                    <a:pt x="4435680" y="1233904"/>
                  </a:lnTo>
                  <a:lnTo>
                    <a:pt x="4427046" y="1239412"/>
                  </a:lnTo>
                  <a:lnTo>
                    <a:pt x="4402640" y="1233940"/>
                  </a:lnTo>
                  <a:lnTo>
                    <a:pt x="4482575" y="877420"/>
                  </a:lnTo>
                  <a:lnTo>
                    <a:pt x="4414137" y="862076"/>
                  </a:lnTo>
                  <a:lnTo>
                    <a:pt x="4393758" y="901738"/>
                  </a:lnTo>
                  <a:lnTo>
                    <a:pt x="4366886" y="929623"/>
                  </a:lnTo>
                  <a:lnTo>
                    <a:pt x="4387111" y="839417"/>
                  </a:lnTo>
                  <a:lnTo>
                    <a:pt x="4388149" y="792288"/>
                  </a:lnTo>
                  <a:lnTo>
                    <a:pt x="4371689" y="749880"/>
                  </a:lnTo>
                  <a:lnTo>
                    <a:pt x="4340622" y="716790"/>
                  </a:lnTo>
                  <a:lnTo>
                    <a:pt x="4297843" y="697613"/>
                  </a:lnTo>
                  <a:lnTo>
                    <a:pt x="2765696" y="354089"/>
                  </a:lnTo>
                  <a:lnTo>
                    <a:pt x="2718826" y="353165"/>
                  </a:lnTo>
                  <a:lnTo>
                    <a:pt x="2676605" y="369824"/>
                  </a:lnTo>
                  <a:lnTo>
                    <a:pt x="2643614" y="401144"/>
                  </a:lnTo>
                  <a:lnTo>
                    <a:pt x="2624431" y="444205"/>
                  </a:lnTo>
                  <a:lnTo>
                    <a:pt x="2604207" y="534404"/>
                  </a:lnTo>
                  <a:lnTo>
                    <a:pt x="2591812" y="497712"/>
                  </a:lnTo>
                  <a:lnTo>
                    <a:pt x="2590317" y="453155"/>
                  </a:lnTo>
                  <a:lnTo>
                    <a:pt x="727748" y="35547"/>
                  </a:lnTo>
                  <a:lnTo>
                    <a:pt x="647812" y="392067"/>
                  </a:lnTo>
                  <a:lnTo>
                    <a:pt x="631394" y="388385"/>
                  </a:lnTo>
                  <a:lnTo>
                    <a:pt x="630867" y="387935"/>
                  </a:lnTo>
                  <a:lnTo>
                    <a:pt x="629720" y="387528"/>
                  </a:lnTo>
                  <a:lnTo>
                    <a:pt x="629178" y="387590"/>
                  </a:lnTo>
                  <a:lnTo>
                    <a:pt x="617077" y="381820"/>
                  </a:lnTo>
                  <a:lnTo>
                    <a:pt x="695403" y="32482"/>
                  </a:lnTo>
                  <a:lnTo>
                    <a:pt x="157993" y="34510"/>
                  </a:lnTo>
                  <a:lnTo>
                    <a:pt x="131977" y="150542"/>
                  </a:lnTo>
                  <a:lnTo>
                    <a:pt x="102134" y="136314"/>
                  </a:lnTo>
                  <a:lnTo>
                    <a:pt x="124934" y="34625"/>
                  </a:lnTo>
                  <a:lnTo>
                    <a:pt x="51510" y="34894"/>
                  </a:lnTo>
                  <a:lnTo>
                    <a:pt x="40016" y="34958"/>
                  </a:lnTo>
                  <a:lnTo>
                    <a:pt x="34148" y="42864"/>
                  </a:lnTo>
                  <a:lnTo>
                    <a:pt x="22105" y="96575"/>
                  </a:lnTo>
                  <a:lnTo>
                    <a:pt x="14654" y="91365"/>
                  </a:lnTo>
                  <a:lnTo>
                    <a:pt x="4724" y="77488"/>
                  </a:lnTo>
                  <a:lnTo>
                    <a:pt x="0" y="61058"/>
                  </a:lnTo>
                  <a:lnTo>
                    <a:pt x="1021" y="43213"/>
                  </a:lnTo>
                  <a:close/>
                </a:path>
                <a:path w="4845050" h="1269365">
                  <a:moveTo>
                    <a:pt x="647812" y="392067"/>
                  </a:moveTo>
                  <a:lnTo>
                    <a:pt x="654906" y="360427"/>
                  </a:lnTo>
                  <a:lnTo>
                    <a:pt x="4409734" y="1202300"/>
                  </a:lnTo>
                  <a:lnTo>
                    <a:pt x="4402640" y="1233940"/>
                  </a:lnTo>
                  <a:lnTo>
                    <a:pt x="647812" y="392067"/>
                  </a:lnTo>
                  <a:close/>
                </a:path>
                <a:path w="4845050" h="1269365">
                  <a:moveTo>
                    <a:pt x="2604207" y="534404"/>
                  </a:moveTo>
                  <a:lnTo>
                    <a:pt x="2624431" y="444205"/>
                  </a:lnTo>
                  <a:lnTo>
                    <a:pt x="2623394" y="491326"/>
                  </a:lnTo>
                  <a:lnTo>
                    <a:pt x="2639856" y="533729"/>
                  </a:lnTo>
                  <a:lnTo>
                    <a:pt x="2670923" y="566818"/>
                  </a:lnTo>
                  <a:lnTo>
                    <a:pt x="2713701" y="585994"/>
                  </a:lnTo>
                  <a:lnTo>
                    <a:pt x="4245848" y="929518"/>
                  </a:lnTo>
                  <a:lnTo>
                    <a:pt x="4292718" y="930444"/>
                  </a:lnTo>
                  <a:lnTo>
                    <a:pt x="4334938" y="913791"/>
                  </a:lnTo>
                  <a:lnTo>
                    <a:pt x="4367928" y="882476"/>
                  </a:lnTo>
                  <a:lnTo>
                    <a:pt x="4387111" y="839417"/>
                  </a:lnTo>
                  <a:lnTo>
                    <a:pt x="4366886" y="929623"/>
                  </a:lnTo>
                  <a:lnTo>
                    <a:pt x="4363599" y="933031"/>
                  </a:lnTo>
                  <a:lnTo>
                    <a:pt x="4326098" y="954399"/>
                  </a:lnTo>
                  <a:lnTo>
                    <a:pt x="4283665" y="964293"/>
                  </a:lnTo>
                  <a:lnTo>
                    <a:pt x="4238754" y="961158"/>
                  </a:lnTo>
                  <a:lnTo>
                    <a:pt x="2706607" y="617634"/>
                  </a:lnTo>
                  <a:lnTo>
                    <a:pt x="2664651" y="601290"/>
                  </a:lnTo>
                  <a:lnTo>
                    <a:pt x="2630511" y="574225"/>
                  </a:lnTo>
                  <a:lnTo>
                    <a:pt x="2605721" y="538884"/>
                  </a:lnTo>
                  <a:lnTo>
                    <a:pt x="2604207" y="534404"/>
                  </a:lnTo>
                  <a:close/>
                </a:path>
                <a:path w="4845050" h="1269365">
                  <a:moveTo>
                    <a:pt x="131977" y="150542"/>
                  </a:moveTo>
                  <a:lnTo>
                    <a:pt x="139250" y="118103"/>
                  </a:lnTo>
                  <a:lnTo>
                    <a:pt x="624352" y="349372"/>
                  </a:lnTo>
                  <a:lnTo>
                    <a:pt x="617077" y="381820"/>
                  </a:lnTo>
                  <a:lnTo>
                    <a:pt x="131977" y="150542"/>
                  </a:lnTo>
                  <a:close/>
                </a:path>
                <a:path w="4845050" h="1269365">
                  <a:moveTo>
                    <a:pt x="22105" y="96575"/>
                  </a:moveTo>
                  <a:lnTo>
                    <a:pt x="30828" y="57672"/>
                  </a:lnTo>
                  <a:lnTo>
                    <a:pt x="32759" y="67326"/>
                  </a:lnTo>
                  <a:lnTo>
                    <a:pt x="109409" y="103869"/>
                  </a:lnTo>
                  <a:lnTo>
                    <a:pt x="102134" y="136314"/>
                  </a:lnTo>
                  <a:lnTo>
                    <a:pt x="29245" y="101563"/>
                  </a:lnTo>
                  <a:lnTo>
                    <a:pt x="22105" y="96575"/>
                  </a:lnTo>
                  <a:close/>
                </a:path>
              </a:pathLst>
            </a:custGeom>
            <a:solidFill>
              <a:srgbClr val="1C1C1B"/>
            </a:solidFill>
          </p:spPr>
          <p:txBody>
            <a:bodyPr wrap="square" lIns="0" tIns="0" rIns="0" bIns="0" rtlCol="0"/>
            <a:lstStyle/>
            <a:p>
              <a:endParaRPr/>
            </a:p>
          </p:txBody>
        </p:sp>
        <p:pic>
          <p:nvPicPr>
            <p:cNvPr id="14" name="object 14"/>
            <p:cNvPicPr/>
            <p:nvPr/>
          </p:nvPicPr>
          <p:blipFill>
            <a:blip r:embed="rId4" cstate="print"/>
            <a:stretch>
              <a:fillRect/>
            </a:stretch>
          </p:blipFill>
          <p:spPr>
            <a:xfrm>
              <a:off x="532047" y="8488442"/>
              <a:ext cx="2031970" cy="1275579"/>
            </a:xfrm>
            <a:prstGeom prst="rect">
              <a:avLst/>
            </a:prstGeom>
          </p:spPr>
        </p:pic>
        <p:pic>
          <p:nvPicPr>
            <p:cNvPr id="15" name="object 15"/>
            <p:cNvPicPr/>
            <p:nvPr/>
          </p:nvPicPr>
          <p:blipFill>
            <a:blip r:embed="rId5" cstate="print"/>
            <a:stretch>
              <a:fillRect/>
            </a:stretch>
          </p:blipFill>
          <p:spPr>
            <a:xfrm>
              <a:off x="15580886" y="2984005"/>
              <a:ext cx="1069538" cy="1158986"/>
            </a:xfrm>
            <a:prstGeom prst="rect">
              <a:avLst/>
            </a:prstGeom>
          </p:spPr>
        </p:pic>
      </p:grpSp>
      <p:sp>
        <p:nvSpPr>
          <p:cNvPr id="22" name="CuadroTexto 21">
            <a:extLst>
              <a:ext uri="{FF2B5EF4-FFF2-40B4-BE49-F238E27FC236}">
                <a16:creationId xmlns:a16="http://schemas.microsoft.com/office/drawing/2014/main" id="{16B55B59-D2B8-465B-CE4D-8B936830011E}"/>
              </a:ext>
            </a:extLst>
          </p:cNvPr>
          <p:cNvSpPr txBox="1"/>
          <p:nvPr/>
        </p:nvSpPr>
        <p:spPr>
          <a:xfrm>
            <a:off x="2819400" y="2400300"/>
            <a:ext cx="12761480" cy="7017306"/>
          </a:xfrm>
          <a:prstGeom prst="rect">
            <a:avLst/>
          </a:prstGeom>
          <a:noFill/>
        </p:spPr>
        <p:txBody>
          <a:bodyPr wrap="square" rtlCol="0">
            <a:spAutoFit/>
          </a:bodyPr>
          <a:lstStyle/>
          <a:p>
            <a:pPr algn="ctr"/>
            <a:r>
              <a:rPr lang="es-MX" sz="15000" dirty="0">
                <a:latin typeface="The Serif Hand Extrablack" panose="03070B02030502020204" pitchFamily="66" charset="0"/>
              </a:rPr>
              <a:t>EL LENGUAJE ARTÍSTICO, LA EDUCACIÓN Y LA CREACIÓN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8000" cy="10287000"/>
          </a:xfrm>
          <a:prstGeom prst="rect">
            <a:avLst/>
          </a:prstGeom>
        </p:spPr>
      </p:pic>
      <p:grpSp>
        <p:nvGrpSpPr>
          <p:cNvPr id="3" name="object 3"/>
          <p:cNvGrpSpPr/>
          <p:nvPr/>
        </p:nvGrpSpPr>
        <p:grpSpPr>
          <a:xfrm>
            <a:off x="1385143" y="0"/>
            <a:ext cx="15837535" cy="2601595"/>
            <a:chOff x="1385143" y="0"/>
            <a:chExt cx="15837535" cy="2601595"/>
          </a:xfrm>
        </p:grpSpPr>
        <p:sp>
          <p:nvSpPr>
            <p:cNvPr id="4" name="object 4"/>
            <p:cNvSpPr/>
            <p:nvPr/>
          </p:nvSpPr>
          <p:spPr>
            <a:xfrm>
              <a:off x="1835742" y="0"/>
              <a:ext cx="15347315" cy="2239010"/>
            </a:xfrm>
            <a:custGeom>
              <a:avLst/>
              <a:gdLst/>
              <a:ahLst/>
              <a:cxnLst/>
              <a:rect l="l" t="t" r="r" b="b"/>
              <a:pathLst>
                <a:path w="15347315" h="2239010">
                  <a:moveTo>
                    <a:pt x="15347088" y="2081920"/>
                  </a:moveTo>
                  <a:lnTo>
                    <a:pt x="16652" y="2238750"/>
                  </a:lnTo>
                  <a:lnTo>
                    <a:pt x="0" y="821983"/>
                  </a:lnTo>
                  <a:lnTo>
                    <a:pt x="45353" y="52981"/>
                  </a:lnTo>
                  <a:lnTo>
                    <a:pt x="2768698" y="0"/>
                  </a:lnTo>
                  <a:lnTo>
                    <a:pt x="15268709" y="0"/>
                  </a:lnTo>
                  <a:lnTo>
                    <a:pt x="15347088" y="2081920"/>
                  </a:lnTo>
                  <a:close/>
                </a:path>
              </a:pathLst>
            </a:custGeom>
            <a:solidFill>
              <a:srgbClr val="FFFFFF"/>
            </a:solidFill>
          </p:spPr>
          <p:txBody>
            <a:bodyPr wrap="square" lIns="0" tIns="0" rIns="0" bIns="0" rtlCol="0"/>
            <a:lstStyle/>
            <a:p>
              <a:endParaRPr/>
            </a:p>
          </p:txBody>
        </p:sp>
        <p:sp>
          <p:nvSpPr>
            <p:cNvPr id="5" name="object 5"/>
            <p:cNvSpPr/>
            <p:nvPr/>
          </p:nvSpPr>
          <p:spPr>
            <a:xfrm>
              <a:off x="1802035" y="0"/>
              <a:ext cx="15420340" cy="2259330"/>
            </a:xfrm>
            <a:custGeom>
              <a:avLst/>
              <a:gdLst/>
              <a:ahLst/>
              <a:cxnLst/>
              <a:rect l="l" t="t" r="r" b="b"/>
              <a:pathLst>
                <a:path w="15420340" h="2259330">
                  <a:moveTo>
                    <a:pt x="2526050" y="16802"/>
                  </a:moveTo>
                  <a:lnTo>
                    <a:pt x="241191" y="43657"/>
                  </a:lnTo>
                  <a:lnTo>
                    <a:pt x="306449" y="30189"/>
                  </a:lnTo>
                  <a:lnTo>
                    <a:pt x="637655" y="26296"/>
                  </a:lnTo>
                  <a:lnTo>
                    <a:pt x="688627" y="12996"/>
                  </a:lnTo>
                  <a:lnTo>
                    <a:pt x="1113856" y="7998"/>
                  </a:lnTo>
                  <a:lnTo>
                    <a:pt x="2560347" y="7816"/>
                  </a:lnTo>
                  <a:lnTo>
                    <a:pt x="2526050" y="16802"/>
                  </a:lnTo>
                  <a:close/>
                </a:path>
                <a:path w="15420340" h="2259330">
                  <a:moveTo>
                    <a:pt x="14293409" y="6335"/>
                  </a:moveTo>
                  <a:lnTo>
                    <a:pt x="2560347" y="7816"/>
                  </a:lnTo>
                  <a:lnTo>
                    <a:pt x="2576803" y="3504"/>
                  </a:lnTo>
                  <a:lnTo>
                    <a:pt x="2874992" y="0"/>
                  </a:lnTo>
                  <a:lnTo>
                    <a:pt x="14293409" y="6335"/>
                  </a:lnTo>
                  <a:close/>
                </a:path>
                <a:path w="15420340" h="2259330">
                  <a:moveTo>
                    <a:pt x="2118214" y="34296"/>
                  </a:moveTo>
                  <a:lnTo>
                    <a:pt x="97324" y="58049"/>
                  </a:lnTo>
                  <a:lnTo>
                    <a:pt x="137720" y="44873"/>
                  </a:lnTo>
                  <a:lnTo>
                    <a:pt x="2168972" y="20999"/>
                  </a:lnTo>
                  <a:lnTo>
                    <a:pt x="2118214" y="34296"/>
                  </a:lnTo>
                  <a:close/>
                </a:path>
                <a:path w="15420340" h="2259330">
                  <a:moveTo>
                    <a:pt x="1209013" y="57683"/>
                  </a:moveTo>
                  <a:lnTo>
                    <a:pt x="28678" y="71557"/>
                  </a:lnTo>
                  <a:lnTo>
                    <a:pt x="32413" y="58812"/>
                  </a:lnTo>
                  <a:lnTo>
                    <a:pt x="1470757" y="41906"/>
                  </a:lnTo>
                  <a:lnTo>
                    <a:pt x="1209013" y="57683"/>
                  </a:lnTo>
                  <a:close/>
                </a:path>
                <a:path w="15420340" h="2259330">
                  <a:moveTo>
                    <a:pt x="15420310" y="2113303"/>
                  </a:moveTo>
                  <a:lnTo>
                    <a:pt x="14993613" y="2118318"/>
                  </a:lnTo>
                  <a:lnTo>
                    <a:pt x="14942651" y="2106216"/>
                  </a:lnTo>
                  <a:lnTo>
                    <a:pt x="12646896" y="2133199"/>
                  </a:lnTo>
                  <a:lnTo>
                    <a:pt x="12595313" y="2121105"/>
                  </a:lnTo>
                  <a:lnTo>
                    <a:pt x="11466554" y="2134372"/>
                  </a:lnTo>
                  <a:lnTo>
                    <a:pt x="10820876" y="2129260"/>
                  </a:lnTo>
                  <a:lnTo>
                    <a:pt x="66004" y="2255669"/>
                  </a:lnTo>
                  <a:lnTo>
                    <a:pt x="47828" y="2243182"/>
                  </a:lnTo>
                  <a:lnTo>
                    <a:pt x="35114" y="2230630"/>
                  </a:lnTo>
                  <a:lnTo>
                    <a:pt x="28956" y="2218002"/>
                  </a:lnTo>
                  <a:lnTo>
                    <a:pt x="30446" y="2205283"/>
                  </a:lnTo>
                  <a:lnTo>
                    <a:pt x="43538" y="2141625"/>
                  </a:lnTo>
                  <a:lnTo>
                    <a:pt x="46583" y="2090786"/>
                  </a:lnTo>
                  <a:lnTo>
                    <a:pt x="43950" y="2052714"/>
                  </a:lnTo>
                  <a:lnTo>
                    <a:pt x="40010" y="2027359"/>
                  </a:lnTo>
                  <a:lnTo>
                    <a:pt x="36336" y="1976598"/>
                  </a:lnTo>
                  <a:lnTo>
                    <a:pt x="31917" y="1925847"/>
                  </a:lnTo>
                  <a:lnTo>
                    <a:pt x="27870" y="1875091"/>
                  </a:lnTo>
                  <a:lnTo>
                    <a:pt x="25315" y="1824317"/>
                  </a:lnTo>
                  <a:lnTo>
                    <a:pt x="25371" y="1773513"/>
                  </a:lnTo>
                  <a:lnTo>
                    <a:pt x="24392" y="1760824"/>
                  </a:lnTo>
                  <a:lnTo>
                    <a:pt x="23220" y="1735436"/>
                  </a:lnTo>
                  <a:lnTo>
                    <a:pt x="22015" y="1710048"/>
                  </a:lnTo>
                  <a:lnTo>
                    <a:pt x="19256" y="1633875"/>
                  </a:lnTo>
                  <a:lnTo>
                    <a:pt x="16206" y="1532304"/>
                  </a:lnTo>
                  <a:lnTo>
                    <a:pt x="14564" y="1468819"/>
                  </a:lnTo>
                  <a:lnTo>
                    <a:pt x="12957" y="1405334"/>
                  </a:lnTo>
                  <a:lnTo>
                    <a:pt x="11399" y="1341848"/>
                  </a:lnTo>
                  <a:lnTo>
                    <a:pt x="9899" y="1278361"/>
                  </a:lnTo>
                  <a:lnTo>
                    <a:pt x="8471" y="1214873"/>
                  </a:lnTo>
                  <a:lnTo>
                    <a:pt x="6975" y="1138685"/>
                  </a:lnTo>
                  <a:lnTo>
                    <a:pt x="4425" y="999006"/>
                  </a:lnTo>
                  <a:lnTo>
                    <a:pt x="3627" y="948212"/>
                  </a:lnTo>
                  <a:lnTo>
                    <a:pt x="550" y="681529"/>
                  </a:lnTo>
                  <a:lnTo>
                    <a:pt x="90" y="592629"/>
                  </a:lnTo>
                  <a:lnTo>
                    <a:pt x="0" y="529125"/>
                  </a:lnTo>
                  <a:lnTo>
                    <a:pt x="255" y="478319"/>
                  </a:lnTo>
                  <a:lnTo>
                    <a:pt x="719" y="427510"/>
                  </a:lnTo>
                  <a:lnTo>
                    <a:pt x="1551" y="389397"/>
                  </a:lnTo>
                  <a:lnTo>
                    <a:pt x="2616" y="351282"/>
                  </a:lnTo>
                  <a:lnTo>
                    <a:pt x="5782" y="300442"/>
                  </a:lnTo>
                  <a:lnTo>
                    <a:pt x="7907" y="287716"/>
                  </a:lnTo>
                  <a:lnTo>
                    <a:pt x="9457" y="274997"/>
                  </a:lnTo>
                  <a:lnTo>
                    <a:pt x="9495" y="236894"/>
                  </a:lnTo>
                  <a:lnTo>
                    <a:pt x="11045" y="224174"/>
                  </a:lnTo>
                  <a:lnTo>
                    <a:pt x="14267" y="198735"/>
                  </a:lnTo>
                  <a:lnTo>
                    <a:pt x="18068" y="160588"/>
                  </a:lnTo>
                  <a:lnTo>
                    <a:pt x="22019" y="135139"/>
                  </a:lnTo>
                  <a:lnTo>
                    <a:pt x="24942" y="84301"/>
                  </a:lnTo>
                  <a:lnTo>
                    <a:pt x="24793" y="71602"/>
                  </a:lnTo>
                  <a:lnTo>
                    <a:pt x="948206" y="60749"/>
                  </a:lnTo>
                  <a:lnTo>
                    <a:pt x="844580" y="74668"/>
                  </a:lnTo>
                  <a:lnTo>
                    <a:pt x="485103" y="78893"/>
                  </a:lnTo>
                  <a:lnTo>
                    <a:pt x="434489" y="92189"/>
                  </a:lnTo>
                  <a:lnTo>
                    <a:pt x="133861" y="95722"/>
                  </a:lnTo>
                  <a:lnTo>
                    <a:pt x="110278" y="108700"/>
                  </a:lnTo>
                  <a:lnTo>
                    <a:pt x="95650" y="108872"/>
                  </a:lnTo>
                  <a:lnTo>
                    <a:pt x="87726" y="121666"/>
                  </a:lnTo>
                  <a:lnTo>
                    <a:pt x="83958" y="147112"/>
                  </a:lnTo>
                  <a:lnTo>
                    <a:pt x="81891" y="173372"/>
                  </a:lnTo>
                  <a:lnTo>
                    <a:pt x="79242" y="210672"/>
                  </a:lnTo>
                  <a:lnTo>
                    <a:pt x="77234" y="236097"/>
                  </a:lnTo>
                  <a:lnTo>
                    <a:pt x="74161" y="274236"/>
                  </a:lnTo>
                  <a:lnTo>
                    <a:pt x="66410" y="337832"/>
                  </a:lnTo>
                  <a:lnTo>
                    <a:pt x="63337" y="375970"/>
                  </a:lnTo>
                  <a:lnTo>
                    <a:pt x="61846" y="388689"/>
                  </a:lnTo>
                  <a:lnTo>
                    <a:pt x="60649" y="401404"/>
                  </a:lnTo>
                  <a:lnTo>
                    <a:pt x="60029" y="439514"/>
                  </a:lnTo>
                  <a:lnTo>
                    <a:pt x="59523" y="464921"/>
                  </a:lnTo>
                  <a:lnTo>
                    <a:pt x="59562" y="515724"/>
                  </a:lnTo>
                  <a:lnTo>
                    <a:pt x="59831" y="566525"/>
                  </a:lnTo>
                  <a:lnTo>
                    <a:pt x="61554" y="706214"/>
                  </a:lnTo>
                  <a:lnTo>
                    <a:pt x="62163" y="744310"/>
                  </a:lnTo>
                  <a:lnTo>
                    <a:pt x="63495" y="820499"/>
                  </a:lnTo>
                  <a:lnTo>
                    <a:pt x="64978" y="896687"/>
                  </a:lnTo>
                  <a:lnTo>
                    <a:pt x="68185" y="1036359"/>
                  </a:lnTo>
                  <a:lnTo>
                    <a:pt x="70026" y="1112543"/>
                  </a:lnTo>
                  <a:lnTo>
                    <a:pt x="71955" y="1188725"/>
                  </a:lnTo>
                  <a:lnTo>
                    <a:pt x="73806" y="1252208"/>
                  </a:lnTo>
                  <a:lnTo>
                    <a:pt x="75862" y="1328389"/>
                  </a:lnTo>
                  <a:lnTo>
                    <a:pt x="79778" y="1455352"/>
                  </a:lnTo>
                  <a:lnTo>
                    <a:pt x="83428" y="1556916"/>
                  </a:lnTo>
                  <a:lnTo>
                    <a:pt x="85226" y="1607698"/>
                  </a:lnTo>
                  <a:lnTo>
                    <a:pt x="86834" y="1645782"/>
                  </a:lnTo>
                  <a:lnTo>
                    <a:pt x="88237" y="1671167"/>
                  </a:lnTo>
                  <a:lnTo>
                    <a:pt x="89419" y="1683854"/>
                  </a:lnTo>
                  <a:lnTo>
                    <a:pt x="90514" y="1696542"/>
                  </a:lnTo>
                  <a:lnTo>
                    <a:pt x="91022" y="1734639"/>
                  </a:lnTo>
                  <a:lnTo>
                    <a:pt x="92044" y="1785430"/>
                  </a:lnTo>
                  <a:lnTo>
                    <a:pt x="93645" y="1823514"/>
                  </a:lnTo>
                  <a:lnTo>
                    <a:pt x="96339" y="1861585"/>
                  </a:lnTo>
                  <a:lnTo>
                    <a:pt x="97851" y="1886969"/>
                  </a:lnTo>
                  <a:lnTo>
                    <a:pt x="103939" y="1950402"/>
                  </a:lnTo>
                  <a:lnTo>
                    <a:pt x="105452" y="1975786"/>
                  </a:lnTo>
                  <a:lnTo>
                    <a:pt x="105839" y="2013884"/>
                  </a:lnTo>
                  <a:lnTo>
                    <a:pt x="105712" y="2039287"/>
                  </a:lnTo>
                  <a:lnTo>
                    <a:pt x="105007" y="2077398"/>
                  </a:lnTo>
                  <a:lnTo>
                    <a:pt x="103209" y="2115522"/>
                  </a:lnTo>
                  <a:lnTo>
                    <a:pt x="103507" y="2140920"/>
                  </a:lnTo>
                  <a:lnTo>
                    <a:pt x="106052" y="2166292"/>
                  </a:lnTo>
                  <a:lnTo>
                    <a:pt x="113181" y="2178909"/>
                  </a:lnTo>
                  <a:lnTo>
                    <a:pt x="142801" y="2178561"/>
                  </a:lnTo>
                  <a:lnTo>
                    <a:pt x="182690" y="2190793"/>
                  </a:lnTo>
                  <a:lnTo>
                    <a:pt x="1559951" y="2174605"/>
                  </a:lnTo>
                  <a:lnTo>
                    <a:pt x="1610634" y="2186710"/>
                  </a:lnTo>
                  <a:lnTo>
                    <a:pt x="12943098" y="2053513"/>
                  </a:lnTo>
                  <a:lnTo>
                    <a:pt x="12994210" y="2065613"/>
                  </a:lnTo>
                  <a:lnTo>
                    <a:pt x="13708228" y="2057220"/>
                  </a:lnTo>
                  <a:lnTo>
                    <a:pt x="13759610" y="2069317"/>
                  </a:lnTo>
                  <a:lnTo>
                    <a:pt x="14374398" y="2062091"/>
                  </a:lnTo>
                  <a:lnTo>
                    <a:pt x="14425780" y="2074188"/>
                  </a:lnTo>
                  <a:lnTo>
                    <a:pt x="15419712" y="2062506"/>
                  </a:lnTo>
                  <a:lnTo>
                    <a:pt x="15420310" y="2113303"/>
                  </a:lnTo>
                  <a:close/>
                </a:path>
                <a:path w="15420340" h="2259330">
                  <a:moveTo>
                    <a:pt x="15419712" y="2062506"/>
                  </a:moveTo>
                  <a:lnTo>
                    <a:pt x="15353286" y="2063287"/>
                  </a:lnTo>
                  <a:lnTo>
                    <a:pt x="15355691" y="2025156"/>
                  </a:lnTo>
                  <a:lnTo>
                    <a:pt x="15357732" y="1987029"/>
                  </a:lnTo>
                  <a:lnTo>
                    <a:pt x="15359194" y="1961610"/>
                  </a:lnTo>
                  <a:lnTo>
                    <a:pt x="15359563" y="1936204"/>
                  </a:lnTo>
                  <a:lnTo>
                    <a:pt x="15356517" y="1872736"/>
                  </a:lnTo>
                  <a:lnTo>
                    <a:pt x="15353806" y="1821964"/>
                  </a:lnTo>
                  <a:lnTo>
                    <a:pt x="15351469" y="1771188"/>
                  </a:lnTo>
                  <a:lnTo>
                    <a:pt x="15349691" y="1720405"/>
                  </a:lnTo>
                  <a:lnTo>
                    <a:pt x="15348659" y="1669614"/>
                  </a:lnTo>
                  <a:lnTo>
                    <a:pt x="15349364" y="1631503"/>
                  </a:lnTo>
                  <a:lnTo>
                    <a:pt x="15351311" y="1606078"/>
                  </a:lnTo>
                  <a:lnTo>
                    <a:pt x="15352381" y="1567963"/>
                  </a:lnTo>
                  <a:lnTo>
                    <a:pt x="15351051" y="1542577"/>
                  </a:lnTo>
                  <a:lnTo>
                    <a:pt x="15350085" y="1517187"/>
                  </a:lnTo>
                  <a:lnTo>
                    <a:pt x="15348026" y="1491809"/>
                  </a:lnTo>
                  <a:lnTo>
                    <a:pt x="15345089" y="1453741"/>
                  </a:lnTo>
                  <a:lnTo>
                    <a:pt x="15341938" y="1428376"/>
                  </a:lnTo>
                  <a:lnTo>
                    <a:pt x="15339913" y="1415699"/>
                  </a:lnTo>
                  <a:lnTo>
                    <a:pt x="15337584" y="1390325"/>
                  </a:lnTo>
                  <a:lnTo>
                    <a:pt x="15335121" y="1364952"/>
                  </a:lnTo>
                  <a:lnTo>
                    <a:pt x="15332391" y="1326881"/>
                  </a:lnTo>
                  <a:lnTo>
                    <a:pt x="15329563" y="1288812"/>
                  </a:lnTo>
                  <a:lnTo>
                    <a:pt x="15326507" y="1238044"/>
                  </a:lnTo>
                  <a:lnTo>
                    <a:pt x="15323240" y="1174579"/>
                  </a:lnTo>
                  <a:lnTo>
                    <a:pt x="15313259" y="984183"/>
                  </a:lnTo>
                  <a:lnTo>
                    <a:pt x="15309785" y="908018"/>
                  </a:lnTo>
                  <a:lnTo>
                    <a:pt x="15306492" y="844553"/>
                  </a:lnTo>
                  <a:lnTo>
                    <a:pt x="15303099" y="768387"/>
                  </a:lnTo>
                  <a:lnTo>
                    <a:pt x="15299776" y="692221"/>
                  </a:lnTo>
                  <a:lnTo>
                    <a:pt x="15296690" y="628753"/>
                  </a:lnTo>
                  <a:lnTo>
                    <a:pt x="15293560" y="552584"/>
                  </a:lnTo>
                  <a:lnTo>
                    <a:pt x="15290705" y="489114"/>
                  </a:lnTo>
                  <a:lnTo>
                    <a:pt x="15287992" y="425641"/>
                  </a:lnTo>
                  <a:lnTo>
                    <a:pt x="15285441" y="362167"/>
                  </a:lnTo>
                  <a:lnTo>
                    <a:pt x="15283220" y="311389"/>
                  </a:lnTo>
                  <a:lnTo>
                    <a:pt x="15281198" y="260609"/>
                  </a:lnTo>
                  <a:lnTo>
                    <a:pt x="15279393" y="209827"/>
                  </a:lnTo>
                  <a:lnTo>
                    <a:pt x="15277974" y="171741"/>
                  </a:lnTo>
                  <a:lnTo>
                    <a:pt x="15276959" y="146351"/>
                  </a:lnTo>
                  <a:lnTo>
                    <a:pt x="15276216" y="120958"/>
                  </a:lnTo>
                  <a:lnTo>
                    <a:pt x="15275915" y="108261"/>
                  </a:lnTo>
                  <a:lnTo>
                    <a:pt x="15263365" y="32203"/>
                  </a:lnTo>
                  <a:lnTo>
                    <a:pt x="15257571" y="6870"/>
                  </a:lnTo>
                  <a:lnTo>
                    <a:pt x="14293409" y="6335"/>
                  </a:lnTo>
                  <a:lnTo>
                    <a:pt x="15314046" y="6206"/>
                  </a:lnTo>
                  <a:lnTo>
                    <a:pt x="15315659" y="18888"/>
                  </a:lnTo>
                  <a:lnTo>
                    <a:pt x="15320449" y="44233"/>
                  </a:lnTo>
                  <a:lnTo>
                    <a:pt x="15326116" y="82269"/>
                  </a:lnTo>
                  <a:lnTo>
                    <a:pt x="15326435" y="94966"/>
                  </a:lnTo>
                  <a:lnTo>
                    <a:pt x="15327078" y="107660"/>
                  </a:lnTo>
                  <a:lnTo>
                    <a:pt x="15328325" y="145748"/>
                  </a:lnTo>
                  <a:lnTo>
                    <a:pt x="15329857" y="183832"/>
                  </a:lnTo>
                  <a:lnTo>
                    <a:pt x="15331654" y="221914"/>
                  </a:lnTo>
                  <a:lnTo>
                    <a:pt x="15333845" y="272692"/>
                  </a:lnTo>
                  <a:lnTo>
                    <a:pt x="15336412" y="336166"/>
                  </a:lnTo>
                  <a:lnTo>
                    <a:pt x="15339184" y="399638"/>
                  </a:lnTo>
                  <a:lnTo>
                    <a:pt x="15342141" y="463107"/>
                  </a:lnTo>
                  <a:lnTo>
                    <a:pt x="15345265" y="526575"/>
                  </a:lnTo>
                  <a:lnTo>
                    <a:pt x="15348683" y="602740"/>
                  </a:lnTo>
                  <a:lnTo>
                    <a:pt x="15352078" y="666204"/>
                  </a:lnTo>
                  <a:lnTo>
                    <a:pt x="15355729" y="742367"/>
                  </a:lnTo>
                  <a:lnTo>
                    <a:pt x="15359466" y="818528"/>
                  </a:lnTo>
                  <a:lnTo>
                    <a:pt x="15363269" y="894689"/>
                  </a:lnTo>
                  <a:lnTo>
                    <a:pt x="15366969" y="958150"/>
                  </a:lnTo>
                  <a:lnTo>
                    <a:pt x="15370845" y="1034309"/>
                  </a:lnTo>
                  <a:lnTo>
                    <a:pt x="15378298" y="1161230"/>
                  </a:lnTo>
                  <a:lnTo>
                    <a:pt x="15381836" y="1211992"/>
                  </a:lnTo>
                  <a:lnTo>
                    <a:pt x="15385321" y="1262755"/>
                  </a:lnTo>
                  <a:lnTo>
                    <a:pt x="15388733" y="1313518"/>
                  </a:lnTo>
                  <a:lnTo>
                    <a:pt x="15391902" y="1351584"/>
                  </a:lnTo>
                  <a:lnTo>
                    <a:pt x="15394810" y="1376951"/>
                  </a:lnTo>
                  <a:lnTo>
                    <a:pt x="15397585" y="1402320"/>
                  </a:lnTo>
                  <a:lnTo>
                    <a:pt x="15400058" y="1414992"/>
                  </a:lnTo>
                  <a:lnTo>
                    <a:pt x="15407826" y="1453004"/>
                  </a:lnTo>
                  <a:lnTo>
                    <a:pt x="15411750" y="1503761"/>
                  </a:lnTo>
                  <a:lnTo>
                    <a:pt x="15412869" y="1554551"/>
                  </a:lnTo>
                  <a:lnTo>
                    <a:pt x="15412219" y="1592662"/>
                  </a:lnTo>
                  <a:lnTo>
                    <a:pt x="15411288" y="1643476"/>
                  </a:lnTo>
                  <a:lnTo>
                    <a:pt x="15411112" y="1694282"/>
                  </a:lnTo>
                  <a:lnTo>
                    <a:pt x="15411994" y="1732374"/>
                  </a:lnTo>
                  <a:lnTo>
                    <a:pt x="15413772" y="1783157"/>
                  </a:lnTo>
                  <a:lnTo>
                    <a:pt x="15416110" y="1833933"/>
                  </a:lnTo>
                  <a:lnTo>
                    <a:pt x="15417175" y="1846621"/>
                  </a:lnTo>
                  <a:lnTo>
                    <a:pt x="15419712" y="2062506"/>
                  </a:lnTo>
                  <a:close/>
                </a:path>
                <a:path w="15420340" h="2259330">
                  <a:moveTo>
                    <a:pt x="11568462" y="2069670"/>
                  </a:moveTo>
                  <a:lnTo>
                    <a:pt x="5300975" y="2143335"/>
                  </a:lnTo>
                  <a:lnTo>
                    <a:pt x="8418893" y="2093988"/>
                  </a:lnTo>
                  <a:lnTo>
                    <a:pt x="11517048" y="2057573"/>
                  </a:lnTo>
                  <a:lnTo>
                    <a:pt x="11568462" y="2069670"/>
                  </a:lnTo>
                  <a:close/>
                </a:path>
                <a:path w="15420340" h="2259330">
                  <a:moveTo>
                    <a:pt x="4898160" y="2211574"/>
                  </a:moveTo>
                  <a:lnTo>
                    <a:pt x="1281552" y="2254083"/>
                  </a:lnTo>
                  <a:lnTo>
                    <a:pt x="1020836" y="2244446"/>
                  </a:lnTo>
                  <a:lnTo>
                    <a:pt x="7725628" y="2165640"/>
                  </a:lnTo>
                  <a:lnTo>
                    <a:pt x="4898160" y="2211574"/>
                  </a:lnTo>
                  <a:close/>
                </a:path>
                <a:path w="15420340" h="2259330">
                  <a:moveTo>
                    <a:pt x="3948551" y="2235437"/>
                  </a:moveTo>
                  <a:lnTo>
                    <a:pt x="1915275" y="2259335"/>
                  </a:lnTo>
                  <a:lnTo>
                    <a:pt x="1540941" y="2251034"/>
                  </a:lnTo>
                  <a:lnTo>
                    <a:pt x="4119205" y="2220730"/>
                  </a:lnTo>
                  <a:lnTo>
                    <a:pt x="3948551" y="2235437"/>
                  </a:lnTo>
                  <a:close/>
                </a:path>
              </a:pathLst>
            </a:custGeom>
            <a:solidFill>
              <a:srgbClr val="373734"/>
            </a:solidFill>
          </p:spPr>
          <p:txBody>
            <a:bodyPr wrap="square" lIns="0" tIns="0" rIns="0" bIns="0" rtlCol="0"/>
            <a:lstStyle/>
            <a:p>
              <a:endParaRPr/>
            </a:p>
          </p:txBody>
        </p:sp>
        <p:sp>
          <p:nvSpPr>
            <p:cNvPr id="6" name="object 6"/>
            <p:cNvSpPr/>
            <p:nvPr/>
          </p:nvSpPr>
          <p:spPr>
            <a:xfrm>
              <a:off x="1416513" y="0"/>
              <a:ext cx="15540990" cy="2056130"/>
            </a:xfrm>
            <a:custGeom>
              <a:avLst/>
              <a:gdLst/>
              <a:ahLst/>
              <a:cxnLst/>
              <a:rect l="l" t="t" r="r" b="b"/>
              <a:pathLst>
                <a:path w="15540990" h="2056130">
                  <a:moveTo>
                    <a:pt x="15540806" y="2056081"/>
                  </a:moveTo>
                  <a:lnTo>
                    <a:pt x="0" y="2032802"/>
                  </a:lnTo>
                  <a:lnTo>
                    <a:pt x="0" y="559543"/>
                  </a:lnTo>
                  <a:lnTo>
                    <a:pt x="38140" y="0"/>
                  </a:lnTo>
                  <a:lnTo>
                    <a:pt x="15489523" y="0"/>
                  </a:lnTo>
                  <a:lnTo>
                    <a:pt x="15540806" y="2056081"/>
                  </a:lnTo>
                  <a:close/>
                </a:path>
              </a:pathLst>
            </a:custGeom>
            <a:solidFill>
              <a:srgbClr val="FFFFFF"/>
            </a:solidFill>
          </p:spPr>
          <p:txBody>
            <a:bodyPr wrap="square" lIns="0" tIns="0" rIns="0" bIns="0" rtlCol="0"/>
            <a:lstStyle/>
            <a:p>
              <a:endParaRPr/>
            </a:p>
          </p:txBody>
        </p:sp>
        <p:sp>
          <p:nvSpPr>
            <p:cNvPr id="7" name="object 7"/>
            <p:cNvSpPr/>
            <p:nvPr/>
          </p:nvSpPr>
          <p:spPr>
            <a:xfrm>
              <a:off x="1385143" y="0"/>
              <a:ext cx="15611475" cy="2082800"/>
            </a:xfrm>
            <a:custGeom>
              <a:avLst/>
              <a:gdLst/>
              <a:ahLst/>
              <a:cxnLst/>
              <a:rect l="l" t="t" r="r" b="b"/>
              <a:pathLst>
                <a:path w="15611475" h="2082800">
                  <a:moveTo>
                    <a:pt x="14828084" y="2032000"/>
                  </a:moveTo>
                  <a:lnTo>
                    <a:pt x="28880" y="2032000"/>
                  </a:lnTo>
                  <a:lnTo>
                    <a:pt x="16308" y="2019300"/>
                  </a:lnTo>
                  <a:lnTo>
                    <a:pt x="10296" y="2006600"/>
                  </a:lnTo>
                  <a:lnTo>
                    <a:pt x="11936" y="1993900"/>
                  </a:lnTo>
                  <a:lnTo>
                    <a:pt x="25782" y="1930400"/>
                  </a:lnTo>
                  <a:lnTo>
                    <a:pt x="29426" y="1879600"/>
                  </a:lnTo>
                  <a:lnTo>
                    <a:pt x="27240" y="1841500"/>
                  </a:lnTo>
                  <a:lnTo>
                    <a:pt x="23596" y="1803400"/>
                  </a:lnTo>
                  <a:lnTo>
                    <a:pt x="20518" y="1752600"/>
                  </a:lnTo>
                  <a:lnTo>
                    <a:pt x="16693" y="1701800"/>
                  </a:lnTo>
                  <a:lnTo>
                    <a:pt x="13242" y="1651000"/>
                  </a:lnTo>
                  <a:lnTo>
                    <a:pt x="11283" y="1600200"/>
                  </a:lnTo>
                  <a:lnTo>
                    <a:pt x="11936" y="1549400"/>
                  </a:lnTo>
                  <a:lnTo>
                    <a:pt x="11161" y="1536700"/>
                  </a:lnTo>
                  <a:lnTo>
                    <a:pt x="10347" y="1511300"/>
                  </a:lnTo>
                  <a:lnTo>
                    <a:pt x="9503" y="1485900"/>
                  </a:lnTo>
                  <a:lnTo>
                    <a:pt x="7763" y="1409700"/>
                  </a:lnTo>
                  <a:lnTo>
                    <a:pt x="6886" y="1358900"/>
                  </a:lnTo>
                  <a:lnTo>
                    <a:pt x="6018" y="1320800"/>
                  </a:lnTo>
                  <a:lnTo>
                    <a:pt x="5166" y="1257300"/>
                  </a:lnTo>
                  <a:lnTo>
                    <a:pt x="4341" y="1206500"/>
                  </a:lnTo>
                  <a:lnTo>
                    <a:pt x="3552" y="1143000"/>
                  </a:lnTo>
                  <a:lnTo>
                    <a:pt x="2808" y="1079500"/>
                  </a:lnTo>
                  <a:lnTo>
                    <a:pt x="2119" y="1016000"/>
                  </a:lnTo>
                  <a:lnTo>
                    <a:pt x="1494" y="939800"/>
                  </a:lnTo>
                  <a:lnTo>
                    <a:pt x="943" y="876300"/>
                  </a:lnTo>
                  <a:lnTo>
                    <a:pt x="99" y="736600"/>
                  </a:lnTo>
                  <a:lnTo>
                    <a:pt x="0" y="393700"/>
                  </a:lnTo>
                  <a:lnTo>
                    <a:pt x="311" y="342900"/>
                  </a:lnTo>
                  <a:lnTo>
                    <a:pt x="845" y="279400"/>
                  </a:lnTo>
                  <a:lnTo>
                    <a:pt x="1546" y="228600"/>
                  </a:lnTo>
                  <a:lnTo>
                    <a:pt x="2424" y="177800"/>
                  </a:lnTo>
                  <a:lnTo>
                    <a:pt x="3489" y="127000"/>
                  </a:lnTo>
                  <a:lnTo>
                    <a:pt x="4749" y="88900"/>
                  </a:lnTo>
                  <a:lnTo>
                    <a:pt x="6215" y="50800"/>
                  </a:lnTo>
                  <a:lnTo>
                    <a:pt x="9799" y="0"/>
                  </a:lnTo>
                  <a:lnTo>
                    <a:pt x="76011" y="0"/>
                  </a:lnTo>
                  <a:lnTo>
                    <a:pt x="69874" y="50800"/>
                  </a:lnTo>
                  <a:lnTo>
                    <a:pt x="66351" y="88900"/>
                  </a:lnTo>
                  <a:lnTo>
                    <a:pt x="64765" y="88900"/>
                  </a:lnTo>
                  <a:lnTo>
                    <a:pt x="63453" y="114300"/>
                  </a:lnTo>
                  <a:lnTo>
                    <a:pt x="61593" y="177800"/>
                  </a:lnTo>
                  <a:lnTo>
                    <a:pt x="61017" y="228600"/>
                  </a:lnTo>
                  <a:lnTo>
                    <a:pt x="60657" y="266700"/>
                  </a:lnTo>
                  <a:lnTo>
                    <a:pt x="60563" y="304800"/>
                  </a:lnTo>
                  <a:lnTo>
                    <a:pt x="60655" y="431800"/>
                  </a:lnTo>
                  <a:lnTo>
                    <a:pt x="61102" y="520700"/>
                  </a:lnTo>
                  <a:lnTo>
                    <a:pt x="61614" y="596900"/>
                  </a:lnTo>
                  <a:lnTo>
                    <a:pt x="63016" y="736600"/>
                  </a:lnTo>
                  <a:lnTo>
                    <a:pt x="63880" y="812800"/>
                  </a:lnTo>
                  <a:lnTo>
                    <a:pt x="64832" y="889000"/>
                  </a:lnTo>
                  <a:lnTo>
                    <a:pt x="65858" y="965200"/>
                  </a:lnTo>
                  <a:lnTo>
                    <a:pt x="66945" y="1028700"/>
                  </a:lnTo>
                  <a:lnTo>
                    <a:pt x="68079" y="1092200"/>
                  </a:lnTo>
                  <a:lnTo>
                    <a:pt x="69244" y="1168400"/>
                  </a:lnTo>
                  <a:lnTo>
                    <a:pt x="70427" y="1219200"/>
                  </a:lnTo>
                  <a:lnTo>
                    <a:pt x="71614" y="1282700"/>
                  </a:lnTo>
                  <a:lnTo>
                    <a:pt x="72790" y="1333500"/>
                  </a:lnTo>
                  <a:lnTo>
                    <a:pt x="73941" y="1371600"/>
                  </a:lnTo>
                  <a:lnTo>
                    <a:pt x="75053" y="1409700"/>
                  </a:lnTo>
                  <a:lnTo>
                    <a:pt x="76111" y="1435100"/>
                  </a:lnTo>
                  <a:lnTo>
                    <a:pt x="77102" y="1460500"/>
                  </a:lnTo>
                  <a:lnTo>
                    <a:pt x="78012" y="1473200"/>
                  </a:lnTo>
                  <a:lnTo>
                    <a:pt x="78072" y="1511300"/>
                  </a:lnTo>
                  <a:lnTo>
                    <a:pt x="78498" y="1549400"/>
                  </a:lnTo>
                  <a:lnTo>
                    <a:pt x="79651" y="1600200"/>
                  </a:lnTo>
                  <a:lnTo>
                    <a:pt x="81898" y="1638300"/>
                  </a:lnTo>
                  <a:lnTo>
                    <a:pt x="83113" y="1663700"/>
                  </a:lnTo>
                  <a:lnTo>
                    <a:pt x="88457" y="1727200"/>
                  </a:lnTo>
                  <a:lnTo>
                    <a:pt x="89672" y="1765300"/>
                  </a:lnTo>
                  <a:lnTo>
                    <a:pt x="89611" y="1790700"/>
                  </a:lnTo>
                  <a:lnTo>
                    <a:pt x="89186" y="1828800"/>
                  </a:lnTo>
                  <a:lnTo>
                    <a:pt x="88032" y="1866900"/>
                  </a:lnTo>
                  <a:lnTo>
                    <a:pt x="85785" y="1892300"/>
                  </a:lnTo>
                  <a:lnTo>
                    <a:pt x="85785" y="1930400"/>
                  </a:lnTo>
                  <a:lnTo>
                    <a:pt x="88032" y="1943100"/>
                  </a:lnTo>
                  <a:lnTo>
                    <a:pt x="95017" y="1968500"/>
                  </a:lnTo>
                  <a:lnTo>
                    <a:pt x="372603" y="1968500"/>
                  </a:lnTo>
                  <a:lnTo>
                    <a:pt x="431450" y="1981200"/>
                  </a:lnTo>
                  <a:lnTo>
                    <a:pt x="1663548" y="1981200"/>
                  </a:lnTo>
                  <a:lnTo>
                    <a:pt x="1714788" y="1993900"/>
                  </a:lnTo>
                  <a:lnTo>
                    <a:pt x="13361401" y="1993900"/>
                  </a:lnTo>
                  <a:lnTo>
                    <a:pt x="13413076" y="2006600"/>
                  </a:lnTo>
                  <a:lnTo>
                    <a:pt x="14025579" y="2006600"/>
                  </a:lnTo>
                  <a:lnTo>
                    <a:pt x="14075736" y="2019300"/>
                  </a:lnTo>
                  <a:lnTo>
                    <a:pt x="14777927" y="2019300"/>
                  </a:lnTo>
                  <a:lnTo>
                    <a:pt x="14828084" y="2032000"/>
                  </a:lnTo>
                  <a:close/>
                </a:path>
                <a:path w="15611475" h="2082800">
                  <a:moveTo>
                    <a:pt x="15611397" y="2082800"/>
                  </a:moveTo>
                  <a:lnTo>
                    <a:pt x="15386911" y="2082800"/>
                  </a:lnTo>
                  <a:lnTo>
                    <a:pt x="15336605" y="2070100"/>
                  </a:lnTo>
                  <a:lnTo>
                    <a:pt x="12960559" y="2070100"/>
                  </a:lnTo>
                  <a:lnTo>
                    <a:pt x="12910041" y="2057400"/>
                  </a:lnTo>
                  <a:lnTo>
                    <a:pt x="11605107" y="2057400"/>
                  </a:lnTo>
                  <a:lnTo>
                    <a:pt x="10950566" y="2044700"/>
                  </a:lnTo>
                  <a:lnTo>
                    <a:pt x="69631" y="2044700"/>
                  </a:lnTo>
                  <a:lnTo>
                    <a:pt x="46917" y="2032000"/>
                  </a:lnTo>
                  <a:lnTo>
                    <a:pt x="15544968" y="2032000"/>
                  </a:lnTo>
                  <a:lnTo>
                    <a:pt x="15547822" y="1993900"/>
                  </a:lnTo>
                  <a:lnTo>
                    <a:pt x="15550312" y="1955800"/>
                  </a:lnTo>
                  <a:lnTo>
                    <a:pt x="15552074" y="1930400"/>
                  </a:lnTo>
                  <a:lnTo>
                    <a:pt x="15552742" y="1892300"/>
                  </a:lnTo>
                  <a:lnTo>
                    <a:pt x="15550441" y="1841500"/>
                  </a:lnTo>
                  <a:lnTo>
                    <a:pt x="15548326" y="1790700"/>
                  </a:lnTo>
                  <a:lnTo>
                    <a:pt x="15546585" y="1727200"/>
                  </a:lnTo>
                  <a:lnTo>
                    <a:pt x="15545403" y="1676400"/>
                  </a:lnTo>
                  <a:lnTo>
                    <a:pt x="15544968" y="1625600"/>
                  </a:lnTo>
                  <a:lnTo>
                    <a:pt x="15546122" y="1587500"/>
                  </a:lnTo>
                  <a:lnTo>
                    <a:pt x="15548369" y="1562100"/>
                  </a:lnTo>
                  <a:lnTo>
                    <a:pt x="15549887" y="1524000"/>
                  </a:lnTo>
                  <a:lnTo>
                    <a:pt x="15548855" y="1498600"/>
                  </a:lnTo>
                  <a:lnTo>
                    <a:pt x="15548187" y="1460500"/>
                  </a:lnTo>
                  <a:lnTo>
                    <a:pt x="15546425" y="1435100"/>
                  </a:lnTo>
                  <a:lnTo>
                    <a:pt x="15543935" y="1397000"/>
                  </a:lnTo>
                  <a:lnTo>
                    <a:pt x="15541081" y="1371600"/>
                  </a:lnTo>
                  <a:lnTo>
                    <a:pt x="15539276" y="1358900"/>
                  </a:lnTo>
                  <a:lnTo>
                    <a:pt x="15537328" y="1346200"/>
                  </a:lnTo>
                  <a:lnTo>
                    <a:pt x="15535253" y="1308100"/>
                  </a:lnTo>
                  <a:lnTo>
                    <a:pt x="15533068" y="1270000"/>
                  </a:lnTo>
                  <a:lnTo>
                    <a:pt x="15530790" y="1231900"/>
                  </a:lnTo>
                  <a:lnTo>
                    <a:pt x="15528434" y="1181100"/>
                  </a:lnTo>
                  <a:lnTo>
                    <a:pt x="15526018" y="1130300"/>
                  </a:lnTo>
                  <a:lnTo>
                    <a:pt x="15523558" y="1066800"/>
                  </a:lnTo>
                  <a:lnTo>
                    <a:pt x="15518573" y="939800"/>
                  </a:lnTo>
                  <a:lnTo>
                    <a:pt x="15513612" y="787400"/>
                  </a:lnTo>
                  <a:lnTo>
                    <a:pt x="15511182" y="723900"/>
                  </a:lnTo>
                  <a:lnTo>
                    <a:pt x="15508807" y="647700"/>
                  </a:lnTo>
                  <a:lnTo>
                    <a:pt x="15506505" y="571500"/>
                  </a:lnTo>
                  <a:lnTo>
                    <a:pt x="15504291" y="508000"/>
                  </a:lnTo>
                  <a:lnTo>
                    <a:pt x="15502183" y="431800"/>
                  </a:lnTo>
                  <a:lnTo>
                    <a:pt x="15500197" y="368300"/>
                  </a:lnTo>
                  <a:lnTo>
                    <a:pt x="15498350" y="304800"/>
                  </a:lnTo>
                  <a:lnTo>
                    <a:pt x="15496658" y="241300"/>
                  </a:lnTo>
                  <a:lnTo>
                    <a:pt x="15495138" y="190500"/>
                  </a:lnTo>
                  <a:lnTo>
                    <a:pt x="15493806" y="139700"/>
                  </a:lnTo>
                  <a:lnTo>
                    <a:pt x="15492679" y="88900"/>
                  </a:lnTo>
                  <a:lnTo>
                    <a:pt x="15491773" y="50800"/>
                  </a:lnTo>
                  <a:lnTo>
                    <a:pt x="15491106" y="25400"/>
                  </a:lnTo>
                  <a:lnTo>
                    <a:pt x="15490693" y="12700"/>
                  </a:lnTo>
                  <a:lnTo>
                    <a:pt x="15490552" y="0"/>
                  </a:lnTo>
                  <a:lnTo>
                    <a:pt x="15541610" y="0"/>
                  </a:lnTo>
                  <a:lnTo>
                    <a:pt x="15542440" y="25400"/>
                  </a:lnTo>
                  <a:lnTo>
                    <a:pt x="15543450" y="63500"/>
                  </a:lnTo>
                  <a:lnTo>
                    <a:pt x="15544709" y="114300"/>
                  </a:lnTo>
                  <a:lnTo>
                    <a:pt x="15546199" y="152400"/>
                  </a:lnTo>
                  <a:lnTo>
                    <a:pt x="15547902" y="215900"/>
                  </a:lnTo>
                  <a:lnTo>
                    <a:pt x="15549801" y="279400"/>
                  </a:lnTo>
                  <a:lnTo>
                    <a:pt x="15551877" y="342900"/>
                  </a:lnTo>
                  <a:lnTo>
                    <a:pt x="15554114" y="406400"/>
                  </a:lnTo>
                  <a:lnTo>
                    <a:pt x="15556492" y="482600"/>
                  </a:lnTo>
                  <a:lnTo>
                    <a:pt x="15558995" y="546100"/>
                  </a:lnTo>
                  <a:lnTo>
                    <a:pt x="15561605" y="622300"/>
                  </a:lnTo>
                  <a:lnTo>
                    <a:pt x="15564303" y="698500"/>
                  </a:lnTo>
                  <a:lnTo>
                    <a:pt x="15567073" y="774700"/>
                  </a:lnTo>
                  <a:lnTo>
                    <a:pt x="15569896" y="838200"/>
                  </a:lnTo>
                  <a:lnTo>
                    <a:pt x="15572754" y="914400"/>
                  </a:lnTo>
                  <a:lnTo>
                    <a:pt x="15581365" y="1104900"/>
                  </a:lnTo>
                  <a:lnTo>
                    <a:pt x="15584188" y="1155700"/>
                  </a:lnTo>
                  <a:lnTo>
                    <a:pt x="15586957" y="1206500"/>
                  </a:lnTo>
                  <a:lnTo>
                    <a:pt x="15589656" y="1257300"/>
                  </a:lnTo>
                  <a:lnTo>
                    <a:pt x="15592265" y="1295400"/>
                  </a:lnTo>
                  <a:lnTo>
                    <a:pt x="15594768" y="1320800"/>
                  </a:lnTo>
                  <a:lnTo>
                    <a:pt x="15597147" y="1346200"/>
                  </a:lnTo>
                  <a:lnTo>
                    <a:pt x="15599383" y="1358900"/>
                  </a:lnTo>
                  <a:lnTo>
                    <a:pt x="15606707" y="1397000"/>
                  </a:lnTo>
                  <a:lnTo>
                    <a:pt x="15610036" y="1447800"/>
                  </a:lnTo>
                  <a:lnTo>
                    <a:pt x="15610558" y="1498600"/>
                  </a:lnTo>
                  <a:lnTo>
                    <a:pt x="15609460" y="1549400"/>
                  </a:lnTo>
                  <a:lnTo>
                    <a:pt x="15607931" y="1600200"/>
                  </a:lnTo>
                  <a:lnTo>
                    <a:pt x="15607157" y="1651000"/>
                  </a:lnTo>
                  <a:lnTo>
                    <a:pt x="15607592" y="1689100"/>
                  </a:lnTo>
                  <a:lnTo>
                    <a:pt x="15608774" y="1739900"/>
                  </a:lnTo>
                  <a:lnTo>
                    <a:pt x="15611397" y="1816100"/>
                  </a:lnTo>
                  <a:lnTo>
                    <a:pt x="15611397" y="2082800"/>
                  </a:lnTo>
                  <a:close/>
                </a:path>
                <a:path w="15611475" h="2082800">
                  <a:moveTo>
                    <a:pt x="1253632" y="1981200"/>
                  </a:moveTo>
                  <a:lnTo>
                    <a:pt x="700087" y="1981200"/>
                  </a:lnTo>
                  <a:lnTo>
                    <a:pt x="750410" y="1968500"/>
                  </a:lnTo>
                  <a:lnTo>
                    <a:pt x="1204105" y="1968500"/>
                  </a:lnTo>
                  <a:lnTo>
                    <a:pt x="1253632" y="1981200"/>
                  </a:lnTo>
                  <a:close/>
                </a:path>
                <a:path w="15611475" h="2082800">
                  <a:moveTo>
                    <a:pt x="10750004" y="1981200"/>
                  </a:moveTo>
                  <a:lnTo>
                    <a:pt x="10369107" y="1981200"/>
                  </a:lnTo>
                  <a:lnTo>
                    <a:pt x="10489230" y="1968500"/>
                  </a:lnTo>
                  <a:lnTo>
                    <a:pt x="10693408" y="1968500"/>
                  </a:lnTo>
                  <a:lnTo>
                    <a:pt x="10750004" y="1981200"/>
                  </a:lnTo>
                  <a:close/>
                </a:path>
                <a:path w="15611475" h="2082800">
                  <a:moveTo>
                    <a:pt x="12637026" y="1993900"/>
                  </a:moveTo>
                  <a:lnTo>
                    <a:pt x="5340273" y="1993900"/>
                  </a:lnTo>
                  <a:lnTo>
                    <a:pt x="8542501" y="1981200"/>
                  </a:lnTo>
                  <a:lnTo>
                    <a:pt x="12585260" y="1981200"/>
                  </a:lnTo>
                  <a:lnTo>
                    <a:pt x="12637026" y="1993900"/>
                  </a:lnTo>
                  <a:close/>
                </a:path>
                <a:path w="15611475" h="2082800">
                  <a:moveTo>
                    <a:pt x="4924746" y="2057400"/>
                  </a:moveTo>
                  <a:lnTo>
                    <a:pt x="1520326" y="2057400"/>
                  </a:lnTo>
                  <a:lnTo>
                    <a:pt x="1325637" y="2044700"/>
                  </a:lnTo>
                  <a:lnTo>
                    <a:pt x="7706263" y="2044700"/>
                  </a:lnTo>
                  <a:lnTo>
                    <a:pt x="4924746" y="2057400"/>
                  </a:lnTo>
                  <a:close/>
                </a:path>
                <a:path w="15611475" h="2082800">
                  <a:moveTo>
                    <a:pt x="3470669" y="2070100"/>
                  </a:moveTo>
                  <a:lnTo>
                    <a:pt x="2280789" y="2070100"/>
                  </a:lnTo>
                  <a:lnTo>
                    <a:pt x="2126936" y="2057400"/>
                  </a:lnTo>
                  <a:lnTo>
                    <a:pt x="3569912" y="2057400"/>
                  </a:lnTo>
                  <a:lnTo>
                    <a:pt x="3470669" y="2070100"/>
                  </a:lnTo>
                  <a:close/>
                </a:path>
              </a:pathLst>
            </a:custGeom>
            <a:solidFill>
              <a:srgbClr val="373734"/>
            </a:solidFill>
          </p:spPr>
          <p:txBody>
            <a:bodyPr wrap="square" lIns="0" tIns="0" rIns="0" bIns="0" rtlCol="0"/>
            <a:lstStyle/>
            <a:p>
              <a:endParaRPr/>
            </a:p>
          </p:txBody>
        </p:sp>
        <p:sp>
          <p:nvSpPr>
            <p:cNvPr id="8" name="object 8"/>
            <p:cNvSpPr/>
            <p:nvPr/>
          </p:nvSpPr>
          <p:spPr>
            <a:xfrm>
              <a:off x="2032297" y="0"/>
              <a:ext cx="14959330" cy="2159635"/>
            </a:xfrm>
            <a:custGeom>
              <a:avLst/>
              <a:gdLst/>
              <a:ahLst/>
              <a:cxnLst/>
              <a:rect l="l" t="t" r="r" b="b"/>
              <a:pathLst>
                <a:path w="14959330" h="2159635">
                  <a:moveTo>
                    <a:pt x="14958736" y="2007095"/>
                  </a:moveTo>
                  <a:lnTo>
                    <a:pt x="18846" y="2159339"/>
                  </a:lnTo>
                  <a:lnTo>
                    <a:pt x="0" y="555917"/>
                  </a:lnTo>
                  <a:lnTo>
                    <a:pt x="28305" y="0"/>
                  </a:lnTo>
                  <a:lnTo>
                    <a:pt x="14889019" y="0"/>
                  </a:lnTo>
                  <a:lnTo>
                    <a:pt x="14958736" y="2007095"/>
                  </a:lnTo>
                  <a:close/>
                </a:path>
              </a:pathLst>
            </a:custGeom>
            <a:solidFill>
              <a:srgbClr val="FFFFFF"/>
            </a:solidFill>
          </p:spPr>
          <p:txBody>
            <a:bodyPr wrap="square" lIns="0" tIns="0" rIns="0" bIns="0" rtlCol="0"/>
            <a:lstStyle/>
            <a:p>
              <a:endParaRPr/>
            </a:p>
          </p:txBody>
        </p:sp>
        <p:sp>
          <p:nvSpPr>
            <p:cNvPr id="9" name="object 9"/>
            <p:cNvSpPr/>
            <p:nvPr/>
          </p:nvSpPr>
          <p:spPr>
            <a:xfrm>
              <a:off x="1998110" y="0"/>
              <a:ext cx="15032990" cy="2183130"/>
            </a:xfrm>
            <a:custGeom>
              <a:avLst/>
              <a:gdLst/>
              <a:ahLst/>
              <a:cxnLst/>
              <a:rect l="l" t="t" r="r" b="b"/>
              <a:pathLst>
                <a:path w="15032990" h="2183130">
                  <a:moveTo>
                    <a:pt x="14258755" y="2002100"/>
                  </a:moveTo>
                  <a:lnTo>
                    <a:pt x="50534" y="2169098"/>
                  </a:lnTo>
                  <a:lnTo>
                    <a:pt x="37818" y="2156547"/>
                  </a:lnTo>
                  <a:lnTo>
                    <a:pt x="31658" y="2143918"/>
                  </a:lnTo>
                  <a:lnTo>
                    <a:pt x="32999" y="2118501"/>
                  </a:lnTo>
                  <a:lnTo>
                    <a:pt x="46095" y="2054842"/>
                  </a:lnTo>
                  <a:lnTo>
                    <a:pt x="49290" y="2016702"/>
                  </a:lnTo>
                  <a:lnTo>
                    <a:pt x="46507" y="1965931"/>
                  </a:lnTo>
                  <a:lnTo>
                    <a:pt x="42566" y="1940576"/>
                  </a:lnTo>
                  <a:lnTo>
                    <a:pt x="39486" y="1889809"/>
                  </a:lnTo>
                  <a:lnTo>
                    <a:pt x="32032" y="1788289"/>
                  </a:lnTo>
                  <a:lnTo>
                    <a:pt x="29102" y="1750221"/>
                  </a:lnTo>
                  <a:lnTo>
                    <a:pt x="27318" y="1699438"/>
                  </a:lnTo>
                  <a:lnTo>
                    <a:pt x="27476" y="1648633"/>
                  </a:lnTo>
                  <a:lnTo>
                    <a:pt x="26622" y="1635942"/>
                  </a:lnTo>
                  <a:lnTo>
                    <a:pt x="25735" y="1623252"/>
                  </a:lnTo>
                  <a:lnTo>
                    <a:pt x="24523" y="1585163"/>
                  </a:lnTo>
                  <a:lnTo>
                    <a:pt x="23442" y="1559774"/>
                  </a:lnTo>
                  <a:lnTo>
                    <a:pt x="20952" y="1483598"/>
                  </a:lnTo>
                  <a:lnTo>
                    <a:pt x="18173" y="1382024"/>
                  </a:lnTo>
                  <a:lnTo>
                    <a:pt x="16656" y="1318537"/>
                  </a:lnTo>
                  <a:lnTo>
                    <a:pt x="15311" y="1267750"/>
                  </a:lnTo>
                  <a:lnTo>
                    <a:pt x="13848" y="1204262"/>
                  </a:lnTo>
                  <a:lnTo>
                    <a:pt x="12424" y="1140775"/>
                  </a:lnTo>
                  <a:lnTo>
                    <a:pt x="11044" y="1077287"/>
                  </a:lnTo>
                  <a:lnTo>
                    <a:pt x="8299" y="937609"/>
                  </a:lnTo>
                  <a:lnTo>
                    <a:pt x="7097" y="874119"/>
                  </a:lnTo>
                  <a:lnTo>
                    <a:pt x="4983" y="747135"/>
                  </a:lnTo>
                  <a:lnTo>
                    <a:pt x="704" y="391561"/>
                  </a:lnTo>
                  <a:lnTo>
                    <a:pt x="280" y="328061"/>
                  </a:lnTo>
                  <a:lnTo>
                    <a:pt x="0" y="213757"/>
                  </a:lnTo>
                  <a:lnTo>
                    <a:pt x="147" y="162952"/>
                  </a:lnTo>
                  <a:lnTo>
                    <a:pt x="597" y="124844"/>
                  </a:lnTo>
                  <a:lnTo>
                    <a:pt x="1055" y="74035"/>
                  </a:lnTo>
                  <a:lnTo>
                    <a:pt x="1829" y="35923"/>
                  </a:lnTo>
                  <a:lnTo>
                    <a:pt x="2926" y="10508"/>
                  </a:lnTo>
                  <a:lnTo>
                    <a:pt x="66013" y="10463"/>
                  </a:lnTo>
                  <a:lnTo>
                    <a:pt x="63067" y="47904"/>
                  </a:lnTo>
                  <a:lnTo>
                    <a:pt x="61627" y="47921"/>
                  </a:lnTo>
                  <a:lnTo>
                    <a:pt x="60709" y="73334"/>
                  </a:lnTo>
                  <a:lnTo>
                    <a:pt x="60004" y="98744"/>
                  </a:lnTo>
                  <a:lnTo>
                    <a:pt x="59649" y="136851"/>
                  </a:lnTo>
                  <a:lnTo>
                    <a:pt x="59487" y="174955"/>
                  </a:lnTo>
                  <a:lnTo>
                    <a:pt x="59505" y="213057"/>
                  </a:lnTo>
                  <a:lnTo>
                    <a:pt x="59844" y="263857"/>
                  </a:lnTo>
                  <a:lnTo>
                    <a:pt x="61667" y="416246"/>
                  </a:lnTo>
                  <a:lnTo>
                    <a:pt x="62231" y="454342"/>
                  </a:lnTo>
                  <a:lnTo>
                    <a:pt x="63299" y="517834"/>
                  </a:lnTo>
                  <a:lnTo>
                    <a:pt x="65932" y="657513"/>
                  </a:lnTo>
                  <a:lnTo>
                    <a:pt x="67748" y="746397"/>
                  </a:lnTo>
                  <a:lnTo>
                    <a:pt x="69108" y="809886"/>
                  </a:lnTo>
                  <a:lnTo>
                    <a:pt x="70669" y="873372"/>
                  </a:lnTo>
                  <a:lnTo>
                    <a:pt x="72446" y="949556"/>
                  </a:lnTo>
                  <a:lnTo>
                    <a:pt x="74280" y="1025740"/>
                  </a:lnTo>
                  <a:lnTo>
                    <a:pt x="76012" y="1089224"/>
                  </a:lnTo>
                  <a:lnTo>
                    <a:pt x="77779" y="1152708"/>
                  </a:lnTo>
                  <a:lnTo>
                    <a:pt x="83197" y="1343157"/>
                  </a:lnTo>
                  <a:lnTo>
                    <a:pt x="84856" y="1393941"/>
                  </a:lnTo>
                  <a:lnTo>
                    <a:pt x="86352" y="1432026"/>
                  </a:lnTo>
                  <a:lnTo>
                    <a:pt x="87821" y="1470111"/>
                  </a:lnTo>
                  <a:lnTo>
                    <a:pt x="89254" y="1508197"/>
                  </a:lnTo>
                  <a:lnTo>
                    <a:pt x="90491" y="1533584"/>
                  </a:lnTo>
                  <a:lnTo>
                    <a:pt x="91671" y="1558972"/>
                  </a:lnTo>
                  <a:lnTo>
                    <a:pt x="92485" y="1558963"/>
                  </a:lnTo>
                  <a:lnTo>
                    <a:pt x="93143" y="1609759"/>
                  </a:lnTo>
                  <a:lnTo>
                    <a:pt x="94165" y="1660550"/>
                  </a:lnTo>
                  <a:lnTo>
                    <a:pt x="95766" y="1698634"/>
                  </a:lnTo>
                  <a:lnTo>
                    <a:pt x="98610" y="1749404"/>
                  </a:lnTo>
                  <a:lnTo>
                    <a:pt x="100272" y="1787487"/>
                  </a:lnTo>
                  <a:lnTo>
                    <a:pt x="106361" y="1850920"/>
                  </a:lnTo>
                  <a:lnTo>
                    <a:pt x="108023" y="1889003"/>
                  </a:lnTo>
                  <a:lnTo>
                    <a:pt x="108410" y="1927101"/>
                  </a:lnTo>
                  <a:lnTo>
                    <a:pt x="108283" y="1952504"/>
                  </a:lnTo>
                  <a:lnTo>
                    <a:pt x="107578" y="1990615"/>
                  </a:lnTo>
                  <a:lnTo>
                    <a:pt x="105779" y="2028739"/>
                  </a:lnTo>
                  <a:lnTo>
                    <a:pt x="106227" y="2066836"/>
                  </a:lnTo>
                  <a:lnTo>
                    <a:pt x="108622" y="2079509"/>
                  </a:lnTo>
                  <a:lnTo>
                    <a:pt x="115903" y="2104825"/>
                  </a:lnTo>
                  <a:lnTo>
                    <a:pt x="384755" y="2101665"/>
                  </a:lnTo>
                  <a:lnTo>
                    <a:pt x="441476" y="2113699"/>
                  </a:lnTo>
                  <a:lnTo>
                    <a:pt x="1643887" y="2099567"/>
                  </a:lnTo>
                  <a:lnTo>
                    <a:pt x="1695605" y="2111660"/>
                  </a:lnTo>
                  <a:lnTo>
                    <a:pt x="12863075" y="1980401"/>
                  </a:lnTo>
                  <a:lnTo>
                    <a:pt x="12912866" y="1992517"/>
                  </a:lnTo>
                  <a:lnTo>
                    <a:pt x="13509885" y="1985500"/>
                  </a:lnTo>
                  <a:lnTo>
                    <a:pt x="13559939" y="1997612"/>
                  </a:lnTo>
                  <a:lnTo>
                    <a:pt x="14208701" y="1989987"/>
                  </a:lnTo>
                  <a:lnTo>
                    <a:pt x="14258755" y="2002100"/>
                  </a:lnTo>
                  <a:close/>
                </a:path>
                <a:path w="15032990" h="2183130">
                  <a:moveTo>
                    <a:pt x="8193269" y="4748"/>
                  </a:moveTo>
                  <a:lnTo>
                    <a:pt x="66013" y="10463"/>
                  </a:lnTo>
                  <a:lnTo>
                    <a:pt x="66068" y="9766"/>
                  </a:lnTo>
                  <a:lnTo>
                    <a:pt x="8193269" y="4748"/>
                  </a:lnTo>
                  <a:close/>
                </a:path>
                <a:path w="15032990" h="2183130">
                  <a:moveTo>
                    <a:pt x="15032497" y="2043809"/>
                  </a:moveTo>
                  <a:lnTo>
                    <a:pt x="14809969" y="2046424"/>
                  </a:lnTo>
                  <a:lnTo>
                    <a:pt x="14759343" y="2034318"/>
                  </a:lnTo>
                  <a:lnTo>
                    <a:pt x="12477094" y="2061143"/>
                  </a:lnTo>
                  <a:lnTo>
                    <a:pt x="12426621" y="2049036"/>
                  </a:lnTo>
                  <a:lnTo>
                    <a:pt x="11176601" y="2063728"/>
                  </a:lnTo>
                  <a:lnTo>
                    <a:pt x="10547651" y="2058419"/>
                  </a:lnTo>
                  <a:lnTo>
                    <a:pt x="91421" y="2181318"/>
                  </a:lnTo>
                  <a:lnTo>
                    <a:pt x="68566" y="2168886"/>
                  </a:lnTo>
                  <a:lnTo>
                    <a:pt x="14965442" y="1993793"/>
                  </a:lnTo>
                  <a:lnTo>
                    <a:pt x="14967847" y="1955663"/>
                  </a:lnTo>
                  <a:lnTo>
                    <a:pt x="14969888" y="1917536"/>
                  </a:lnTo>
                  <a:lnTo>
                    <a:pt x="14971350" y="1892117"/>
                  </a:lnTo>
                  <a:lnTo>
                    <a:pt x="14971570" y="1854012"/>
                  </a:lnTo>
                  <a:lnTo>
                    <a:pt x="14969049" y="1803238"/>
                  </a:lnTo>
                  <a:lnTo>
                    <a:pt x="14966635" y="1752463"/>
                  </a:lnTo>
                  <a:lnTo>
                    <a:pt x="14964437" y="1701685"/>
                  </a:lnTo>
                  <a:lnTo>
                    <a:pt x="14962563" y="1650904"/>
                  </a:lnTo>
                  <a:lnTo>
                    <a:pt x="14961121" y="1600117"/>
                  </a:lnTo>
                  <a:lnTo>
                    <a:pt x="14960218" y="1549324"/>
                  </a:lnTo>
                  <a:lnTo>
                    <a:pt x="14961073" y="1523912"/>
                  </a:lnTo>
                  <a:lnTo>
                    <a:pt x="14962871" y="1485789"/>
                  </a:lnTo>
                  <a:lnTo>
                    <a:pt x="14963941" y="1447673"/>
                  </a:lnTo>
                  <a:lnTo>
                    <a:pt x="14961495" y="1384198"/>
                  </a:lnTo>
                  <a:lnTo>
                    <a:pt x="14959286" y="1346121"/>
                  </a:lnTo>
                  <a:lnTo>
                    <a:pt x="14956499" y="1320752"/>
                  </a:lnTo>
                  <a:lnTo>
                    <a:pt x="14953198" y="1282688"/>
                  </a:lnTo>
                  <a:lnTo>
                    <a:pt x="14951432" y="1270008"/>
                  </a:lnTo>
                  <a:lnTo>
                    <a:pt x="14949548" y="1257329"/>
                  </a:lnTo>
                  <a:lnTo>
                    <a:pt x="14947410" y="1231953"/>
                  </a:lnTo>
                  <a:lnTo>
                    <a:pt x="14945029" y="1193878"/>
                  </a:lnTo>
                  <a:lnTo>
                    <a:pt x="14942567" y="1155804"/>
                  </a:lnTo>
                  <a:lnTo>
                    <a:pt x="14939887" y="1105032"/>
                  </a:lnTo>
                  <a:lnTo>
                    <a:pt x="14937150" y="1054261"/>
                  </a:lnTo>
                  <a:lnTo>
                    <a:pt x="14934367" y="1003490"/>
                  </a:lnTo>
                  <a:lnTo>
                    <a:pt x="14925425" y="813082"/>
                  </a:lnTo>
                  <a:lnTo>
                    <a:pt x="14922285" y="736914"/>
                  </a:lnTo>
                  <a:lnTo>
                    <a:pt x="14919311" y="673444"/>
                  </a:lnTo>
                  <a:lnTo>
                    <a:pt x="14916214" y="597276"/>
                  </a:lnTo>
                  <a:lnTo>
                    <a:pt x="14913307" y="533805"/>
                  </a:lnTo>
                  <a:lnTo>
                    <a:pt x="14910302" y="457635"/>
                  </a:lnTo>
                  <a:lnTo>
                    <a:pt x="14907361" y="381465"/>
                  </a:lnTo>
                  <a:lnTo>
                    <a:pt x="14904646" y="317992"/>
                  </a:lnTo>
                  <a:lnTo>
                    <a:pt x="14901869" y="241820"/>
                  </a:lnTo>
                  <a:lnTo>
                    <a:pt x="14899342" y="178345"/>
                  </a:lnTo>
                  <a:lnTo>
                    <a:pt x="14896927" y="114869"/>
                  </a:lnTo>
                  <a:lnTo>
                    <a:pt x="14894636" y="51392"/>
                  </a:lnTo>
                  <a:lnTo>
                    <a:pt x="14892702" y="611"/>
                  </a:lnTo>
                  <a:lnTo>
                    <a:pt x="8193269" y="4748"/>
                  </a:lnTo>
                  <a:lnTo>
                    <a:pt x="14944706" y="0"/>
                  </a:lnTo>
                  <a:lnTo>
                    <a:pt x="14948085" y="88866"/>
                  </a:lnTo>
                  <a:lnTo>
                    <a:pt x="14950707" y="152339"/>
                  </a:lnTo>
                  <a:lnTo>
                    <a:pt x="14953459" y="215812"/>
                  </a:lnTo>
                  <a:lnTo>
                    <a:pt x="14956327" y="279282"/>
                  </a:lnTo>
                  <a:lnTo>
                    <a:pt x="14959448" y="355451"/>
                  </a:lnTo>
                  <a:lnTo>
                    <a:pt x="14962660" y="431618"/>
                  </a:lnTo>
                  <a:lnTo>
                    <a:pt x="14965800" y="495086"/>
                  </a:lnTo>
                  <a:lnTo>
                    <a:pt x="14969154" y="571252"/>
                  </a:lnTo>
                  <a:lnTo>
                    <a:pt x="14972560" y="647417"/>
                  </a:lnTo>
                  <a:lnTo>
                    <a:pt x="14975856" y="710882"/>
                  </a:lnTo>
                  <a:lnTo>
                    <a:pt x="14979327" y="787047"/>
                  </a:lnTo>
                  <a:lnTo>
                    <a:pt x="14989317" y="977443"/>
                  </a:lnTo>
                  <a:lnTo>
                    <a:pt x="14992463" y="1028209"/>
                  </a:lnTo>
                  <a:lnTo>
                    <a:pt x="14995571" y="1078976"/>
                  </a:lnTo>
                  <a:lnTo>
                    <a:pt x="14998627" y="1129744"/>
                  </a:lnTo>
                  <a:lnTo>
                    <a:pt x="15001468" y="1167813"/>
                  </a:lnTo>
                  <a:lnTo>
                    <a:pt x="15004232" y="1205883"/>
                  </a:lnTo>
                  <a:lnTo>
                    <a:pt x="15006756" y="1231255"/>
                  </a:lnTo>
                  <a:lnTo>
                    <a:pt x="15009177" y="1256629"/>
                  </a:lnTo>
                  <a:lnTo>
                    <a:pt x="15011182" y="1256605"/>
                  </a:lnTo>
                  <a:lnTo>
                    <a:pt x="15019250" y="1320015"/>
                  </a:lnTo>
                  <a:lnTo>
                    <a:pt x="15023175" y="1370772"/>
                  </a:lnTo>
                  <a:lnTo>
                    <a:pt x="15024293" y="1421562"/>
                  </a:lnTo>
                  <a:lnTo>
                    <a:pt x="15023793" y="1472372"/>
                  </a:lnTo>
                  <a:lnTo>
                    <a:pt x="15022861" y="1523186"/>
                  </a:lnTo>
                  <a:lnTo>
                    <a:pt x="15022833" y="1586691"/>
                  </a:lnTo>
                  <a:lnTo>
                    <a:pt x="15023866" y="1637482"/>
                  </a:lnTo>
                  <a:lnTo>
                    <a:pt x="15025644" y="1688265"/>
                  </a:lnTo>
                  <a:lnTo>
                    <a:pt x="15027982" y="1739041"/>
                  </a:lnTo>
                  <a:lnTo>
                    <a:pt x="15029213" y="1764428"/>
                  </a:lnTo>
                  <a:lnTo>
                    <a:pt x="15032497" y="2043809"/>
                  </a:lnTo>
                  <a:close/>
                </a:path>
                <a:path w="15032990" h="2183130">
                  <a:moveTo>
                    <a:pt x="1231341" y="2104416"/>
                  </a:moveTo>
                  <a:lnTo>
                    <a:pt x="710706" y="2110535"/>
                  </a:lnTo>
                  <a:lnTo>
                    <a:pt x="814938" y="2096609"/>
                  </a:lnTo>
                  <a:lnTo>
                    <a:pt x="1179939" y="2092319"/>
                  </a:lnTo>
                  <a:lnTo>
                    <a:pt x="1231341" y="2104416"/>
                  </a:lnTo>
                  <a:close/>
                </a:path>
                <a:path w="15032990" h="2183130">
                  <a:moveTo>
                    <a:pt x="10396473" y="1996692"/>
                  </a:moveTo>
                  <a:lnTo>
                    <a:pt x="9775558" y="2003990"/>
                  </a:lnTo>
                  <a:lnTo>
                    <a:pt x="9956341" y="1989164"/>
                  </a:lnTo>
                  <a:lnTo>
                    <a:pt x="10344942" y="1984597"/>
                  </a:lnTo>
                  <a:lnTo>
                    <a:pt x="10396473" y="1996692"/>
                  </a:lnTo>
                  <a:close/>
                </a:path>
                <a:path w="15032990" h="2183130">
                  <a:moveTo>
                    <a:pt x="12160402" y="1988660"/>
                  </a:moveTo>
                  <a:lnTo>
                    <a:pt x="5705314" y="2064531"/>
                  </a:lnTo>
                  <a:lnTo>
                    <a:pt x="8100686" y="2023676"/>
                  </a:lnTo>
                  <a:lnTo>
                    <a:pt x="12108277" y="1976572"/>
                  </a:lnTo>
                  <a:lnTo>
                    <a:pt x="12160402" y="1988660"/>
                  </a:lnTo>
                  <a:close/>
                </a:path>
                <a:path w="15032990" h="2183130">
                  <a:moveTo>
                    <a:pt x="4775346" y="2138966"/>
                  </a:moveTo>
                  <a:lnTo>
                    <a:pt x="1508192" y="2177367"/>
                  </a:lnTo>
                  <a:lnTo>
                    <a:pt x="1305101" y="2167053"/>
                  </a:lnTo>
                  <a:lnTo>
                    <a:pt x="7600955" y="2093054"/>
                  </a:lnTo>
                  <a:lnTo>
                    <a:pt x="4775346" y="2138966"/>
                  </a:lnTo>
                  <a:close/>
                </a:path>
                <a:path w="15032990" h="2183130">
                  <a:moveTo>
                    <a:pt x="3362229" y="2168276"/>
                  </a:moveTo>
                  <a:lnTo>
                    <a:pt x="2133011" y="2182724"/>
                  </a:lnTo>
                  <a:lnTo>
                    <a:pt x="1872681" y="2173083"/>
                  </a:lnTo>
                  <a:lnTo>
                    <a:pt x="3457419" y="2154456"/>
                  </a:lnTo>
                  <a:lnTo>
                    <a:pt x="3362229" y="2168276"/>
                  </a:lnTo>
                  <a:close/>
                </a:path>
              </a:pathLst>
            </a:custGeom>
            <a:solidFill>
              <a:srgbClr val="373734"/>
            </a:solidFill>
          </p:spPr>
          <p:txBody>
            <a:bodyPr wrap="square" lIns="0" tIns="0" rIns="0" bIns="0" rtlCol="0"/>
            <a:lstStyle/>
            <a:p>
              <a:endParaRPr/>
            </a:p>
          </p:txBody>
        </p:sp>
        <p:sp>
          <p:nvSpPr>
            <p:cNvPr id="10" name="object 10"/>
            <p:cNvSpPr/>
            <p:nvPr/>
          </p:nvSpPr>
          <p:spPr>
            <a:xfrm>
              <a:off x="1548468" y="0"/>
              <a:ext cx="14998700" cy="2183130"/>
            </a:xfrm>
            <a:custGeom>
              <a:avLst/>
              <a:gdLst/>
              <a:ahLst/>
              <a:cxnLst/>
              <a:rect l="l" t="t" r="r" b="b"/>
              <a:pathLst>
                <a:path w="14998700" h="2183130">
                  <a:moveTo>
                    <a:pt x="14998250" y="2182743"/>
                  </a:moveTo>
                  <a:lnTo>
                    <a:pt x="0" y="2159461"/>
                  </a:lnTo>
                  <a:lnTo>
                    <a:pt x="0" y="568009"/>
                  </a:lnTo>
                  <a:lnTo>
                    <a:pt x="35899" y="0"/>
                  </a:lnTo>
                  <a:lnTo>
                    <a:pt x="14947714" y="0"/>
                  </a:lnTo>
                  <a:lnTo>
                    <a:pt x="14998250" y="2182743"/>
                  </a:lnTo>
                  <a:close/>
                </a:path>
              </a:pathLst>
            </a:custGeom>
            <a:solidFill>
              <a:srgbClr val="FFFFFF"/>
            </a:solidFill>
          </p:spPr>
          <p:txBody>
            <a:bodyPr wrap="square" lIns="0" tIns="0" rIns="0" bIns="0" rtlCol="0"/>
            <a:lstStyle/>
            <a:p>
              <a:endParaRPr/>
            </a:p>
          </p:txBody>
        </p:sp>
        <p:sp>
          <p:nvSpPr>
            <p:cNvPr id="11" name="object 11"/>
            <p:cNvSpPr/>
            <p:nvPr/>
          </p:nvSpPr>
          <p:spPr>
            <a:xfrm>
              <a:off x="1517206" y="0"/>
              <a:ext cx="15068550" cy="2209800"/>
            </a:xfrm>
            <a:custGeom>
              <a:avLst/>
              <a:gdLst/>
              <a:ahLst/>
              <a:cxnLst/>
              <a:rect l="l" t="t" r="r" b="b"/>
              <a:pathLst>
                <a:path w="15068550" h="2209800">
                  <a:moveTo>
                    <a:pt x="14293183" y="2158999"/>
                  </a:moveTo>
                  <a:lnTo>
                    <a:pt x="28771" y="2158999"/>
                  </a:lnTo>
                  <a:lnTo>
                    <a:pt x="16198" y="2146299"/>
                  </a:lnTo>
                  <a:lnTo>
                    <a:pt x="10185" y="2133599"/>
                  </a:lnTo>
                  <a:lnTo>
                    <a:pt x="11825" y="2108199"/>
                  </a:lnTo>
                  <a:lnTo>
                    <a:pt x="25673" y="2044699"/>
                  </a:lnTo>
                  <a:lnTo>
                    <a:pt x="29318" y="2006599"/>
                  </a:lnTo>
                  <a:lnTo>
                    <a:pt x="27131" y="1955799"/>
                  </a:lnTo>
                  <a:lnTo>
                    <a:pt x="23487" y="1930399"/>
                  </a:lnTo>
                  <a:lnTo>
                    <a:pt x="21003" y="1879599"/>
                  </a:lnTo>
                  <a:lnTo>
                    <a:pt x="14741" y="1790699"/>
                  </a:lnTo>
                  <a:lnTo>
                    <a:pt x="12257" y="1739899"/>
                  </a:lnTo>
                  <a:lnTo>
                    <a:pt x="11069" y="1689099"/>
                  </a:lnTo>
                  <a:lnTo>
                    <a:pt x="11825" y="1638299"/>
                  </a:lnTo>
                  <a:lnTo>
                    <a:pt x="11098" y="1625599"/>
                  </a:lnTo>
                  <a:lnTo>
                    <a:pt x="9547" y="1587499"/>
                  </a:lnTo>
                  <a:lnTo>
                    <a:pt x="7918" y="1511299"/>
                  </a:lnTo>
                  <a:lnTo>
                    <a:pt x="5465" y="1358899"/>
                  </a:lnTo>
                  <a:lnTo>
                    <a:pt x="4676" y="1308099"/>
                  </a:lnTo>
                  <a:lnTo>
                    <a:pt x="3914" y="1244599"/>
                  </a:lnTo>
                  <a:lnTo>
                    <a:pt x="3187" y="1181099"/>
                  </a:lnTo>
                  <a:lnTo>
                    <a:pt x="2503" y="1117599"/>
                  </a:lnTo>
                  <a:lnTo>
                    <a:pt x="1869" y="1041399"/>
                  </a:lnTo>
                  <a:lnTo>
                    <a:pt x="1294" y="977899"/>
                  </a:lnTo>
                  <a:lnTo>
                    <a:pt x="351" y="838199"/>
                  </a:lnTo>
                  <a:lnTo>
                    <a:pt x="58" y="774699"/>
                  </a:lnTo>
                  <a:lnTo>
                    <a:pt x="0" y="355599"/>
                  </a:lnTo>
                  <a:lnTo>
                    <a:pt x="470" y="292099"/>
                  </a:lnTo>
                  <a:lnTo>
                    <a:pt x="1052" y="228599"/>
                  </a:lnTo>
                  <a:lnTo>
                    <a:pt x="1785" y="177799"/>
                  </a:lnTo>
                  <a:lnTo>
                    <a:pt x="2678" y="126999"/>
                  </a:lnTo>
                  <a:lnTo>
                    <a:pt x="3738" y="88899"/>
                  </a:lnTo>
                  <a:lnTo>
                    <a:pt x="4974" y="50799"/>
                  </a:lnTo>
                  <a:lnTo>
                    <a:pt x="6393" y="12699"/>
                  </a:lnTo>
                  <a:lnTo>
                    <a:pt x="7537" y="0"/>
                  </a:lnTo>
                  <a:lnTo>
                    <a:pt x="71502" y="0"/>
                  </a:lnTo>
                  <a:lnTo>
                    <a:pt x="69769" y="12699"/>
                  </a:lnTo>
                  <a:lnTo>
                    <a:pt x="66246" y="50799"/>
                  </a:lnTo>
                  <a:lnTo>
                    <a:pt x="62585" y="101599"/>
                  </a:lnTo>
                  <a:lnTo>
                    <a:pt x="61782" y="139699"/>
                  </a:lnTo>
                  <a:lnTo>
                    <a:pt x="61171" y="177799"/>
                  </a:lnTo>
                  <a:lnTo>
                    <a:pt x="60742" y="228599"/>
                  </a:lnTo>
                  <a:lnTo>
                    <a:pt x="60548" y="266699"/>
                  </a:lnTo>
                  <a:lnTo>
                    <a:pt x="60459" y="292099"/>
                  </a:lnTo>
                  <a:lnTo>
                    <a:pt x="60516" y="419099"/>
                  </a:lnTo>
                  <a:lnTo>
                    <a:pt x="60631" y="457199"/>
                  </a:lnTo>
                  <a:lnTo>
                    <a:pt x="60954" y="520699"/>
                  </a:lnTo>
                  <a:lnTo>
                    <a:pt x="61945" y="660399"/>
                  </a:lnTo>
                  <a:lnTo>
                    <a:pt x="62594" y="736599"/>
                  </a:lnTo>
                  <a:lnTo>
                    <a:pt x="63331" y="800099"/>
                  </a:lnTo>
                  <a:lnTo>
                    <a:pt x="64146" y="876299"/>
                  </a:lnTo>
                  <a:lnTo>
                    <a:pt x="65028" y="952499"/>
                  </a:lnTo>
                  <a:lnTo>
                    <a:pt x="65966" y="1015999"/>
                  </a:lnTo>
                  <a:lnTo>
                    <a:pt x="66952" y="1092199"/>
                  </a:lnTo>
                  <a:lnTo>
                    <a:pt x="67974" y="1155699"/>
                  </a:lnTo>
                  <a:lnTo>
                    <a:pt x="70085" y="1282699"/>
                  </a:lnTo>
                  <a:lnTo>
                    <a:pt x="73265" y="1435099"/>
                  </a:lnTo>
                  <a:lnTo>
                    <a:pt x="74287" y="1473199"/>
                  </a:lnTo>
                  <a:lnTo>
                    <a:pt x="75273" y="1498599"/>
                  </a:lnTo>
                  <a:lnTo>
                    <a:pt x="76212" y="1536699"/>
                  </a:lnTo>
                  <a:lnTo>
                    <a:pt x="77093" y="1549399"/>
                  </a:lnTo>
                  <a:lnTo>
                    <a:pt x="77908" y="1562099"/>
                  </a:lnTo>
                  <a:lnTo>
                    <a:pt x="77969" y="1600199"/>
                  </a:lnTo>
                  <a:lnTo>
                    <a:pt x="78394" y="1650999"/>
                  </a:lnTo>
                  <a:lnTo>
                    <a:pt x="79548" y="1701799"/>
                  </a:lnTo>
                  <a:lnTo>
                    <a:pt x="81795" y="1739899"/>
                  </a:lnTo>
                  <a:lnTo>
                    <a:pt x="83010" y="1777999"/>
                  </a:lnTo>
                  <a:lnTo>
                    <a:pt x="88355" y="1841499"/>
                  </a:lnTo>
                  <a:lnTo>
                    <a:pt x="89570" y="1879599"/>
                  </a:lnTo>
                  <a:lnTo>
                    <a:pt x="89509" y="1917699"/>
                  </a:lnTo>
                  <a:lnTo>
                    <a:pt x="89084" y="1943099"/>
                  </a:lnTo>
                  <a:lnTo>
                    <a:pt x="87930" y="1981199"/>
                  </a:lnTo>
                  <a:lnTo>
                    <a:pt x="85683" y="2019299"/>
                  </a:lnTo>
                  <a:lnTo>
                    <a:pt x="85683" y="2057399"/>
                  </a:lnTo>
                  <a:lnTo>
                    <a:pt x="87930" y="2070099"/>
                  </a:lnTo>
                  <a:lnTo>
                    <a:pt x="94915" y="2082799"/>
                  </a:lnTo>
                  <a:lnTo>
                    <a:pt x="107002" y="2095499"/>
                  </a:lnTo>
                  <a:lnTo>
                    <a:pt x="364640" y="2095499"/>
                  </a:lnTo>
                  <a:lnTo>
                    <a:pt x="421434" y="2108199"/>
                  </a:lnTo>
                  <a:lnTo>
                    <a:pt x="1628636" y="2108199"/>
                  </a:lnTo>
                  <a:lnTo>
                    <a:pt x="1680409" y="2120899"/>
                  </a:lnTo>
                  <a:lnTo>
                    <a:pt x="12892388" y="2120899"/>
                  </a:lnTo>
                  <a:lnTo>
                    <a:pt x="12942228" y="2133599"/>
                  </a:lnTo>
                  <a:lnTo>
                    <a:pt x="13541627" y="2133599"/>
                  </a:lnTo>
                  <a:lnTo>
                    <a:pt x="13591731" y="2146299"/>
                  </a:lnTo>
                  <a:lnTo>
                    <a:pt x="14243079" y="2146299"/>
                  </a:lnTo>
                  <a:lnTo>
                    <a:pt x="14293183" y="2158999"/>
                  </a:lnTo>
                  <a:close/>
                </a:path>
                <a:path w="15068550" h="2209800">
                  <a:moveTo>
                    <a:pt x="15068549" y="2209799"/>
                  </a:moveTo>
                  <a:lnTo>
                    <a:pt x="14845994" y="2209799"/>
                  </a:lnTo>
                  <a:lnTo>
                    <a:pt x="14795316" y="2197099"/>
                  </a:lnTo>
                  <a:lnTo>
                    <a:pt x="12554584" y="2197099"/>
                  </a:lnTo>
                  <a:lnTo>
                    <a:pt x="12503970" y="2184399"/>
                  </a:lnTo>
                  <a:lnTo>
                    <a:pt x="11198444" y="2184399"/>
                  </a:lnTo>
                  <a:lnTo>
                    <a:pt x="10567137" y="2171699"/>
                  </a:lnTo>
                  <a:lnTo>
                    <a:pt x="69526" y="2171699"/>
                  </a:lnTo>
                  <a:lnTo>
                    <a:pt x="46810" y="2158999"/>
                  </a:lnTo>
                  <a:lnTo>
                    <a:pt x="15002300" y="2158999"/>
                  </a:lnTo>
                  <a:lnTo>
                    <a:pt x="15005155" y="2120899"/>
                  </a:lnTo>
                  <a:lnTo>
                    <a:pt x="15007646" y="2082799"/>
                  </a:lnTo>
                  <a:lnTo>
                    <a:pt x="15009407" y="2057399"/>
                  </a:lnTo>
                  <a:lnTo>
                    <a:pt x="15010075" y="2019299"/>
                  </a:lnTo>
                  <a:lnTo>
                    <a:pt x="15008150" y="1968499"/>
                  </a:lnTo>
                  <a:lnTo>
                    <a:pt x="15006332" y="1917699"/>
                  </a:lnTo>
                  <a:lnTo>
                    <a:pt x="15004730" y="1866899"/>
                  </a:lnTo>
                  <a:lnTo>
                    <a:pt x="15003452" y="1828799"/>
                  </a:lnTo>
                  <a:lnTo>
                    <a:pt x="15002606" y="1777999"/>
                  </a:lnTo>
                  <a:lnTo>
                    <a:pt x="15002300" y="1727199"/>
                  </a:lnTo>
                  <a:lnTo>
                    <a:pt x="15003454" y="1689099"/>
                  </a:lnTo>
                  <a:lnTo>
                    <a:pt x="15005702" y="1650999"/>
                  </a:lnTo>
                  <a:lnTo>
                    <a:pt x="15007220" y="1612899"/>
                  </a:lnTo>
                  <a:lnTo>
                    <a:pt x="15006188" y="1587499"/>
                  </a:lnTo>
                  <a:lnTo>
                    <a:pt x="15005520" y="1549399"/>
                  </a:lnTo>
                  <a:lnTo>
                    <a:pt x="15003758" y="1523999"/>
                  </a:lnTo>
                  <a:lnTo>
                    <a:pt x="15001268" y="1485899"/>
                  </a:lnTo>
                  <a:lnTo>
                    <a:pt x="14998414" y="1447799"/>
                  </a:lnTo>
                  <a:lnTo>
                    <a:pt x="14996797" y="1447799"/>
                  </a:lnTo>
                  <a:lnTo>
                    <a:pt x="14995061" y="1422399"/>
                  </a:lnTo>
                  <a:lnTo>
                    <a:pt x="14993221" y="1396999"/>
                  </a:lnTo>
                  <a:lnTo>
                    <a:pt x="14991287" y="1358899"/>
                  </a:lnTo>
                  <a:lnTo>
                    <a:pt x="14989272" y="1320799"/>
                  </a:lnTo>
                  <a:lnTo>
                    <a:pt x="14987187" y="1282699"/>
                  </a:lnTo>
                  <a:lnTo>
                    <a:pt x="14985046" y="1231899"/>
                  </a:lnTo>
                  <a:lnTo>
                    <a:pt x="14982860" y="1168399"/>
                  </a:lnTo>
                  <a:lnTo>
                    <a:pt x="14980641" y="1117599"/>
                  </a:lnTo>
                  <a:lnTo>
                    <a:pt x="14976153" y="990599"/>
                  </a:lnTo>
                  <a:lnTo>
                    <a:pt x="14973908" y="914399"/>
                  </a:lnTo>
                  <a:lnTo>
                    <a:pt x="14971679" y="850899"/>
                  </a:lnTo>
                  <a:lnTo>
                    <a:pt x="14969478" y="774699"/>
                  </a:lnTo>
                  <a:lnTo>
                    <a:pt x="14967316" y="698499"/>
                  </a:lnTo>
                  <a:lnTo>
                    <a:pt x="14965206" y="634999"/>
                  </a:lnTo>
                  <a:lnTo>
                    <a:pt x="14963159" y="558799"/>
                  </a:lnTo>
                  <a:lnTo>
                    <a:pt x="14961189" y="495299"/>
                  </a:lnTo>
                  <a:lnTo>
                    <a:pt x="14959307" y="419099"/>
                  </a:lnTo>
                  <a:lnTo>
                    <a:pt x="14957526" y="355599"/>
                  </a:lnTo>
                  <a:lnTo>
                    <a:pt x="14955856" y="292099"/>
                  </a:lnTo>
                  <a:lnTo>
                    <a:pt x="14954311" y="241299"/>
                  </a:lnTo>
                  <a:lnTo>
                    <a:pt x="14952902" y="177799"/>
                  </a:lnTo>
                  <a:lnTo>
                    <a:pt x="14951642" y="126999"/>
                  </a:lnTo>
                  <a:lnTo>
                    <a:pt x="14950543" y="88899"/>
                  </a:lnTo>
                  <a:lnTo>
                    <a:pt x="14949616" y="50799"/>
                  </a:lnTo>
                  <a:lnTo>
                    <a:pt x="14948875" y="12699"/>
                  </a:lnTo>
                  <a:lnTo>
                    <a:pt x="14948511" y="0"/>
                  </a:lnTo>
                  <a:lnTo>
                    <a:pt x="14999893" y="0"/>
                  </a:lnTo>
                  <a:lnTo>
                    <a:pt x="15000349" y="12699"/>
                  </a:lnTo>
                  <a:lnTo>
                    <a:pt x="15001384" y="50799"/>
                  </a:lnTo>
                  <a:lnTo>
                    <a:pt x="15002613" y="101599"/>
                  </a:lnTo>
                  <a:lnTo>
                    <a:pt x="15004023" y="152399"/>
                  </a:lnTo>
                  <a:lnTo>
                    <a:pt x="15005601" y="203199"/>
                  </a:lnTo>
                  <a:lnTo>
                    <a:pt x="15007336" y="266699"/>
                  </a:lnTo>
                  <a:lnTo>
                    <a:pt x="15009212" y="330199"/>
                  </a:lnTo>
                  <a:lnTo>
                    <a:pt x="15011218" y="393699"/>
                  </a:lnTo>
                  <a:lnTo>
                    <a:pt x="15013341" y="457199"/>
                  </a:lnTo>
                  <a:lnTo>
                    <a:pt x="15015568" y="533399"/>
                  </a:lnTo>
                  <a:lnTo>
                    <a:pt x="15017885" y="609599"/>
                  </a:lnTo>
                  <a:lnTo>
                    <a:pt x="15020280" y="673099"/>
                  </a:lnTo>
                  <a:lnTo>
                    <a:pt x="15022740" y="749299"/>
                  </a:lnTo>
                  <a:lnTo>
                    <a:pt x="15025251" y="825499"/>
                  </a:lnTo>
                  <a:lnTo>
                    <a:pt x="15027802" y="888999"/>
                  </a:lnTo>
                  <a:lnTo>
                    <a:pt x="15030378" y="965199"/>
                  </a:lnTo>
                  <a:lnTo>
                    <a:pt x="15035557" y="1092199"/>
                  </a:lnTo>
                  <a:lnTo>
                    <a:pt x="15038133" y="1142999"/>
                  </a:lnTo>
                  <a:lnTo>
                    <a:pt x="15040684" y="1206499"/>
                  </a:lnTo>
                  <a:lnTo>
                    <a:pt x="15043195" y="1257299"/>
                  </a:lnTo>
                  <a:lnTo>
                    <a:pt x="15045655" y="1295399"/>
                  </a:lnTo>
                  <a:lnTo>
                    <a:pt x="15048050" y="1346199"/>
                  </a:lnTo>
                  <a:lnTo>
                    <a:pt x="15050367" y="1371599"/>
                  </a:lnTo>
                  <a:lnTo>
                    <a:pt x="15052594" y="1396999"/>
                  </a:lnTo>
                  <a:lnTo>
                    <a:pt x="15054717" y="1422399"/>
                  </a:lnTo>
                  <a:lnTo>
                    <a:pt x="15056723" y="1435099"/>
                  </a:lnTo>
                  <a:lnTo>
                    <a:pt x="15064047" y="1485899"/>
                  </a:lnTo>
                  <a:lnTo>
                    <a:pt x="15067377" y="1536699"/>
                  </a:lnTo>
                  <a:lnTo>
                    <a:pt x="15067898" y="1587499"/>
                  </a:lnTo>
                  <a:lnTo>
                    <a:pt x="15066800" y="1638299"/>
                  </a:lnTo>
                  <a:lnTo>
                    <a:pt x="15065270" y="1701799"/>
                  </a:lnTo>
                  <a:lnTo>
                    <a:pt x="15064497" y="1752599"/>
                  </a:lnTo>
                  <a:lnTo>
                    <a:pt x="15064932" y="1803399"/>
                  </a:lnTo>
                  <a:lnTo>
                    <a:pt x="15066114" y="1854199"/>
                  </a:lnTo>
                  <a:lnTo>
                    <a:pt x="15067855" y="1917699"/>
                  </a:lnTo>
                  <a:lnTo>
                    <a:pt x="15068549" y="1930399"/>
                  </a:lnTo>
                  <a:lnTo>
                    <a:pt x="15068549" y="2209799"/>
                  </a:lnTo>
                  <a:close/>
                </a:path>
                <a:path w="15068550" h="2209800">
                  <a:moveTo>
                    <a:pt x="1214445" y="2108199"/>
                  </a:moveTo>
                  <a:lnTo>
                    <a:pt x="639640" y="2108199"/>
                  </a:lnTo>
                  <a:lnTo>
                    <a:pt x="691735" y="2095499"/>
                  </a:lnTo>
                  <a:lnTo>
                    <a:pt x="1162988" y="2095499"/>
                  </a:lnTo>
                  <a:lnTo>
                    <a:pt x="1214445" y="2108199"/>
                  </a:lnTo>
                  <a:close/>
                </a:path>
                <a:path w="15068550" h="2209800">
                  <a:moveTo>
                    <a:pt x="10461974" y="2108199"/>
                  </a:moveTo>
                  <a:lnTo>
                    <a:pt x="9801586" y="2108199"/>
                  </a:lnTo>
                  <a:lnTo>
                    <a:pt x="9981017" y="2095499"/>
                  </a:lnTo>
                  <a:lnTo>
                    <a:pt x="10417416" y="2095499"/>
                  </a:lnTo>
                  <a:lnTo>
                    <a:pt x="10461974" y="2108199"/>
                  </a:lnTo>
                  <a:close/>
                </a:path>
                <a:path w="15068550" h="2209800">
                  <a:moveTo>
                    <a:pt x="12193728" y="2120899"/>
                  </a:moveTo>
                  <a:lnTo>
                    <a:pt x="5686112" y="2120899"/>
                  </a:lnTo>
                  <a:lnTo>
                    <a:pt x="8138789" y="2108199"/>
                  </a:lnTo>
                  <a:lnTo>
                    <a:pt x="12143800" y="2108199"/>
                  </a:lnTo>
                  <a:lnTo>
                    <a:pt x="12193728" y="2120899"/>
                  </a:lnTo>
                  <a:close/>
                </a:path>
                <a:path w="15068550" h="2209800">
                  <a:moveTo>
                    <a:pt x="4771677" y="2184399"/>
                  </a:moveTo>
                  <a:lnTo>
                    <a:pt x="1491501" y="2184399"/>
                  </a:lnTo>
                  <a:lnTo>
                    <a:pt x="1287750" y="2171699"/>
                  </a:lnTo>
                  <a:lnTo>
                    <a:pt x="7608696" y="2171699"/>
                  </a:lnTo>
                  <a:lnTo>
                    <a:pt x="4771677" y="2184399"/>
                  </a:lnTo>
                  <a:close/>
                </a:path>
                <a:path w="15068550" h="2209800">
                  <a:moveTo>
                    <a:pt x="3352777" y="2197099"/>
                  </a:moveTo>
                  <a:lnTo>
                    <a:pt x="2118660" y="2197099"/>
                  </a:lnTo>
                  <a:lnTo>
                    <a:pt x="1857443" y="2184399"/>
                  </a:lnTo>
                  <a:lnTo>
                    <a:pt x="3448496" y="2184399"/>
                  </a:lnTo>
                  <a:lnTo>
                    <a:pt x="3352777" y="2197099"/>
                  </a:lnTo>
                  <a:close/>
                </a:path>
              </a:pathLst>
            </a:custGeom>
            <a:solidFill>
              <a:srgbClr val="373734"/>
            </a:solidFill>
          </p:spPr>
          <p:txBody>
            <a:bodyPr wrap="square" lIns="0" tIns="0" rIns="0" bIns="0" rtlCol="0"/>
            <a:lstStyle/>
            <a:p>
              <a:endParaRPr/>
            </a:p>
          </p:txBody>
        </p:sp>
        <p:sp>
          <p:nvSpPr>
            <p:cNvPr id="12" name="object 12"/>
            <p:cNvSpPr/>
            <p:nvPr/>
          </p:nvSpPr>
          <p:spPr>
            <a:xfrm>
              <a:off x="1619368" y="0"/>
              <a:ext cx="15226665" cy="2049780"/>
            </a:xfrm>
            <a:custGeom>
              <a:avLst/>
              <a:gdLst/>
              <a:ahLst/>
              <a:cxnLst/>
              <a:rect l="l" t="t" r="r" b="b"/>
              <a:pathLst>
                <a:path w="15226665" h="2049780">
                  <a:moveTo>
                    <a:pt x="15226205" y="0"/>
                  </a:moveTo>
                  <a:lnTo>
                    <a:pt x="15203031" y="1252113"/>
                  </a:lnTo>
                  <a:lnTo>
                    <a:pt x="15133857" y="2049178"/>
                  </a:lnTo>
                  <a:lnTo>
                    <a:pt x="7596686" y="1968007"/>
                  </a:lnTo>
                  <a:lnTo>
                    <a:pt x="11655" y="1812070"/>
                  </a:lnTo>
                  <a:lnTo>
                    <a:pt x="0" y="0"/>
                  </a:lnTo>
                  <a:lnTo>
                    <a:pt x="15226205" y="0"/>
                  </a:lnTo>
                  <a:close/>
                </a:path>
              </a:pathLst>
            </a:custGeom>
            <a:solidFill>
              <a:srgbClr val="FFFFFF"/>
            </a:solidFill>
          </p:spPr>
          <p:txBody>
            <a:bodyPr wrap="square" lIns="0" tIns="0" rIns="0" bIns="0" rtlCol="0"/>
            <a:lstStyle/>
            <a:p>
              <a:endParaRPr/>
            </a:p>
          </p:txBody>
        </p:sp>
        <p:sp>
          <p:nvSpPr>
            <p:cNvPr id="13" name="object 13"/>
            <p:cNvSpPr/>
            <p:nvPr/>
          </p:nvSpPr>
          <p:spPr>
            <a:xfrm>
              <a:off x="1567030" y="540"/>
              <a:ext cx="15295244" cy="2093595"/>
            </a:xfrm>
            <a:custGeom>
              <a:avLst/>
              <a:gdLst/>
              <a:ahLst/>
              <a:cxnLst/>
              <a:rect l="l" t="t" r="r" b="b"/>
              <a:pathLst>
                <a:path w="15295244" h="2093595">
                  <a:moveTo>
                    <a:pt x="2202001" y="1904502"/>
                  </a:moveTo>
                  <a:lnTo>
                    <a:pt x="5751277" y="1970192"/>
                  </a:lnTo>
                  <a:lnTo>
                    <a:pt x="5650192" y="1981023"/>
                  </a:lnTo>
                  <a:lnTo>
                    <a:pt x="2355582" y="1920047"/>
                  </a:lnTo>
                  <a:lnTo>
                    <a:pt x="2202001" y="1904502"/>
                  </a:lnTo>
                  <a:close/>
                </a:path>
                <a:path w="15295244" h="2093595">
                  <a:moveTo>
                    <a:pt x="1133490" y="1872024"/>
                  </a:moveTo>
                  <a:lnTo>
                    <a:pt x="11877119" y="2070867"/>
                  </a:lnTo>
                  <a:lnTo>
                    <a:pt x="9951295" y="2047926"/>
                  </a:lnTo>
                  <a:lnTo>
                    <a:pt x="1182747" y="1885638"/>
                  </a:lnTo>
                  <a:lnTo>
                    <a:pt x="1133490" y="1872024"/>
                  </a:lnTo>
                  <a:close/>
                </a:path>
                <a:path w="15295244" h="2093595">
                  <a:moveTo>
                    <a:pt x="688301" y="1851082"/>
                  </a:moveTo>
                  <a:lnTo>
                    <a:pt x="13143886" y="2081610"/>
                  </a:lnTo>
                  <a:lnTo>
                    <a:pt x="13093463" y="2093379"/>
                  </a:lnTo>
                  <a:lnTo>
                    <a:pt x="737558" y="1864696"/>
                  </a:lnTo>
                  <a:lnTo>
                    <a:pt x="688301" y="1851082"/>
                  </a:lnTo>
                  <a:close/>
                </a:path>
                <a:path w="15295244" h="2093595">
                  <a:moveTo>
                    <a:pt x="145809" y="1828340"/>
                  </a:moveTo>
                  <a:lnTo>
                    <a:pt x="13648997" y="2078256"/>
                  </a:lnTo>
                  <a:lnTo>
                    <a:pt x="13494613" y="2088101"/>
                  </a:lnTo>
                  <a:lnTo>
                    <a:pt x="189426" y="1841849"/>
                  </a:lnTo>
                  <a:lnTo>
                    <a:pt x="145809" y="1828340"/>
                  </a:lnTo>
                  <a:close/>
                </a:path>
                <a:path w="15295244" h="2093595">
                  <a:moveTo>
                    <a:pt x="14621800" y="402"/>
                  </a:moveTo>
                  <a:lnTo>
                    <a:pt x="15220072" y="11475"/>
                  </a:lnTo>
                  <a:lnTo>
                    <a:pt x="61316" y="10365"/>
                  </a:lnTo>
                  <a:lnTo>
                    <a:pt x="61874" y="35779"/>
                  </a:lnTo>
                  <a:lnTo>
                    <a:pt x="62071" y="61187"/>
                  </a:lnTo>
                  <a:lnTo>
                    <a:pt x="63127" y="99314"/>
                  </a:lnTo>
                  <a:lnTo>
                    <a:pt x="65146" y="124755"/>
                  </a:lnTo>
                  <a:lnTo>
                    <a:pt x="67295" y="162902"/>
                  </a:lnTo>
                  <a:lnTo>
                    <a:pt x="69099" y="162935"/>
                  </a:lnTo>
                  <a:lnTo>
                    <a:pt x="70577" y="188367"/>
                  </a:lnTo>
                  <a:lnTo>
                    <a:pt x="72181" y="213801"/>
                  </a:lnTo>
                  <a:lnTo>
                    <a:pt x="73660" y="251935"/>
                  </a:lnTo>
                  <a:lnTo>
                    <a:pt x="74999" y="302768"/>
                  </a:lnTo>
                  <a:lnTo>
                    <a:pt x="76414" y="353603"/>
                  </a:lnTo>
                  <a:lnTo>
                    <a:pt x="77889" y="404439"/>
                  </a:lnTo>
                  <a:lnTo>
                    <a:pt x="79174" y="467974"/>
                  </a:lnTo>
                  <a:lnTo>
                    <a:pt x="81807" y="595044"/>
                  </a:lnTo>
                  <a:lnTo>
                    <a:pt x="82889" y="671277"/>
                  </a:lnTo>
                  <a:lnTo>
                    <a:pt x="84183" y="734812"/>
                  </a:lnTo>
                  <a:lnTo>
                    <a:pt x="85202" y="811044"/>
                  </a:lnTo>
                  <a:lnTo>
                    <a:pt x="86166" y="887275"/>
                  </a:lnTo>
                  <a:lnTo>
                    <a:pt x="87293" y="950807"/>
                  </a:lnTo>
                  <a:lnTo>
                    <a:pt x="88096" y="1027034"/>
                  </a:lnTo>
                  <a:lnTo>
                    <a:pt x="89029" y="1090563"/>
                  </a:lnTo>
                  <a:lnTo>
                    <a:pt x="89604" y="1166786"/>
                  </a:lnTo>
                  <a:lnTo>
                    <a:pt x="90276" y="1230310"/>
                  </a:lnTo>
                  <a:lnTo>
                    <a:pt x="90793" y="1293830"/>
                  </a:lnTo>
                  <a:lnTo>
                    <a:pt x="91373" y="1344649"/>
                  </a:lnTo>
                  <a:lnTo>
                    <a:pt x="91765" y="1395465"/>
                  </a:lnTo>
                  <a:lnTo>
                    <a:pt x="92186" y="1433580"/>
                  </a:lnTo>
                  <a:lnTo>
                    <a:pt x="92387" y="1471690"/>
                  </a:lnTo>
                  <a:lnTo>
                    <a:pt x="92584" y="1497098"/>
                  </a:lnTo>
                  <a:lnTo>
                    <a:pt x="92526" y="1522501"/>
                  </a:lnTo>
                  <a:lnTo>
                    <a:pt x="92432" y="1535202"/>
                  </a:lnTo>
                  <a:lnTo>
                    <a:pt x="112927" y="1688007"/>
                  </a:lnTo>
                  <a:lnTo>
                    <a:pt x="116751" y="1726184"/>
                  </a:lnTo>
                  <a:lnTo>
                    <a:pt x="130728" y="1739145"/>
                  </a:lnTo>
                  <a:lnTo>
                    <a:pt x="164073" y="1752465"/>
                  </a:lnTo>
                  <a:lnTo>
                    <a:pt x="274217" y="1754503"/>
                  </a:lnTo>
                  <a:lnTo>
                    <a:pt x="296624" y="1767620"/>
                  </a:lnTo>
                  <a:lnTo>
                    <a:pt x="420884" y="1769920"/>
                  </a:lnTo>
                  <a:lnTo>
                    <a:pt x="621288" y="1786331"/>
                  </a:lnTo>
                  <a:lnTo>
                    <a:pt x="873552" y="1791000"/>
                  </a:lnTo>
                  <a:lnTo>
                    <a:pt x="923721" y="1804631"/>
                  </a:lnTo>
                  <a:lnTo>
                    <a:pt x="1426241" y="1813931"/>
                  </a:lnTo>
                  <a:lnTo>
                    <a:pt x="1527447" y="1828507"/>
                  </a:lnTo>
                  <a:lnTo>
                    <a:pt x="2290806" y="1842635"/>
                  </a:lnTo>
                  <a:lnTo>
                    <a:pt x="3003343" y="1868525"/>
                  </a:lnTo>
                  <a:lnTo>
                    <a:pt x="14065656" y="2073265"/>
                  </a:lnTo>
                  <a:lnTo>
                    <a:pt x="13908723" y="2083063"/>
                  </a:lnTo>
                  <a:lnTo>
                    <a:pt x="86991" y="1827251"/>
                  </a:lnTo>
                  <a:lnTo>
                    <a:pt x="62108" y="1788684"/>
                  </a:lnTo>
                  <a:lnTo>
                    <a:pt x="59891" y="1737834"/>
                  </a:lnTo>
                  <a:lnTo>
                    <a:pt x="58053" y="1712396"/>
                  </a:lnTo>
                  <a:lnTo>
                    <a:pt x="53537" y="1674206"/>
                  </a:lnTo>
                  <a:lnTo>
                    <a:pt x="45961" y="1597852"/>
                  </a:lnTo>
                  <a:lnTo>
                    <a:pt x="41444" y="1559662"/>
                  </a:lnTo>
                  <a:lnTo>
                    <a:pt x="41522" y="1546962"/>
                  </a:lnTo>
                  <a:lnTo>
                    <a:pt x="41298" y="1534255"/>
                  </a:lnTo>
                  <a:lnTo>
                    <a:pt x="41259" y="1496148"/>
                  </a:lnTo>
                  <a:lnTo>
                    <a:pt x="40719" y="1470734"/>
                  </a:lnTo>
                  <a:lnTo>
                    <a:pt x="40401" y="1419919"/>
                  </a:lnTo>
                  <a:lnTo>
                    <a:pt x="39851" y="1369100"/>
                  </a:lnTo>
                  <a:lnTo>
                    <a:pt x="39089" y="1318277"/>
                  </a:lnTo>
                  <a:lnTo>
                    <a:pt x="38365" y="1254753"/>
                  </a:lnTo>
                  <a:lnTo>
                    <a:pt x="37464" y="1191226"/>
                  </a:lnTo>
                  <a:lnTo>
                    <a:pt x="36404" y="1127695"/>
                  </a:lnTo>
                  <a:lnTo>
                    <a:pt x="35436" y="1051464"/>
                  </a:lnTo>
                  <a:lnTo>
                    <a:pt x="34343" y="975231"/>
                  </a:lnTo>
                  <a:lnTo>
                    <a:pt x="32909" y="911693"/>
                  </a:lnTo>
                  <a:lnTo>
                    <a:pt x="31621" y="835457"/>
                  </a:lnTo>
                  <a:lnTo>
                    <a:pt x="30263" y="759218"/>
                  </a:lnTo>
                  <a:lnTo>
                    <a:pt x="28850" y="682979"/>
                  </a:lnTo>
                  <a:lnTo>
                    <a:pt x="25467" y="555895"/>
                  </a:lnTo>
                  <a:lnTo>
                    <a:pt x="24002" y="479655"/>
                  </a:lnTo>
                  <a:lnTo>
                    <a:pt x="22084" y="428810"/>
                  </a:lnTo>
                  <a:lnTo>
                    <a:pt x="20437" y="365269"/>
                  </a:lnTo>
                  <a:lnTo>
                    <a:pt x="18608" y="314427"/>
                  </a:lnTo>
                  <a:lnTo>
                    <a:pt x="16615" y="276283"/>
                  </a:lnTo>
                  <a:lnTo>
                    <a:pt x="14711" y="238141"/>
                  </a:lnTo>
                  <a:lnTo>
                    <a:pt x="12679" y="212699"/>
                  </a:lnTo>
                  <a:lnTo>
                    <a:pt x="10771" y="187260"/>
                  </a:lnTo>
                  <a:lnTo>
                    <a:pt x="8770" y="174521"/>
                  </a:lnTo>
                  <a:lnTo>
                    <a:pt x="2388" y="123594"/>
                  </a:lnTo>
                  <a:lnTo>
                    <a:pt x="0" y="72741"/>
                  </a:lnTo>
                  <a:lnTo>
                    <a:pt x="183" y="34638"/>
                  </a:lnTo>
                  <a:lnTo>
                    <a:pt x="1196" y="9252"/>
                  </a:lnTo>
                  <a:lnTo>
                    <a:pt x="14621800" y="402"/>
                  </a:lnTo>
                  <a:close/>
                </a:path>
                <a:path w="15295244" h="2093595">
                  <a:moveTo>
                    <a:pt x="6123665" y="1913573"/>
                  </a:moveTo>
                  <a:lnTo>
                    <a:pt x="14477199" y="2068180"/>
                  </a:lnTo>
                  <a:lnTo>
                    <a:pt x="14425951" y="2079934"/>
                  </a:lnTo>
                  <a:lnTo>
                    <a:pt x="5735685" y="1919095"/>
                  </a:lnTo>
                  <a:lnTo>
                    <a:pt x="6123665" y="1913573"/>
                  </a:lnTo>
                  <a:close/>
                </a:path>
                <a:path w="15295244" h="2093595">
                  <a:moveTo>
                    <a:pt x="12450353" y="2017965"/>
                  </a:moveTo>
                  <a:lnTo>
                    <a:pt x="14883422" y="2062996"/>
                  </a:lnTo>
                  <a:lnTo>
                    <a:pt x="14832548" y="2074757"/>
                  </a:lnTo>
                  <a:lnTo>
                    <a:pt x="12399541" y="2029727"/>
                  </a:lnTo>
                  <a:lnTo>
                    <a:pt x="12450353" y="2017965"/>
                  </a:lnTo>
                  <a:close/>
                </a:path>
                <a:path w="15295244" h="2093595">
                  <a:moveTo>
                    <a:pt x="11331511" y="1997258"/>
                  </a:moveTo>
                  <a:lnTo>
                    <a:pt x="11691695" y="2003924"/>
                  </a:lnTo>
                  <a:lnTo>
                    <a:pt x="11893769" y="2020366"/>
                  </a:lnTo>
                  <a:lnTo>
                    <a:pt x="9236364" y="1971183"/>
                  </a:lnTo>
                  <a:lnTo>
                    <a:pt x="11331511" y="1997258"/>
                  </a:lnTo>
                  <a:close/>
                </a:path>
                <a:path w="15295244" h="2093595">
                  <a:moveTo>
                    <a:pt x="13058024" y="2016510"/>
                  </a:moveTo>
                  <a:lnTo>
                    <a:pt x="15127423" y="2054810"/>
                  </a:lnTo>
                  <a:lnTo>
                    <a:pt x="15079784" y="2066630"/>
                  </a:lnTo>
                  <a:lnTo>
                    <a:pt x="13006702" y="2028262"/>
                  </a:lnTo>
                  <a:lnTo>
                    <a:pt x="13058024" y="2016510"/>
                  </a:lnTo>
                  <a:close/>
                </a:path>
                <a:path w="15295244" h="2093595">
                  <a:moveTo>
                    <a:pt x="13704980" y="2015781"/>
                  </a:moveTo>
                  <a:lnTo>
                    <a:pt x="15232928" y="2044061"/>
                  </a:lnTo>
                  <a:lnTo>
                    <a:pt x="15202531" y="2056200"/>
                  </a:lnTo>
                  <a:lnTo>
                    <a:pt x="13508155" y="2024841"/>
                  </a:lnTo>
                  <a:lnTo>
                    <a:pt x="13704980" y="2015781"/>
                  </a:lnTo>
                  <a:close/>
                </a:path>
                <a:path w="15295244" h="2093595">
                  <a:moveTo>
                    <a:pt x="15286373" y="0"/>
                  </a:moveTo>
                  <a:lnTo>
                    <a:pt x="15288446" y="50847"/>
                  </a:lnTo>
                  <a:lnTo>
                    <a:pt x="15291095" y="114406"/>
                  </a:lnTo>
                  <a:lnTo>
                    <a:pt x="15293606" y="165262"/>
                  </a:lnTo>
                  <a:lnTo>
                    <a:pt x="15294624" y="216089"/>
                  </a:lnTo>
                  <a:lnTo>
                    <a:pt x="15293031" y="266868"/>
                  </a:lnTo>
                  <a:lnTo>
                    <a:pt x="15293571" y="279581"/>
                  </a:lnTo>
                  <a:lnTo>
                    <a:pt x="15293915" y="304991"/>
                  </a:lnTo>
                  <a:lnTo>
                    <a:pt x="15294683" y="355814"/>
                  </a:lnTo>
                  <a:lnTo>
                    <a:pt x="15294618" y="406622"/>
                  </a:lnTo>
                  <a:lnTo>
                    <a:pt x="15294789" y="444731"/>
                  </a:lnTo>
                  <a:lnTo>
                    <a:pt x="15294629" y="546346"/>
                  </a:lnTo>
                  <a:lnTo>
                    <a:pt x="15294279" y="609850"/>
                  </a:lnTo>
                  <a:lnTo>
                    <a:pt x="15293893" y="673354"/>
                  </a:lnTo>
                  <a:lnTo>
                    <a:pt x="15293462" y="736857"/>
                  </a:lnTo>
                  <a:lnTo>
                    <a:pt x="15292975" y="800359"/>
                  </a:lnTo>
                  <a:lnTo>
                    <a:pt x="15292425" y="863859"/>
                  </a:lnTo>
                  <a:lnTo>
                    <a:pt x="15290859" y="1003554"/>
                  </a:lnTo>
                  <a:lnTo>
                    <a:pt x="15290354" y="1041652"/>
                  </a:lnTo>
                  <a:lnTo>
                    <a:pt x="15282364" y="1473378"/>
                  </a:lnTo>
                  <a:lnTo>
                    <a:pt x="15280619" y="1536856"/>
                  </a:lnTo>
                  <a:lnTo>
                    <a:pt x="15278977" y="1587634"/>
                  </a:lnTo>
                  <a:lnTo>
                    <a:pt x="15277159" y="1638410"/>
                  </a:lnTo>
                  <a:lnTo>
                    <a:pt x="15275390" y="1676483"/>
                  </a:lnTo>
                  <a:lnTo>
                    <a:pt x="15273190" y="1727251"/>
                  </a:lnTo>
                  <a:lnTo>
                    <a:pt x="15271255" y="1752620"/>
                  </a:lnTo>
                  <a:lnTo>
                    <a:pt x="15268870" y="1790682"/>
                  </a:lnTo>
                  <a:lnTo>
                    <a:pt x="15266732" y="1803345"/>
                  </a:lnTo>
                  <a:lnTo>
                    <a:pt x="15264360" y="1816003"/>
                  </a:lnTo>
                  <a:lnTo>
                    <a:pt x="15262190" y="1841367"/>
                  </a:lnTo>
                  <a:lnTo>
                    <a:pt x="15261234" y="1866754"/>
                  </a:lnTo>
                  <a:lnTo>
                    <a:pt x="15259299" y="1879420"/>
                  </a:lnTo>
                  <a:lnTo>
                    <a:pt x="15255072" y="1917449"/>
                  </a:lnTo>
                  <a:lnTo>
                    <a:pt x="15250352" y="1942766"/>
                  </a:lnTo>
                  <a:lnTo>
                    <a:pt x="15245396" y="1980780"/>
                  </a:lnTo>
                  <a:lnTo>
                    <a:pt x="15240935" y="2031507"/>
                  </a:lnTo>
                  <a:lnTo>
                    <a:pt x="15236814" y="2044132"/>
                  </a:lnTo>
                  <a:lnTo>
                    <a:pt x="14063219" y="2022412"/>
                  </a:lnTo>
                  <a:lnTo>
                    <a:pt x="14219140" y="2012595"/>
                  </a:lnTo>
                  <a:lnTo>
                    <a:pt x="14630646" y="2020211"/>
                  </a:lnTo>
                  <a:lnTo>
                    <a:pt x="14681790" y="2008456"/>
                  </a:lnTo>
                  <a:lnTo>
                    <a:pt x="15033579" y="2014967"/>
                  </a:lnTo>
                  <a:lnTo>
                    <a:pt x="15083313" y="2003185"/>
                  </a:lnTo>
                  <a:lnTo>
                    <a:pt x="15170971" y="2004807"/>
                  </a:lnTo>
                  <a:lnTo>
                    <a:pt x="15179517" y="1979561"/>
                  </a:lnTo>
                  <a:lnTo>
                    <a:pt x="15183820" y="1966939"/>
                  </a:lnTo>
                  <a:lnTo>
                    <a:pt x="15186597" y="1941586"/>
                  </a:lnTo>
                  <a:lnTo>
                    <a:pt x="15190695" y="1890853"/>
                  </a:lnTo>
                  <a:lnTo>
                    <a:pt x="15193237" y="1878198"/>
                  </a:lnTo>
                  <a:lnTo>
                    <a:pt x="15197464" y="1840169"/>
                  </a:lnTo>
                  <a:lnTo>
                    <a:pt x="15207374" y="1764140"/>
                  </a:lnTo>
                  <a:lnTo>
                    <a:pt x="15211601" y="1726111"/>
                  </a:lnTo>
                  <a:lnTo>
                    <a:pt x="15213422" y="1713443"/>
                  </a:lnTo>
                  <a:lnTo>
                    <a:pt x="15214969" y="1700769"/>
                  </a:lnTo>
                  <a:lnTo>
                    <a:pt x="15216726" y="1662695"/>
                  </a:lnTo>
                  <a:lnTo>
                    <a:pt x="15218003" y="1637315"/>
                  </a:lnTo>
                  <a:lnTo>
                    <a:pt x="15219520" y="1586534"/>
                  </a:lnTo>
                  <a:lnTo>
                    <a:pt x="15220819" y="1535749"/>
                  </a:lnTo>
                  <a:lnTo>
                    <a:pt x="15223836" y="1370677"/>
                  </a:lnTo>
                  <a:lnTo>
                    <a:pt x="15224839" y="1294482"/>
                  </a:lnTo>
                  <a:lnTo>
                    <a:pt x="15225738" y="1218286"/>
                  </a:lnTo>
                  <a:lnTo>
                    <a:pt x="15226505" y="1142087"/>
                  </a:lnTo>
                  <a:lnTo>
                    <a:pt x="15227156" y="1065886"/>
                  </a:lnTo>
                  <a:lnTo>
                    <a:pt x="15227468" y="1002381"/>
                  </a:lnTo>
                  <a:lnTo>
                    <a:pt x="15227926" y="926177"/>
                  </a:lnTo>
                  <a:lnTo>
                    <a:pt x="15228310" y="849971"/>
                  </a:lnTo>
                  <a:lnTo>
                    <a:pt x="15228398" y="786461"/>
                  </a:lnTo>
                  <a:lnTo>
                    <a:pt x="15228675" y="710253"/>
                  </a:lnTo>
                  <a:lnTo>
                    <a:pt x="15228677" y="583232"/>
                  </a:lnTo>
                  <a:lnTo>
                    <a:pt x="15228195" y="481605"/>
                  </a:lnTo>
                  <a:lnTo>
                    <a:pt x="15227749" y="443491"/>
                  </a:lnTo>
                  <a:lnTo>
                    <a:pt x="15227343" y="405377"/>
                  </a:lnTo>
                  <a:lnTo>
                    <a:pt x="15226989" y="367263"/>
                  </a:lnTo>
                  <a:lnTo>
                    <a:pt x="15226233" y="354547"/>
                  </a:lnTo>
                  <a:lnTo>
                    <a:pt x="15225559" y="341833"/>
                  </a:lnTo>
                  <a:lnTo>
                    <a:pt x="15226204" y="303738"/>
                  </a:lnTo>
                  <a:lnTo>
                    <a:pt x="15226719" y="252939"/>
                  </a:lnTo>
                  <a:lnTo>
                    <a:pt x="15226270" y="214824"/>
                  </a:lnTo>
                  <a:lnTo>
                    <a:pt x="15224728" y="176689"/>
                  </a:lnTo>
                  <a:lnTo>
                    <a:pt x="15224219" y="138573"/>
                  </a:lnTo>
                  <a:lnTo>
                    <a:pt x="15220051" y="74985"/>
                  </a:lnTo>
                  <a:lnTo>
                    <a:pt x="15219306" y="49567"/>
                  </a:lnTo>
                  <a:lnTo>
                    <a:pt x="15220072" y="11477"/>
                  </a:lnTo>
                  <a:lnTo>
                    <a:pt x="15220203" y="11477"/>
                  </a:lnTo>
                  <a:lnTo>
                    <a:pt x="14621800" y="402"/>
                  </a:lnTo>
                  <a:lnTo>
                    <a:pt x="15286373" y="0"/>
                  </a:lnTo>
                  <a:close/>
                </a:path>
                <a:path w="15295244" h="2093595">
                  <a:moveTo>
                    <a:pt x="15220072" y="11475"/>
                  </a:moveTo>
                  <a:lnTo>
                    <a:pt x="15220203" y="11477"/>
                  </a:lnTo>
                  <a:lnTo>
                    <a:pt x="15220072" y="11477"/>
                  </a:lnTo>
                  <a:close/>
                </a:path>
              </a:pathLst>
            </a:custGeom>
            <a:solidFill>
              <a:srgbClr val="373734"/>
            </a:solidFill>
          </p:spPr>
          <p:txBody>
            <a:bodyPr wrap="square" lIns="0" tIns="0" rIns="0" bIns="0" rtlCol="0"/>
            <a:lstStyle/>
            <a:p>
              <a:endParaRPr/>
            </a:p>
          </p:txBody>
        </p:sp>
        <p:sp>
          <p:nvSpPr>
            <p:cNvPr id="14" name="object 14"/>
            <p:cNvSpPr/>
            <p:nvPr/>
          </p:nvSpPr>
          <p:spPr>
            <a:xfrm>
              <a:off x="1704130" y="0"/>
              <a:ext cx="15130780" cy="2355215"/>
            </a:xfrm>
            <a:custGeom>
              <a:avLst/>
              <a:gdLst/>
              <a:ahLst/>
              <a:cxnLst/>
              <a:rect l="l" t="t" r="r" b="b"/>
              <a:pathLst>
                <a:path w="15130780" h="2355215">
                  <a:moveTo>
                    <a:pt x="15130206" y="2200573"/>
                  </a:moveTo>
                  <a:lnTo>
                    <a:pt x="18846" y="2354832"/>
                  </a:lnTo>
                  <a:lnTo>
                    <a:pt x="0" y="751411"/>
                  </a:lnTo>
                  <a:lnTo>
                    <a:pt x="38266" y="0"/>
                  </a:lnTo>
                  <a:lnTo>
                    <a:pt x="15053760" y="0"/>
                  </a:lnTo>
                  <a:lnTo>
                    <a:pt x="15130206" y="2200573"/>
                  </a:lnTo>
                  <a:close/>
                </a:path>
              </a:pathLst>
            </a:custGeom>
            <a:solidFill>
              <a:srgbClr val="FFFFFF"/>
            </a:solidFill>
          </p:spPr>
          <p:txBody>
            <a:bodyPr wrap="square" lIns="0" tIns="0" rIns="0" bIns="0" rtlCol="0"/>
            <a:lstStyle/>
            <a:p>
              <a:endParaRPr/>
            </a:p>
          </p:txBody>
        </p:sp>
        <p:pic>
          <p:nvPicPr>
            <p:cNvPr id="15" name="object 15"/>
            <p:cNvPicPr/>
            <p:nvPr/>
          </p:nvPicPr>
          <p:blipFill>
            <a:blip r:embed="rId3" cstate="print"/>
            <a:stretch>
              <a:fillRect/>
            </a:stretch>
          </p:blipFill>
          <p:spPr>
            <a:xfrm>
              <a:off x="1670027" y="0"/>
              <a:ext cx="15203809" cy="2601144"/>
            </a:xfrm>
            <a:prstGeom prst="rect">
              <a:avLst/>
            </a:prstGeom>
          </p:spPr>
        </p:pic>
      </p:grpSp>
      <p:grpSp>
        <p:nvGrpSpPr>
          <p:cNvPr id="16" name="object 16"/>
          <p:cNvGrpSpPr/>
          <p:nvPr/>
        </p:nvGrpSpPr>
        <p:grpSpPr>
          <a:xfrm>
            <a:off x="4313745" y="1560780"/>
            <a:ext cx="10545255" cy="6973570"/>
            <a:chOff x="4313745" y="1560780"/>
            <a:chExt cx="10074275" cy="6973570"/>
          </a:xfrm>
        </p:grpSpPr>
        <p:sp>
          <p:nvSpPr>
            <p:cNvPr id="17" name="object 17"/>
            <p:cNvSpPr/>
            <p:nvPr/>
          </p:nvSpPr>
          <p:spPr>
            <a:xfrm>
              <a:off x="4313745" y="2720599"/>
              <a:ext cx="9936480" cy="5813425"/>
            </a:xfrm>
            <a:custGeom>
              <a:avLst/>
              <a:gdLst/>
              <a:ahLst/>
              <a:cxnLst/>
              <a:rect l="l" t="t" r="r" b="b"/>
              <a:pathLst>
                <a:path w="9936480" h="5813425">
                  <a:moveTo>
                    <a:pt x="8803842" y="5488218"/>
                  </a:moveTo>
                  <a:lnTo>
                    <a:pt x="224546" y="5813273"/>
                  </a:lnTo>
                  <a:lnTo>
                    <a:pt x="217100" y="5812062"/>
                  </a:lnTo>
                  <a:lnTo>
                    <a:pt x="210910" y="5808223"/>
                  </a:lnTo>
                  <a:lnTo>
                    <a:pt x="206610" y="5802339"/>
                  </a:lnTo>
                  <a:lnTo>
                    <a:pt x="204838" y="5794998"/>
                  </a:lnTo>
                  <a:lnTo>
                    <a:pt x="0" y="388640"/>
                  </a:lnTo>
                  <a:lnTo>
                    <a:pt x="1212" y="381193"/>
                  </a:lnTo>
                  <a:lnTo>
                    <a:pt x="5054" y="375000"/>
                  </a:lnTo>
                  <a:lnTo>
                    <a:pt x="10936" y="370699"/>
                  </a:lnTo>
                  <a:lnTo>
                    <a:pt x="18269" y="368925"/>
                  </a:lnTo>
                  <a:lnTo>
                    <a:pt x="9755452" y="0"/>
                  </a:lnTo>
                  <a:lnTo>
                    <a:pt x="9762897" y="1213"/>
                  </a:lnTo>
                  <a:lnTo>
                    <a:pt x="9769088" y="5057"/>
                  </a:lnTo>
                  <a:lnTo>
                    <a:pt x="9773388" y="10941"/>
                  </a:lnTo>
                  <a:lnTo>
                    <a:pt x="9775160" y="18276"/>
                  </a:lnTo>
                  <a:lnTo>
                    <a:pt x="9936033" y="4264226"/>
                  </a:lnTo>
                  <a:lnTo>
                    <a:pt x="9935837" y="4264575"/>
                  </a:lnTo>
                  <a:lnTo>
                    <a:pt x="9935785" y="4266727"/>
                  </a:lnTo>
                  <a:lnTo>
                    <a:pt x="9935507" y="4268412"/>
                  </a:lnTo>
                  <a:lnTo>
                    <a:pt x="9934813" y="4270664"/>
                  </a:lnTo>
                  <a:lnTo>
                    <a:pt x="9934665" y="4271297"/>
                  </a:lnTo>
                  <a:lnTo>
                    <a:pt x="8812833" y="5484110"/>
                  </a:lnTo>
                  <a:lnTo>
                    <a:pt x="8806291" y="5487611"/>
                  </a:lnTo>
                  <a:lnTo>
                    <a:pt x="8803842" y="5488218"/>
                  </a:lnTo>
                  <a:close/>
                </a:path>
              </a:pathLst>
            </a:custGeom>
            <a:solidFill>
              <a:srgbClr val="1C1C1B"/>
            </a:solidFill>
          </p:spPr>
          <p:txBody>
            <a:bodyPr wrap="square" lIns="0" tIns="0" rIns="0" bIns="0" rtlCol="0"/>
            <a:lstStyle/>
            <a:p>
              <a:endParaRPr/>
            </a:p>
          </p:txBody>
        </p:sp>
        <p:sp>
          <p:nvSpPr>
            <p:cNvPr id="18" name="object 18"/>
            <p:cNvSpPr/>
            <p:nvPr/>
          </p:nvSpPr>
          <p:spPr>
            <a:xfrm>
              <a:off x="4352443" y="2759312"/>
              <a:ext cx="9859010" cy="5735955"/>
            </a:xfrm>
            <a:custGeom>
              <a:avLst/>
              <a:gdLst/>
              <a:ahLst/>
              <a:cxnLst/>
              <a:rect l="l" t="t" r="r" b="b"/>
              <a:pathLst>
                <a:path w="9859010" h="5735955">
                  <a:moveTo>
                    <a:pt x="8742246" y="5412325"/>
                  </a:moveTo>
                  <a:lnTo>
                    <a:pt x="203398" y="5735848"/>
                  </a:lnTo>
                  <a:lnTo>
                    <a:pt x="28750" y="1126304"/>
                  </a:lnTo>
                  <a:lnTo>
                    <a:pt x="9727954" y="758818"/>
                  </a:lnTo>
                  <a:lnTo>
                    <a:pt x="9858621" y="4207556"/>
                  </a:lnTo>
                  <a:lnTo>
                    <a:pt x="8717254" y="4250801"/>
                  </a:lnTo>
                  <a:lnTo>
                    <a:pt x="8709914" y="4252572"/>
                  </a:lnTo>
                  <a:lnTo>
                    <a:pt x="8704033" y="4256869"/>
                  </a:lnTo>
                  <a:lnTo>
                    <a:pt x="8700195" y="4263060"/>
                  </a:lnTo>
                  <a:lnTo>
                    <a:pt x="8698985" y="4270517"/>
                  </a:lnTo>
                  <a:lnTo>
                    <a:pt x="8742246" y="5412325"/>
                  </a:lnTo>
                  <a:close/>
                </a:path>
                <a:path w="9859010" h="5735955">
                  <a:moveTo>
                    <a:pt x="8779189" y="5384045"/>
                  </a:moveTo>
                  <a:lnTo>
                    <a:pt x="8737665" y="4288094"/>
                  </a:lnTo>
                  <a:lnTo>
                    <a:pt x="9833192" y="4246587"/>
                  </a:lnTo>
                  <a:lnTo>
                    <a:pt x="8779189" y="5384045"/>
                  </a:lnTo>
                  <a:close/>
                </a:path>
                <a:path w="9859010" h="5735955">
                  <a:moveTo>
                    <a:pt x="9726515" y="720825"/>
                  </a:moveTo>
                  <a:lnTo>
                    <a:pt x="27310" y="1088311"/>
                  </a:lnTo>
                  <a:lnTo>
                    <a:pt x="0" y="367486"/>
                  </a:lnTo>
                  <a:lnTo>
                    <a:pt x="9699204" y="0"/>
                  </a:lnTo>
                  <a:lnTo>
                    <a:pt x="9726515" y="720825"/>
                  </a:lnTo>
                  <a:close/>
                </a:path>
              </a:pathLst>
            </a:custGeom>
            <a:solidFill>
              <a:srgbClr val="FBFBC2"/>
            </a:solidFill>
          </p:spPr>
          <p:txBody>
            <a:bodyPr wrap="square" lIns="0" tIns="0" rIns="0" bIns="0" rtlCol="0"/>
            <a:lstStyle/>
            <a:p>
              <a:endParaRPr/>
            </a:p>
          </p:txBody>
        </p:sp>
        <p:pic>
          <p:nvPicPr>
            <p:cNvPr id="19" name="object 19"/>
            <p:cNvPicPr/>
            <p:nvPr/>
          </p:nvPicPr>
          <p:blipFill>
            <a:blip r:embed="rId4" cstate="print"/>
            <a:stretch>
              <a:fillRect/>
            </a:stretch>
          </p:blipFill>
          <p:spPr>
            <a:xfrm>
              <a:off x="4313745" y="1560780"/>
              <a:ext cx="10073866" cy="6973092"/>
            </a:xfrm>
            <a:prstGeom prst="rect">
              <a:avLst/>
            </a:prstGeom>
          </p:spPr>
        </p:pic>
      </p:grpSp>
      <p:sp>
        <p:nvSpPr>
          <p:cNvPr id="20" name="object 20"/>
          <p:cNvSpPr txBox="1"/>
          <p:nvPr/>
        </p:nvSpPr>
        <p:spPr>
          <a:xfrm rot="21480000">
            <a:off x="5700137" y="5649038"/>
            <a:ext cx="8237454" cy="1029193"/>
          </a:xfrm>
          <a:prstGeom prst="rect">
            <a:avLst/>
          </a:prstGeom>
        </p:spPr>
        <p:txBody>
          <a:bodyPr vert="horz" wrap="square" lIns="0" tIns="0" rIns="0" bIns="0" rtlCol="0">
            <a:spAutoFit/>
          </a:bodyPr>
          <a:lstStyle/>
          <a:p>
            <a:pPr>
              <a:lnSpc>
                <a:spcPts val="5670"/>
              </a:lnSpc>
            </a:pPr>
            <a:r>
              <a:rPr sz="24000" spc="-9975" baseline="-48090" dirty="0">
                <a:solidFill>
                  <a:srgbClr val="1C1C1B"/>
                </a:solidFill>
                <a:latin typeface="Times New Roman"/>
                <a:cs typeface="Times New Roman"/>
              </a:rPr>
              <a:t>G</a:t>
            </a:r>
            <a:r>
              <a:rPr sz="16000" spc="-6650" dirty="0">
                <a:solidFill>
                  <a:srgbClr val="1C1C1B"/>
                </a:solidFill>
                <a:latin typeface="Times New Roman"/>
                <a:cs typeface="Times New Roman"/>
              </a:rPr>
              <a:t>M</a:t>
            </a:r>
            <a:r>
              <a:rPr sz="24000" spc="-9975" baseline="-47916" dirty="0">
                <a:solidFill>
                  <a:srgbClr val="1C1C1B"/>
                </a:solidFill>
                <a:latin typeface="Times New Roman"/>
                <a:cs typeface="Times New Roman"/>
              </a:rPr>
              <a:t>R</a:t>
            </a:r>
            <a:r>
              <a:rPr sz="16000" spc="-6650" dirty="0">
                <a:solidFill>
                  <a:srgbClr val="1C1C1B"/>
                </a:solidFill>
                <a:latin typeface="Times New Roman"/>
                <a:cs typeface="Times New Roman"/>
              </a:rPr>
              <a:t>U</a:t>
            </a:r>
            <a:r>
              <a:rPr sz="24000" spc="-9975" baseline="-47743" dirty="0">
                <a:solidFill>
                  <a:srgbClr val="1C1C1B"/>
                </a:solidFill>
                <a:latin typeface="Times New Roman"/>
                <a:cs typeface="Times New Roman"/>
              </a:rPr>
              <a:t>A</a:t>
            </a:r>
            <a:r>
              <a:rPr sz="16000" spc="-6650" dirty="0">
                <a:solidFill>
                  <a:srgbClr val="1C1C1B"/>
                </a:solidFill>
                <a:latin typeface="Times New Roman"/>
                <a:cs typeface="Times New Roman"/>
              </a:rPr>
              <a:t>C</a:t>
            </a:r>
            <a:r>
              <a:rPr sz="24000" spc="-9975" baseline="-47569" dirty="0">
                <a:solidFill>
                  <a:srgbClr val="1C1C1B"/>
                </a:solidFill>
                <a:latin typeface="Times New Roman"/>
                <a:cs typeface="Times New Roman"/>
              </a:rPr>
              <a:t>C</a:t>
            </a:r>
            <a:r>
              <a:rPr sz="16000" spc="-6650" dirty="0">
                <a:solidFill>
                  <a:srgbClr val="1C1C1B"/>
                </a:solidFill>
                <a:latin typeface="Times New Roman"/>
                <a:cs typeface="Times New Roman"/>
              </a:rPr>
              <a:t>H</a:t>
            </a:r>
            <a:r>
              <a:rPr sz="24000" spc="-9975" baseline="-47395" dirty="0">
                <a:solidFill>
                  <a:srgbClr val="1C1C1B"/>
                </a:solidFill>
                <a:latin typeface="Times New Roman"/>
                <a:cs typeface="Times New Roman"/>
              </a:rPr>
              <a:t>I</a:t>
            </a:r>
            <a:r>
              <a:rPr sz="16000" spc="-6650" dirty="0">
                <a:solidFill>
                  <a:srgbClr val="1C1C1B"/>
                </a:solidFill>
                <a:latin typeface="Times New Roman"/>
                <a:cs typeface="Times New Roman"/>
              </a:rPr>
              <a:t>A</a:t>
            </a:r>
            <a:r>
              <a:rPr sz="24000" spc="-9975" baseline="-47222" dirty="0">
                <a:solidFill>
                  <a:srgbClr val="1C1C1B"/>
                </a:solidFill>
                <a:latin typeface="Times New Roman"/>
                <a:cs typeface="Times New Roman"/>
              </a:rPr>
              <a:t>A</a:t>
            </a:r>
            <a:r>
              <a:rPr sz="16000" spc="-6650" dirty="0">
                <a:solidFill>
                  <a:srgbClr val="1C1C1B"/>
                </a:solidFill>
                <a:latin typeface="Times New Roman"/>
                <a:cs typeface="Times New Roman"/>
              </a:rPr>
              <a:t>S</a:t>
            </a:r>
            <a:r>
              <a:rPr sz="24000" spc="-9975" baseline="-47048" dirty="0">
                <a:solidFill>
                  <a:srgbClr val="1C1C1B"/>
                </a:solidFill>
                <a:latin typeface="Times New Roman"/>
                <a:cs typeface="Times New Roman"/>
              </a:rPr>
              <a:t>S</a:t>
            </a:r>
            <a:endParaRPr sz="24000" baseline="-47048" dirty="0">
              <a:latin typeface="Times New Roman"/>
              <a:cs typeface="Times New Roman"/>
            </a:endParaRPr>
          </a:p>
        </p:txBody>
      </p:sp>
      <p:grpSp>
        <p:nvGrpSpPr>
          <p:cNvPr id="21" name="object 21"/>
          <p:cNvGrpSpPr/>
          <p:nvPr/>
        </p:nvGrpSpPr>
        <p:grpSpPr>
          <a:xfrm>
            <a:off x="12056782" y="8864249"/>
            <a:ext cx="4972050" cy="927100"/>
            <a:chOff x="12056782" y="8864249"/>
            <a:chExt cx="4972050" cy="927100"/>
          </a:xfrm>
        </p:grpSpPr>
        <p:sp>
          <p:nvSpPr>
            <p:cNvPr id="22" name="object 22"/>
            <p:cNvSpPr/>
            <p:nvPr/>
          </p:nvSpPr>
          <p:spPr>
            <a:xfrm>
              <a:off x="12056782" y="9288545"/>
              <a:ext cx="4972050" cy="502920"/>
            </a:xfrm>
            <a:custGeom>
              <a:avLst/>
              <a:gdLst/>
              <a:ahLst/>
              <a:cxnLst/>
              <a:rect l="l" t="t" r="r" b="b"/>
              <a:pathLst>
                <a:path w="4972050" h="502920">
                  <a:moveTo>
                    <a:pt x="4038844" y="502700"/>
                  </a:moveTo>
                  <a:lnTo>
                    <a:pt x="3984739" y="496865"/>
                  </a:lnTo>
                  <a:lnTo>
                    <a:pt x="3934662" y="480192"/>
                  </a:lnTo>
                  <a:lnTo>
                    <a:pt x="3889855" y="453928"/>
                  </a:lnTo>
                  <a:lnTo>
                    <a:pt x="3851561" y="419318"/>
                  </a:lnTo>
                  <a:lnTo>
                    <a:pt x="186668" y="419318"/>
                  </a:lnTo>
                  <a:lnTo>
                    <a:pt x="137102" y="412657"/>
                  </a:lnTo>
                  <a:lnTo>
                    <a:pt x="92527" y="393865"/>
                  </a:lnTo>
                  <a:lnTo>
                    <a:pt x="54736" y="364731"/>
                  </a:lnTo>
                  <a:lnTo>
                    <a:pt x="25522" y="327042"/>
                  </a:lnTo>
                  <a:lnTo>
                    <a:pt x="6679" y="282584"/>
                  </a:lnTo>
                  <a:lnTo>
                    <a:pt x="0" y="233146"/>
                  </a:lnTo>
                  <a:lnTo>
                    <a:pt x="6679" y="183707"/>
                  </a:lnTo>
                  <a:lnTo>
                    <a:pt x="25522" y="139247"/>
                  </a:lnTo>
                  <a:lnTo>
                    <a:pt x="54736" y="101555"/>
                  </a:lnTo>
                  <a:lnTo>
                    <a:pt x="92527" y="72418"/>
                  </a:lnTo>
                  <a:lnTo>
                    <a:pt x="137102" y="53625"/>
                  </a:lnTo>
                  <a:lnTo>
                    <a:pt x="186668" y="46963"/>
                  </a:lnTo>
                  <a:lnTo>
                    <a:pt x="3892428" y="46963"/>
                  </a:lnTo>
                  <a:lnTo>
                    <a:pt x="3925055" y="27175"/>
                  </a:lnTo>
                  <a:lnTo>
                    <a:pt x="3960659" y="12415"/>
                  </a:lnTo>
                  <a:lnTo>
                    <a:pt x="3998751" y="3188"/>
                  </a:lnTo>
                  <a:lnTo>
                    <a:pt x="4038844" y="0"/>
                  </a:lnTo>
                  <a:lnTo>
                    <a:pt x="4078937" y="3188"/>
                  </a:lnTo>
                  <a:lnTo>
                    <a:pt x="4117029" y="12415"/>
                  </a:lnTo>
                  <a:lnTo>
                    <a:pt x="4152633" y="27175"/>
                  </a:lnTo>
                  <a:lnTo>
                    <a:pt x="4185260" y="46963"/>
                  </a:lnTo>
                  <a:lnTo>
                    <a:pt x="4784834" y="46963"/>
                  </a:lnTo>
                  <a:lnTo>
                    <a:pt x="4834400" y="53625"/>
                  </a:lnTo>
                  <a:lnTo>
                    <a:pt x="4878975" y="72418"/>
                  </a:lnTo>
                  <a:lnTo>
                    <a:pt x="4916767" y="101555"/>
                  </a:lnTo>
                  <a:lnTo>
                    <a:pt x="4945983" y="139247"/>
                  </a:lnTo>
                  <a:lnTo>
                    <a:pt x="4964829" y="183707"/>
                  </a:lnTo>
                  <a:lnTo>
                    <a:pt x="4971514" y="233146"/>
                  </a:lnTo>
                  <a:lnTo>
                    <a:pt x="4964834" y="282580"/>
                  </a:lnTo>
                  <a:lnTo>
                    <a:pt x="4945991" y="327037"/>
                  </a:lnTo>
                  <a:lnTo>
                    <a:pt x="4916777" y="364727"/>
                  </a:lnTo>
                  <a:lnTo>
                    <a:pt x="4878986" y="393863"/>
                  </a:lnTo>
                  <a:lnTo>
                    <a:pt x="4834411" y="412656"/>
                  </a:lnTo>
                  <a:lnTo>
                    <a:pt x="4784845" y="419318"/>
                  </a:lnTo>
                  <a:lnTo>
                    <a:pt x="4226139" y="419318"/>
                  </a:lnTo>
                  <a:lnTo>
                    <a:pt x="4187843" y="453928"/>
                  </a:lnTo>
                  <a:lnTo>
                    <a:pt x="4143032" y="480192"/>
                  </a:lnTo>
                  <a:lnTo>
                    <a:pt x="4092951" y="496865"/>
                  </a:lnTo>
                  <a:lnTo>
                    <a:pt x="4038844" y="502700"/>
                  </a:lnTo>
                  <a:close/>
                </a:path>
              </a:pathLst>
            </a:custGeom>
            <a:solidFill>
              <a:srgbClr val="1C1C1B"/>
            </a:solidFill>
          </p:spPr>
          <p:txBody>
            <a:bodyPr wrap="square" lIns="0" tIns="0" rIns="0" bIns="0" rtlCol="0"/>
            <a:lstStyle/>
            <a:p>
              <a:endParaRPr/>
            </a:p>
          </p:txBody>
        </p:sp>
        <p:sp>
          <p:nvSpPr>
            <p:cNvPr id="23" name="object 23"/>
            <p:cNvSpPr/>
            <p:nvPr/>
          </p:nvSpPr>
          <p:spPr>
            <a:xfrm>
              <a:off x="12079569" y="9358234"/>
              <a:ext cx="4926330" cy="327025"/>
            </a:xfrm>
            <a:custGeom>
              <a:avLst/>
              <a:gdLst/>
              <a:ahLst/>
              <a:cxnLst/>
              <a:rect l="l" t="t" r="r" b="b"/>
              <a:pathLst>
                <a:path w="4926330" h="327025">
                  <a:moveTo>
                    <a:pt x="3810579" y="326902"/>
                  </a:moveTo>
                  <a:lnTo>
                    <a:pt x="163881" y="326902"/>
                  </a:lnTo>
                  <a:lnTo>
                    <a:pt x="120367" y="321054"/>
                  </a:lnTo>
                  <a:lnTo>
                    <a:pt x="81233" y="304554"/>
                  </a:lnTo>
                  <a:lnTo>
                    <a:pt x="48055" y="278974"/>
                  </a:lnTo>
                  <a:lnTo>
                    <a:pt x="22407" y="245885"/>
                  </a:lnTo>
                  <a:lnTo>
                    <a:pt x="5864" y="206855"/>
                  </a:lnTo>
                  <a:lnTo>
                    <a:pt x="0" y="163457"/>
                  </a:lnTo>
                  <a:lnTo>
                    <a:pt x="5864" y="120053"/>
                  </a:lnTo>
                  <a:lnTo>
                    <a:pt x="22407" y="81020"/>
                  </a:lnTo>
                  <a:lnTo>
                    <a:pt x="48055" y="47929"/>
                  </a:lnTo>
                  <a:lnTo>
                    <a:pt x="81233" y="22348"/>
                  </a:lnTo>
                  <a:lnTo>
                    <a:pt x="120367" y="5848"/>
                  </a:lnTo>
                  <a:lnTo>
                    <a:pt x="163881" y="0"/>
                  </a:lnTo>
                  <a:lnTo>
                    <a:pt x="3842161" y="0"/>
                  </a:lnTo>
                  <a:lnTo>
                    <a:pt x="3813788" y="32003"/>
                  </a:lnTo>
                  <a:lnTo>
                    <a:pt x="3791140" y="68486"/>
                  </a:lnTo>
                  <a:lnTo>
                    <a:pt x="3774925" y="108746"/>
                  </a:lnTo>
                  <a:lnTo>
                    <a:pt x="3765849" y="152082"/>
                  </a:lnTo>
                  <a:lnTo>
                    <a:pt x="129268" y="152094"/>
                  </a:lnTo>
                  <a:lnTo>
                    <a:pt x="124164" y="157173"/>
                  </a:lnTo>
                  <a:lnTo>
                    <a:pt x="124164" y="169729"/>
                  </a:lnTo>
                  <a:lnTo>
                    <a:pt x="129268" y="174820"/>
                  </a:lnTo>
                  <a:lnTo>
                    <a:pt x="3764219" y="174820"/>
                  </a:lnTo>
                  <a:lnTo>
                    <a:pt x="3764048" y="181660"/>
                  </a:lnTo>
                  <a:lnTo>
                    <a:pt x="3767204" y="221401"/>
                  </a:lnTo>
                  <a:lnTo>
                    <a:pt x="3776342" y="259173"/>
                  </a:lnTo>
                  <a:lnTo>
                    <a:pt x="3790965" y="294499"/>
                  </a:lnTo>
                  <a:lnTo>
                    <a:pt x="3810579" y="326902"/>
                  </a:lnTo>
                  <a:close/>
                </a:path>
                <a:path w="4926330" h="327025">
                  <a:moveTo>
                    <a:pt x="4762047" y="326891"/>
                  </a:moveTo>
                  <a:lnTo>
                    <a:pt x="4221547" y="326891"/>
                  </a:lnTo>
                  <a:lnTo>
                    <a:pt x="4241161" y="294488"/>
                  </a:lnTo>
                  <a:lnTo>
                    <a:pt x="4255785" y="259162"/>
                  </a:lnTo>
                  <a:lnTo>
                    <a:pt x="4264922" y="221390"/>
                  </a:lnTo>
                  <a:lnTo>
                    <a:pt x="4268078" y="181649"/>
                  </a:lnTo>
                  <a:lnTo>
                    <a:pt x="4267907" y="174808"/>
                  </a:lnTo>
                  <a:lnTo>
                    <a:pt x="4800557" y="174808"/>
                  </a:lnTo>
                  <a:lnTo>
                    <a:pt x="4805649" y="169718"/>
                  </a:lnTo>
                  <a:lnTo>
                    <a:pt x="4805649" y="157173"/>
                  </a:lnTo>
                  <a:lnTo>
                    <a:pt x="4800557" y="152082"/>
                  </a:lnTo>
                  <a:lnTo>
                    <a:pt x="4266278" y="152082"/>
                  </a:lnTo>
                  <a:lnTo>
                    <a:pt x="4257201" y="108746"/>
                  </a:lnTo>
                  <a:lnTo>
                    <a:pt x="4240986" y="68486"/>
                  </a:lnTo>
                  <a:lnTo>
                    <a:pt x="4218339" y="32003"/>
                  </a:lnTo>
                  <a:lnTo>
                    <a:pt x="4189965" y="0"/>
                  </a:lnTo>
                  <a:lnTo>
                    <a:pt x="4762047" y="0"/>
                  </a:lnTo>
                  <a:lnTo>
                    <a:pt x="4805566" y="5848"/>
                  </a:lnTo>
                  <a:lnTo>
                    <a:pt x="4844700" y="22348"/>
                  </a:lnTo>
                  <a:lnTo>
                    <a:pt x="4877877" y="47927"/>
                  </a:lnTo>
                  <a:lnTo>
                    <a:pt x="4903524" y="81017"/>
                  </a:lnTo>
                  <a:lnTo>
                    <a:pt x="4920065" y="120046"/>
                  </a:lnTo>
                  <a:lnTo>
                    <a:pt x="4925929" y="163445"/>
                  </a:lnTo>
                  <a:lnTo>
                    <a:pt x="4920065" y="206844"/>
                  </a:lnTo>
                  <a:lnTo>
                    <a:pt x="4903524" y="245873"/>
                  </a:lnTo>
                  <a:lnTo>
                    <a:pt x="4877877" y="278963"/>
                  </a:lnTo>
                  <a:lnTo>
                    <a:pt x="4844700" y="304543"/>
                  </a:lnTo>
                  <a:lnTo>
                    <a:pt x="4805566" y="321042"/>
                  </a:lnTo>
                  <a:lnTo>
                    <a:pt x="4762047" y="326891"/>
                  </a:lnTo>
                  <a:close/>
                </a:path>
              </a:pathLst>
            </a:custGeom>
            <a:solidFill>
              <a:srgbClr val="FEC300"/>
            </a:solidFill>
          </p:spPr>
          <p:txBody>
            <a:bodyPr wrap="square" lIns="0" tIns="0" rIns="0" bIns="0" rtlCol="0"/>
            <a:lstStyle/>
            <a:p>
              <a:endParaRPr/>
            </a:p>
          </p:txBody>
        </p:sp>
        <p:sp>
          <p:nvSpPr>
            <p:cNvPr id="24" name="object 24"/>
            <p:cNvSpPr/>
            <p:nvPr/>
          </p:nvSpPr>
          <p:spPr>
            <a:xfrm>
              <a:off x="15866406" y="9311271"/>
              <a:ext cx="458470" cy="457834"/>
            </a:xfrm>
            <a:custGeom>
              <a:avLst/>
              <a:gdLst/>
              <a:ahLst/>
              <a:cxnLst/>
              <a:rect l="l" t="t" r="r" b="b"/>
              <a:pathLst>
                <a:path w="458469" h="457834">
                  <a:moveTo>
                    <a:pt x="229221" y="457248"/>
                  </a:moveTo>
                  <a:lnTo>
                    <a:pt x="183080" y="452594"/>
                  </a:lnTo>
                  <a:lnTo>
                    <a:pt x="140078" y="439252"/>
                  </a:lnTo>
                  <a:lnTo>
                    <a:pt x="101144" y="418148"/>
                  </a:lnTo>
                  <a:lnTo>
                    <a:pt x="67207" y="390209"/>
                  </a:lnTo>
                  <a:lnTo>
                    <a:pt x="39195" y="356360"/>
                  </a:lnTo>
                  <a:lnTo>
                    <a:pt x="18038" y="317528"/>
                  </a:lnTo>
                  <a:lnTo>
                    <a:pt x="4663" y="274641"/>
                  </a:lnTo>
                  <a:lnTo>
                    <a:pt x="0" y="228612"/>
                  </a:lnTo>
                  <a:lnTo>
                    <a:pt x="4663" y="182603"/>
                  </a:lnTo>
                  <a:lnTo>
                    <a:pt x="18040" y="139714"/>
                  </a:lnTo>
                  <a:lnTo>
                    <a:pt x="39198" y="100882"/>
                  </a:lnTo>
                  <a:lnTo>
                    <a:pt x="67210" y="67034"/>
                  </a:lnTo>
                  <a:lnTo>
                    <a:pt x="101147" y="39096"/>
                  </a:lnTo>
                  <a:lnTo>
                    <a:pt x="140081" y="17993"/>
                  </a:lnTo>
                  <a:lnTo>
                    <a:pt x="183081" y="4652"/>
                  </a:lnTo>
                  <a:lnTo>
                    <a:pt x="229221" y="0"/>
                  </a:lnTo>
                  <a:lnTo>
                    <a:pt x="275364" y="4653"/>
                  </a:lnTo>
                  <a:lnTo>
                    <a:pt x="318367" y="17995"/>
                  </a:lnTo>
                  <a:lnTo>
                    <a:pt x="357302" y="39099"/>
                  </a:lnTo>
                  <a:lnTo>
                    <a:pt x="391241" y="67038"/>
                  </a:lnTo>
                  <a:lnTo>
                    <a:pt x="409120" y="88642"/>
                  </a:lnTo>
                  <a:lnTo>
                    <a:pt x="229221" y="88642"/>
                  </a:lnTo>
                  <a:lnTo>
                    <a:pt x="184909" y="95790"/>
                  </a:lnTo>
                  <a:lnTo>
                    <a:pt x="146387" y="115685"/>
                  </a:lnTo>
                  <a:lnTo>
                    <a:pt x="115987" y="146002"/>
                  </a:lnTo>
                  <a:lnTo>
                    <a:pt x="96040" y="184419"/>
                  </a:lnTo>
                  <a:lnTo>
                    <a:pt x="88879" y="228624"/>
                  </a:lnTo>
                  <a:lnTo>
                    <a:pt x="96044" y="272805"/>
                  </a:lnTo>
                  <a:lnTo>
                    <a:pt x="115992" y="311222"/>
                  </a:lnTo>
                  <a:lnTo>
                    <a:pt x="146390" y="341540"/>
                  </a:lnTo>
                  <a:lnTo>
                    <a:pt x="184910" y="361434"/>
                  </a:lnTo>
                  <a:lnTo>
                    <a:pt x="229221" y="368582"/>
                  </a:lnTo>
                  <a:lnTo>
                    <a:pt x="409135" y="368582"/>
                  </a:lnTo>
                  <a:lnTo>
                    <a:pt x="391231" y="390213"/>
                  </a:lnTo>
                  <a:lnTo>
                    <a:pt x="357292" y="418151"/>
                  </a:lnTo>
                  <a:lnTo>
                    <a:pt x="318357" y="439254"/>
                  </a:lnTo>
                  <a:lnTo>
                    <a:pt x="275356" y="452595"/>
                  </a:lnTo>
                  <a:lnTo>
                    <a:pt x="229221" y="457248"/>
                  </a:lnTo>
                  <a:close/>
                </a:path>
                <a:path w="458469" h="457834">
                  <a:moveTo>
                    <a:pt x="409135" y="368582"/>
                  </a:moveTo>
                  <a:lnTo>
                    <a:pt x="229221" y="368582"/>
                  </a:lnTo>
                  <a:lnTo>
                    <a:pt x="273537" y="361434"/>
                  </a:lnTo>
                  <a:lnTo>
                    <a:pt x="312060" y="341540"/>
                  </a:lnTo>
                  <a:lnTo>
                    <a:pt x="342460" y="311222"/>
                  </a:lnTo>
                  <a:lnTo>
                    <a:pt x="362408" y="272805"/>
                  </a:lnTo>
                  <a:lnTo>
                    <a:pt x="369575" y="228612"/>
                  </a:lnTo>
                  <a:lnTo>
                    <a:pt x="362408" y="184419"/>
                  </a:lnTo>
                  <a:lnTo>
                    <a:pt x="342460" y="146002"/>
                  </a:lnTo>
                  <a:lnTo>
                    <a:pt x="312060" y="115685"/>
                  </a:lnTo>
                  <a:lnTo>
                    <a:pt x="273537" y="95790"/>
                  </a:lnTo>
                  <a:lnTo>
                    <a:pt x="229221" y="88642"/>
                  </a:lnTo>
                  <a:lnTo>
                    <a:pt x="409120" y="88642"/>
                  </a:lnTo>
                  <a:lnTo>
                    <a:pt x="419254" y="100887"/>
                  </a:lnTo>
                  <a:lnTo>
                    <a:pt x="440413" y="139719"/>
                  </a:lnTo>
                  <a:lnTo>
                    <a:pt x="453789" y="182606"/>
                  </a:lnTo>
                  <a:lnTo>
                    <a:pt x="458454" y="228624"/>
                  </a:lnTo>
                  <a:lnTo>
                    <a:pt x="453788" y="274644"/>
                  </a:lnTo>
                  <a:lnTo>
                    <a:pt x="440409" y="317533"/>
                  </a:lnTo>
                  <a:lnTo>
                    <a:pt x="419247" y="356365"/>
                  </a:lnTo>
                  <a:lnTo>
                    <a:pt x="409135" y="368582"/>
                  </a:lnTo>
                  <a:close/>
                </a:path>
              </a:pathLst>
            </a:custGeom>
            <a:solidFill>
              <a:srgbClr val="FBFBC2"/>
            </a:solidFill>
          </p:spPr>
          <p:txBody>
            <a:bodyPr wrap="square" lIns="0" tIns="0" rIns="0" bIns="0" rtlCol="0"/>
            <a:lstStyle/>
            <a:p>
              <a:endParaRPr/>
            </a:p>
          </p:txBody>
        </p:sp>
        <p:pic>
          <p:nvPicPr>
            <p:cNvPr id="25" name="object 25"/>
            <p:cNvPicPr/>
            <p:nvPr/>
          </p:nvPicPr>
          <p:blipFill>
            <a:blip r:embed="rId5" cstate="print"/>
            <a:stretch>
              <a:fillRect/>
            </a:stretch>
          </p:blipFill>
          <p:spPr>
            <a:xfrm>
              <a:off x="15978059" y="9422651"/>
              <a:ext cx="235124" cy="234487"/>
            </a:xfrm>
            <a:prstGeom prst="rect">
              <a:avLst/>
            </a:prstGeom>
          </p:spPr>
        </p:pic>
        <p:sp>
          <p:nvSpPr>
            <p:cNvPr id="26" name="object 26"/>
            <p:cNvSpPr/>
            <p:nvPr/>
          </p:nvSpPr>
          <p:spPr>
            <a:xfrm>
              <a:off x="12056771" y="8864256"/>
              <a:ext cx="4972050" cy="927100"/>
            </a:xfrm>
            <a:custGeom>
              <a:avLst/>
              <a:gdLst/>
              <a:ahLst/>
              <a:cxnLst/>
              <a:rect l="l" t="t" r="r" b="b"/>
              <a:pathLst>
                <a:path w="4972050" h="927100">
                  <a:moveTo>
                    <a:pt x="4179201" y="675640"/>
                  </a:moveTo>
                  <a:lnTo>
                    <a:pt x="4172039" y="631444"/>
                  </a:lnTo>
                  <a:lnTo>
                    <a:pt x="4156418" y="601370"/>
                  </a:lnTo>
                  <a:lnTo>
                    <a:pt x="4156418" y="675627"/>
                  </a:lnTo>
                  <a:lnTo>
                    <a:pt x="4147159" y="721233"/>
                  </a:lnTo>
                  <a:lnTo>
                    <a:pt x="4121950" y="758507"/>
                  </a:lnTo>
                  <a:lnTo>
                    <a:pt x="4084574" y="783653"/>
                  </a:lnTo>
                  <a:lnTo>
                    <a:pt x="4038854" y="792886"/>
                  </a:lnTo>
                  <a:lnTo>
                    <a:pt x="3993134" y="783653"/>
                  </a:lnTo>
                  <a:lnTo>
                    <a:pt x="3955770" y="758507"/>
                  </a:lnTo>
                  <a:lnTo>
                    <a:pt x="3930548" y="721233"/>
                  </a:lnTo>
                  <a:lnTo>
                    <a:pt x="3921290" y="675640"/>
                  </a:lnTo>
                  <a:lnTo>
                    <a:pt x="3930548" y="630059"/>
                  </a:lnTo>
                  <a:lnTo>
                    <a:pt x="3955770" y="592785"/>
                  </a:lnTo>
                  <a:lnTo>
                    <a:pt x="3993134" y="567626"/>
                  </a:lnTo>
                  <a:lnTo>
                    <a:pt x="4038854" y="558406"/>
                  </a:lnTo>
                  <a:lnTo>
                    <a:pt x="4084574" y="567626"/>
                  </a:lnTo>
                  <a:lnTo>
                    <a:pt x="4121950" y="592785"/>
                  </a:lnTo>
                  <a:lnTo>
                    <a:pt x="4147159" y="630059"/>
                  </a:lnTo>
                  <a:lnTo>
                    <a:pt x="4156418" y="675627"/>
                  </a:lnTo>
                  <a:lnTo>
                    <a:pt x="4156418" y="601370"/>
                  </a:lnTo>
                  <a:lnTo>
                    <a:pt x="4152087" y="593026"/>
                  </a:lnTo>
                  <a:lnTo>
                    <a:pt x="4121696" y="562711"/>
                  </a:lnTo>
                  <a:lnTo>
                    <a:pt x="4113352" y="558406"/>
                  </a:lnTo>
                  <a:lnTo>
                    <a:pt x="4083164" y="542810"/>
                  </a:lnTo>
                  <a:lnTo>
                    <a:pt x="4038854" y="535660"/>
                  </a:lnTo>
                  <a:lnTo>
                    <a:pt x="3994543" y="542810"/>
                  </a:lnTo>
                  <a:lnTo>
                    <a:pt x="3956024" y="562711"/>
                  </a:lnTo>
                  <a:lnTo>
                    <a:pt x="3925620" y="593026"/>
                  </a:lnTo>
                  <a:lnTo>
                    <a:pt x="3905669" y="631444"/>
                  </a:lnTo>
                  <a:lnTo>
                    <a:pt x="3898506" y="675627"/>
                  </a:lnTo>
                  <a:lnTo>
                    <a:pt x="3905669" y="719823"/>
                  </a:lnTo>
                  <a:lnTo>
                    <a:pt x="3925620" y="758240"/>
                  </a:lnTo>
                  <a:lnTo>
                    <a:pt x="3956024" y="788555"/>
                  </a:lnTo>
                  <a:lnTo>
                    <a:pt x="3994543" y="808456"/>
                  </a:lnTo>
                  <a:lnTo>
                    <a:pt x="4038854" y="815606"/>
                  </a:lnTo>
                  <a:lnTo>
                    <a:pt x="4083164" y="808456"/>
                  </a:lnTo>
                  <a:lnTo>
                    <a:pt x="4113314" y="792886"/>
                  </a:lnTo>
                  <a:lnTo>
                    <a:pt x="4121696" y="788555"/>
                  </a:lnTo>
                  <a:lnTo>
                    <a:pt x="4152087" y="758240"/>
                  </a:lnTo>
                  <a:lnTo>
                    <a:pt x="4172039" y="719823"/>
                  </a:lnTo>
                  <a:lnTo>
                    <a:pt x="4179201" y="675640"/>
                  </a:lnTo>
                  <a:close/>
                </a:path>
                <a:path w="4972050" h="927100">
                  <a:moveTo>
                    <a:pt x="4971516" y="657440"/>
                  </a:moveTo>
                  <a:lnTo>
                    <a:pt x="4964836" y="607999"/>
                  </a:lnTo>
                  <a:lnTo>
                    <a:pt x="4948720" y="569988"/>
                  </a:lnTo>
                  <a:lnTo>
                    <a:pt x="4948720" y="657440"/>
                  </a:lnTo>
                  <a:lnTo>
                    <a:pt x="4942852" y="700836"/>
                  </a:lnTo>
                  <a:lnTo>
                    <a:pt x="4926317" y="739863"/>
                  </a:lnTo>
                  <a:lnTo>
                    <a:pt x="4900676" y="772960"/>
                  </a:lnTo>
                  <a:lnTo>
                    <a:pt x="4867491" y="798537"/>
                  </a:lnTo>
                  <a:lnTo>
                    <a:pt x="4828362" y="815035"/>
                  </a:lnTo>
                  <a:lnTo>
                    <a:pt x="4784839" y="820889"/>
                  </a:lnTo>
                  <a:lnTo>
                    <a:pt x="4244340" y="820889"/>
                  </a:lnTo>
                  <a:lnTo>
                    <a:pt x="4263961" y="788466"/>
                  </a:lnTo>
                  <a:lnTo>
                    <a:pt x="4278579" y="753148"/>
                  </a:lnTo>
                  <a:lnTo>
                    <a:pt x="4287710" y="715378"/>
                  </a:lnTo>
                  <a:lnTo>
                    <a:pt x="4290873" y="675640"/>
                  </a:lnTo>
                  <a:lnTo>
                    <a:pt x="4290695" y="668807"/>
                  </a:lnTo>
                  <a:lnTo>
                    <a:pt x="4823345" y="668807"/>
                  </a:lnTo>
                  <a:lnTo>
                    <a:pt x="4828438" y="663714"/>
                  </a:lnTo>
                  <a:lnTo>
                    <a:pt x="4828425" y="651154"/>
                  </a:lnTo>
                  <a:lnTo>
                    <a:pt x="4823345" y="646074"/>
                  </a:lnTo>
                  <a:lnTo>
                    <a:pt x="4289069" y="646074"/>
                  </a:lnTo>
                  <a:lnTo>
                    <a:pt x="4279989" y="602742"/>
                  </a:lnTo>
                  <a:lnTo>
                    <a:pt x="4268089" y="573201"/>
                  </a:lnTo>
                  <a:lnTo>
                    <a:pt x="4268089" y="675627"/>
                  </a:lnTo>
                  <a:lnTo>
                    <a:pt x="4263415" y="721664"/>
                  </a:lnTo>
                  <a:lnTo>
                    <a:pt x="4250042" y="764552"/>
                  </a:lnTo>
                  <a:lnTo>
                    <a:pt x="4228884" y="803376"/>
                  </a:lnTo>
                  <a:lnTo>
                    <a:pt x="4200868" y="837234"/>
                  </a:lnTo>
                  <a:lnTo>
                    <a:pt x="4166933" y="865174"/>
                  </a:lnTo>
                  <a:lnTo>
                    <a:pt x="4127995" y="886269"/>
                  </a:lnTo>
                  <a:lnTo>
                    <a:pt x="4084993" y="899617"/>
                  </a:lnTo>
                  <a:lnTo>
                    <a:pt x="4038854" y="904265"/>
                  </a:lnTo>
                  <a:lnTo>
                    <a:pt x="3992715" y="899617"/>
                  </a:lnTo>
                  <a:lnTo>
                    <a:pt x="3949712" y="886269"/>
                  </a:lnTo>
                  <a:lnTo>
                    <a:pt x="3910774" y="865174"/>
                  </a:lnTo>
                  <a:lnTo>
                    <a:pt x="3876840" y="837234"/>
                  </a:lnTo>
                  <a:lnTo>
                    <a:pt x="3863314" y="820889"/>
                  </a:lnTo>
                  <a:lnTo>
                    <a:pt x="3848824" y="803389"/>
                  </a:lnTo>
                  <a:lnTo>
                    <a:pt x="3833368" y="775030"/>
                  </a:lnTo>
                  <a:lnTo>
                    <a:pt x="3833368" y="820877"/>
                  </a:lnTo>
                  <a:lnTo>
                    <a:pt x="186677" y="820877"/>
                  </a:lnTo>
                  <a:lnTo>
                    <a:pt x="143154" y="815035"/>
                  </a:lnTo>
                  <a:lnTo>
                    <a:pt x="104025" y="798537"/>
                  </a:lnTo>
                  <a:lnTo>
                    <a:pt x="70853" y="772960"/>
                  </a:lnTo>
                  <a:lnTo>
                    <a:pt x="45199" y="739863"/>
                  </a:lnTo>
                  <a:lnTo>
                    <a:pt x="28651" y="700836"/>
                  </a:lnTo>
                  <a:lnTo>
                    <a:pt x="22796" y="657440"/>
                  </a:lnTo>
                  <a:lnTo>
                    <a:pt x="28651" y="614045"/>
                  </a:lnTo>
                  <a:lnTo>
                    <a:pt x="45199" y="575017"/>
                  </a:lnTo>
                  <a:lnTo>
                    <a:pt x="67195" y="546633"/>
                  </a:lnTo>
                  <a:lnTo>
                    <a:pt x="610171" y="646061"/>
                  </a:lnTo>
                  <a:lnTo>
                    <a:pt x="152057" y="646061"/>
                  </a:lnTo>
                  <a:lnTo>
                    <a:pt x="146951" y="651154"/>
                  </a:lnTo>
                  <a:lnTo>
                    <a:pt x="146964" y="663714"/>
                  </a:lnTo>
                  <a:lnTo>
                    <a:pt x="152057" y="668794"/>
                  </a:lnTo>
                  <a:lnTo>
                    <a:pt x="3787013" y="668794"/>
                  </a:lnTo>
                  <a:lnTo>
                    <a:pt x="3786848" y="675640"/>
                  </a:lnTo>
                  <a:lnTo>
                    <a:pt x="3789997" y="715378"/>
                  </a:lnTo>
                  <a:lnTo>
                    <a:pt x="3799128" y="753148"/>
                  </a:lnTo>
                  <a:lnTo>
                    <a:pt x="3813759" y="788466"/>
                  </a:lnTo>
                  <a:lnTo>
                    <a:pt x="3833368" y="820877"/>
                  </a:lnTo>
                  <a:lnTo>
                    <a:pt x="3833368" y="775030"/>
                  </a:lnTo>
                  <a:lnTo>
                    <a:pt x="3827665" y="764552"/>
                  </a:lnTo>
                  <a:lnTo>
                    <a:pt x="3814292" y="721664"/>
                  </a:lnTo>
                  <a:lnTo>
                    <a:pt x="3809631" y="675640"/>
                  </a:lnTo>
                  <a:lnTo>
                    <a:pt x="3814292" y="629627"/>
                  </a:lnTo>
                  <a:lnTo>
                    <a:pt x="3827665" y="586740"/>
                  </a:lnTo>
                  <a:lnTo>
                    <a:pt x="3848824" y="547903"/>
                  </a:lnTo>
                  <a:lnTo>
                    <a:pt x="3864737" y="528675"/>
                  </a:lnTo>
                  <a:lnTo>
                    <a:pt x="4201223" y="514515"/>
                  </a:lnTo>
                  <a:lnTo>
                    <a:pt x="4228884" y="547903"/>
                  </a:lnTo>
                  <a:lnTo>
                    <a:pt x="4250042" y="586740"/>
                  </a:lnTo>
                  <a:lnTo>
                    <a:pt x="4263415" y="629627"/>
                  </a:lnTo>
                  <a:lnTo>
                    <a:pt x="4268089" y="675627"/>
                  </a:lnTo>
                  <a:lnTo>
                    <a:pt x="4268089" y="573201"/>
                  </a:lnTo>
                  <a:lnTo>
                    <a:pt x="4263771" y="562470"/>
                  </a:lnTo>
                  <a:lnTo>
                    <a:pt x="4241127" y="525995"/>
                  </a:lnTo>
                  <a:lnTo>
                    <a:pt x="4229862" y="513308"/>
                  </a:lnTo>
                  <a:lnTo>
                    <a:pt x="4465409" y="503377"/>
                  </a:lnTo>
                  <a:lnTo>
                    <a:pt x="4472102" y="496074"/>
                  </a:lnTo>
                  <a:lnTo>
                    <a:pt x="4472013" y="493991"/>
                  </a:lnTo>
                  <a:lnTo>
                    <a:pt x="4784839" y="493991"/>
                  </a:lnTo>
                  <a:lnTo>
                    <a:pt x="4828362" y="499846"/>
                  </a:lnTo>
                  <a:lnTo>
                    <a:pt x="4867465" y="516331"/>
                  </a:lnTo>
                  <a:lnTo>
                    <a:pt x="4900663" y="541909"/>
                  </a:lnTo>
                  <a:lnTo>
                    <a:pt x="4926304" y="575005"/>
                  </a:lnTo>
                  <a:lnTo>
                    <a:pt x="4942852" y="614032"/>
                  </a:lnTo>
                  <a:lnTo>
                    <a:pt x="4948720" y="657440"/>
                  </a:lnTo>
                  <a:lnTo>
                    <a:pt x="4948720" y="569988"/>
                  </a:lnTo>
                  <a:lnTo>
                    <a:pt x="4945989" y="563537"/>
                  </a:lnTo>
                  <a:lnTo>
                    <a:pt x="4916779" y="525856"/>
                  </a:lnTo>
                  <a:lnTo>
                    <a:pt x="4878984" y="496709"/>
                  </a:lnTo>
                  <a:lnTo>
                    <a:pt x="4872533" y="493991"/>
                  </a:lnTo>
                  <a:lnTo>
                    <a:pt x="4834407" y="477913"/>
                  </a:lnTo>
                  <a:lnTo>
                    <a:pt x="4784839" y="471258"/>
                  </a:lnTo>
                  <a:lnTo>
                    <a:pt x="4471047" y="471258"/>
                  </a:lnTo>
                  <a:lnTo>
                    <a:pt x="4470489" y="457822"/>
                  </a:lnTo>
                  <a:lnTo>
                    <a:pt x="4796739" y="444080"/>
                  </a:lnTo>
                  <a:lnTo>
                    <a:pt x="4803432" y="436791"/>
                  </a:lnTo>
                  <a:lnTo>
                    <a:pt x="4791697" y="158038"/>
                  </a:lnTo>
                  <a:lnTo>
                    <a:pt x="4784407" y="151333"/>
                  </a:lnTo>
                  <a:lnTo>
                    <a:pt x="4458157" y="165074"/>
                  </a:lnTo>
                  <a:lnTo>
                    <a:pt x="4464316" y="311454"/>
                  </a:lnTo>
                  <a:lnTo>
                    <a:pt x="4456544" y="126822"/>
                  </a:lnTo>
                  <a:lnTo>
                    <a:pt x="4449267" y="120116"/>
                  </a:lnTo>
                  <a:lnTo>
                    <a:pt x="4357128" y="124002"/>
                  </a:lnTo>
                  <a:lnTo>
                    <a:pt x="4344517" y="82892"/>
                  </a:lnTo>
                  <a:lnTo>
                    <a:pt x="4321149" y="48044"/>
                  </a:lnTo>
                  <a:lnTo>
                    <a:pt x="4289056" y="21348"/>
                  </a:lnTo>
                  <a:lnTo>
                    <a:pt x="4250296" y="4699"/>
                  </a:lnTo>
                  <a:lnTo>
                    <a:pt x="4206913" y="0"/>
                  </a:lnTo>
                  <a:lnTo>
                    <a:pt x="3834104" y="15709"/>
                  </a:lnTo>
                  <a:lnTo>
                    <a:pt x="3834104" y="529971"/>
                  </a:lnTo>
                  <a:lnTo>
                    <a:pt x="3813937" y="562470"/>
                  </a:lnTo>
                  <a:lnTo>
                    <a:pt x="3797719" y="602729"/>
                  </a:lnTo>
                  <a:lnTo>
                    <a:pt x="3788638" y="646061"/>
                  </a:lnTo>
                  <a:lnTo>
                    <a:pt x="1077328" y="646061"/>
                  </a:lnTo>
                  <a:lnTo>
                    <a:pt x="3834104" y="529971"/>
                  </a:lnTo>
                  <a:lnTo>
                    <a:pt x="3834104" y="15709"/>
                  </a:lnTo>
                  <a:lnTo>
                    <a:pt x="2686405" y="64033"/>
                  </a:lnTo>
                  <a:lnTo>
                    <a:pt x="2643581" y="72377"/>
                  </a:lnTo>
                  <a:lnTo>
                    <a:pt x="2606357" y="92214"/>
                  </a:lnTo>
                  <a:lnTo>
                    <a:pt x="2576614" y="121513"/>
                  </a:lnTo>
                  <a:lnTo>
                    <a:pt x="2556256" y="158203"/>
                  </a:lnTo>
                  <a:lnTo>
                    <a:pt x="2547150" y="200228"/>
                  </a:lnTo>
                  <a:lnTo>
                    <a:pt x="682434" y="278765"/>
                  </a:lnTo>
                  <a:lnTo>
                    <a:pt x="681875" y="279107"/>
                  </a:lnTo>
                  <a:lnTo>
                    <a:pt x="680694" y="279298"/>
                  </a:lnTo>
                  <a:lnTo>
                    <a:pt x="680186" y="279146"/>
                  </a:lnTo>
                  <a:lnTo>
                    <a:pt x="58699" y="447992"/>
                  </a:lnTo>
                  <a:lnTo>
                    <a:pt x="43040" y="455168"/>
                  </a:lnTo>
                  <a:lnTo>
                    <a:pt x="31178" y="466636"/>
                  </a:lnTo>
                  <a:lnTo>
                    <a:pt x="23837" y="481431"/>
                  </a:lnTo>
                  <a:lnTo>
                    <a:pt x="21729" y="498551"/>
                  </a:lnTo>
                  <a:lnTo>
                    <a:pt x="25260" y="515429"/>
                  </a:lnTo>
                  <a:lnTo>
                    <a:pt x="33820" y="529539"/>
                  </a:lnTo>
                  <a:lnTo>
                    <a:pt x="44881" y="538581"/>
                  </a:lnTo>
                  <a:lnTo>
                    <a:pt x="25527" y="563537"/>
                  </a:lnTo>
                  <a:lnTo>
                    <a:pt x="6680" y="607999"/>
                  </a:lnTo>
                  <a:lnTo>
                    <a:pt x="0" y="657440"/>
                  </a:lnTo>
                  <a:lnTo>
                    <a:pt x="6680" y="706869"/>
                  </a:lnTo>
                  <a:lnTo>
                    <a:pt x="25527" y="751332"/>
                  </a:lnTo>
                  <a:lnTo>
                    <a:pt x="54737" y="789025"/>
                  </a:lnTo>
                  <a:lnTo>
                    <a:pt x="92532" y="818159"/>
                  </a:lnTo>
                  <a:lnTo>
                    <a:pt x="137109" y="836955"/>
                  </a:lnTo>
                  <a:lnTo>
                    <a:pt x="186677" y="843610"/>
                  </a:lnTo>
                  <a:lnTo>
                    <a:pt x="3851567" y="843610"/>
                  </a:lnTo>
                  <a:lnTo>
                    <a:pt x="3889857" y="878217"/>
                  </a:lnTo>
                  <a:lnTo>
                    <a:pt x="3934663" y="904481"/>
                  </a:lnTo>
                  <a:lnTo>
                    <a:pt x="3984752" y="921156"/>
                  </a:lnTo>
                  <a:lnTo>
                    <a:pt x="4038854" y="926998"/>
                  </a:lnTo>
                  <a:lnTo>
                    <a:pt x="4092956" y="921156"/>
                  </a:lnTo>
                  <a:lnTo>
                    <a:pt x="4143032" y="904481"/>
                  </a:lnTo>
                  <a:lnTo>
                    <a:pt x="4143413" y="904265"/>
                  </a:lnTo>
                  <a:lnTo>
                    <a:pt x="4187850" y="878217"/>
                  </a:lnTo>
                  <a:lnTo>
                    <a:pt x="4226141" y="843610"/>
                  </a:lnTo>
                  <a:lnTo>
                    <a:pt x="4784852" y="843610"/>
                  </a:lnTo>
                  <a:lnTo>
                    <a:pt x="4834407" y="836955"/>
                  </a:lnTo>
                  <a:lnTo>
                    <a:pt x="4872520" y="820889"/>
                  </a:lnTo>
                  <a:lnTo>
                    <a:pt x="4916779" y="789025"/>
                  </a:lnTo>
                  <a:lnTo>
                    <a:pt x="4945989" y="751332"/>
                  </a:lnTo>
                  <a:lnTo>
                    <a:pt x="4964836" y="706882"/>
                  </a:lnTo>
                  <a:lnTo>
                    <a:pt x="4971516" y="657440"/>
                  </a:lnTo>
                  <a:close/>
                </a:path>
              </a:pathLst>
            </a:custGeom>
            <a:solidFill>
              <a:srgbClr val="1C1C1B"/>
            </a:solidFill>
          </p:spPr>
          <p:txBody>
            <a:bodyPr wrap="square" lIns="0" tIns="0" rIns="0" bIns="0" rtlCol="0"/>
            <a:lstStyle/>
            <a:p>
              <a:endParaRPr/>
            </a:p>
          </p:txBody>
        </p:sp>
        <p:sp>
          <p:nvSpPr>
            <p:cNvPr id="27" name="object 27"/>
            <p:cNvSpPr/>
            <p:nvPr/>
          </p:nvSpPr>
          <p:spPr>
            <a:xfrm>
              <a:off x="12756820" y="9016631"/>
              <a:ext cx="3740150" cy="478155"/>
            </a:xfrm>
            <a:custGeom>
              <a:avLst/>
              <a:gdLst/>
              <a:ahLst/>
              <a:cxnLst/>
              <a:rect l="l" t="t" r="r" b="b"/>
              <a:pathLst>
                <a:path w="3740150" h="478154">
                  <a:moveTo>
                    <a:pt x="13509" y="477707"/>
                  </a:moveTo>
                  <a:lnTo>
                    <a:pt x="0" y="156937"/>
                  </a:lnTo>
                  <a:lnTo>
                    <a:pt x="1848424" y="79089"/>
                  </a:lnTo>
                  <a:lnTo>
                    <a:pt x="1861022" y="120211"/>
                  </a:lnTo>
                  <a:lnTo>
                    <a:pt x="1884393" y="155064"/>
                  </a:lnTo>
                  <a:lnTo>
                    <a:pt x="1916486" y="181758"/>
                  </a:lnTo>
                  <a:lnTo>
                    <a:pt x="1955251" y="198403"/>
                  </a:lnTo>
                  <a:lnTo>
                    <a:pt x="1998636" y="203107"/>
                  </a:lnTo>
                  <a:lnTo>
                    <a:pt x="3519144" y="139069"/>
                  </a:lnTo>
                  <a:lnTo>
                    <a:pt x="3561978" y="130733"/>
                  </a:lnTo>
                  <a:lnTo>
                    <a:pt x="3599203" y="110889"/>
                  </a:lnTo>
                  <a:lnTo>
                    <a:pt x="3628936" y="81591"/>
                  </a:lnTo>
                  <a:lnTo>
                    <a:pt x="3649294" y="44896"/>
                  </a:lnTo>
                  <a:lnTo>
                    <a:pt x="3658396" y="2860"/>
                  </a:lnTo>
                  <a:lnTo>
                    <a:pt x="3726314" y="0"/>
                  </a:lnTo>
                  <a:lnTo>
                    <a:pt x="3739823" y="320770"/>
                  </a:lnTo>
                  <a:lnTo>
                    <a:pt x="13509" y="477707"/>
                  </a:lnTo>
                  <a:close/>
                </a:path>
              </a:pathLst>
            </a:custGeom>
            <a:solidFill>
              <a:srgbClr val="FBC2CA"/>
            </a:solidFill>
          </p:spPr>
          <p:txBody>
            <a:bodyPr wrap="square" lIns="0" tIns="0" rIns="0" bIns="0" rtlCol="0"/>
            <a:lstStyle/>
            <a:p>
              <a:endParaRPr/>
            </a:p>
          </p:txBody>
        </p:sp>
        <p:sp>
          <p:nvSpPr>
            <p:cNvPr id="28" name="object 28"/>
            <p:cNvSpPr/>
            <p:nvPr/>
          </p:nvSpPr>
          <p:spPr>
            <a:xfrm>
              <a:off x="12223252" y="9047847"/>
              <a:ext cx="4605020" cy="443865"/>
            </a:xfrm>
            <a:custGeom>
              <a:avLst/>
              <a:gdLst/>
              <a:ahLst/>
              <a:cxnLst/>
              <a:rect l="l" t="t" r="r" b="b"/>
              <a:pathLst>
                <a:path w="4605019" h="443865">
                  <a:moveTo>
                    <a:pt x="3476" y="350057"/>
                  </a:moveTo>
                  <a:lnTo>
                    <a:pt x="0" y="267521"/>
                  </a:lnTo>
                  <a:lnTo>
                    <a:pt x="502520" y="130972"/>
                  </a:lnTo>
                  <a:lnTo>
                    <a:pt x="515698" y="443870"/>
                  </a:lnTo>
                  <a:lnTo>
                    <a:pt x="3476" y="350057"/>
                  </a:lnTo>
                  <a:close/>
                </a:path>
                <a:path w="4605019" h="443865">
                  <a:moveTo>
                    <a:pt x="4305366" y="242876"/>
                  </a:moveTo>
                  <a:lnTo>
                    <a:pt x="4295668" y="12607"/>
                  </a:lnTo>
                  <a:lnTo>
                    <a:pt x="4595025" y="0"/>
                  </a:lnTo>
                  <a:lnTo>
                    <a:pt x="4604723" y="230268"/>
                  </a:lnTo>
                  <a:lnTo>
                    <a:pt x="4305366" y="242876"/>
                  </a:lnTo>
                  <a:close/>
                </a:path>
              </a:pathLst>
            </a:custGeom>
            <a:solidFill>
              <a:srgbClr val="FEC300"/>
            </a:solidFill>
          </p:spPr>
          <p:txBody>
            <a:bodyPr wrap="square" lIns="0" tIns="0" rIns="0" bIns="0" rtlCol="0"/>
            <a:lstStyle/>
            <a:p>
              <a:endParaRPr/>
            </a:p>
          </p:txBody>
        </p:sp>
        <p:sp>
          <p:nvSpPr>
            <p:cNvPr id="29" name="object 29"/>
            <p:cNvSpPr/>
            <p:nvPr/>
          </p:nvSpPr>
          <p:spPr>
            <a:xfrm>
              <a:off x="12109431" y="8895489"/>
              <a:ext cx="4274820" cy="497205"/>
            </a:xfrm>
            <a:custGeom>
              <a:avLst/>
              <a:gdLst/>
              <a:ahLst/>
              <a:cxnLst/>
              <a:rect l="l" t="t" r="r" b="b"/>
              <a:pathLst>
                <a:path w="4274819" h="497204">
                  <a:moveTo>
                    <a:pt x="615" y="473327"/>
                  </a:moveTo>
                  <a:lnTo>
                    <a:pt x="0" y="458707"/>
                  </a:lnTo>
                  <a:lnTo>
                    <a:pt x="3504" y="449859"/>
                  </a:lnTo>
                  <a:lnTo>
                    <a:pt x="82906" y="428286"/>
                  </a:lnTo>
                  <a:lnTo>
                    <a:pt x="85786" y="496654"/>
                  </a:lnTo>
                  <a:lnTo>
                    <a:pt x="4851" y="481833"/>
                  </a:lnTo>
                  <a:lnTo>
                    <a:pt x="615" y="473327"/>
                  </a:lnTo>
                  <a:close/>
                </a:path>
                <a:path w="4274819" h="497204">
                  <a:moveTo>
                    <a:pt x="2525493" y="183333"/>
                  </a:moveTo>
                  <a:lnTo>
                    <a:pt x="2532622" y="138438"/>
                  </a:lnTo>
                  <a:lnTo>
                    <a:pt x="2555627" y="101012"/>
                  </a:lnTo>
                  <a:lnTo>
                    <a:pt x="2590959" y="74922"/>
                  </a:lnTo>
                  <a:lnTo>
                    <a:pt x="2635065" y="64037"/>
                  </a:lnTo>
                  <a:lnTo>
                    <a:pt x="4155573" y="0"/>
                  </a:lnTo>
                  <a:lnTo>
                    <a:pt x="4200439" y="7144"/>
                  </a:lnTo>
                  <a:lnTo>
                    <a:pt x="4237839" y="30180"/>
                  </a:lnTo>
                  <a:lnTo>
                    <a:pt x="4263911" y="65547"/>
                  </a:lnTo>
                  <a:lnTo>
                    <a:pt x="4274788" y="109675"/>
                  </a:lnTo>
                  <a:lnTo>
                    <a:pt x="4267658" y="154574"/>
                  </a:lnTo>
                  <a:lnTo>
                    <a:pt x="4244649" y="192001"/>
                  </a:lnTo>
                  <a:lnTo>
                    <a:pt x="4209316" y="218089"/>
                  </a:lnTo>
                  <a:lnTo>
                    <a:pt x="4165217" y="228971"/>
                  </a:lnTo>
                  <a:lnTo>
                    <a:pt x="2644708" y="293009"/>
                  </a:lnTo>
                  <a:lnTo>
                    <a:pt x="2599843" y="285872"/>
                  </a:lnTo>
                  <a:lnTo>
                    <a:pt x="2562443" y="262843"/>
                  </a:lnTo>
                  <a:lnTo>
                    <a:pt x="2536372" y="227479"/>
                  </a:lnTo>
                  <a:lnTo>
                    <a:pt x="2525493" y="183333"/>
                  </a:lnTo>
                  <a:close/>
                </a:path>
              </a:pathLst>
            </a:custGeom>
            <a:solidFill>
              <a:srgbClr val="FFFFFF"/>
            </a:solidFill>
          </p:spPr>
          <p:txBody>
            <a:bodyPr wrap="square" lIns="0" tIns="0" rIns="0" bIns="0" rtlCol="0"/>
            <a:lstStyle/>
            <a:p>
              <a:endParaRPr/>
            </a:p>
          </p:txBody>
        </p:sp>
        <p:sp>
          <p:nvSpPr>
            <p:cNvPr id="30" name="object 30"/>
            <p:cNvSpPr/>
            <p:nvPr/>
          </p:nvSpPr>
          <p:spPr>
            <a:xfrm>
              <a:off x="12078511" y="8864249"/>
              <a:ext cx="4782185" cy="662305"/>
            </a:xfrm>
            <a:custGeom>
              <a:avLst/>
              <a:gdLst/>
              <a:ahLst/>
              <a:cxnLst/>
              <a:rect l="l" t="t" r="r" b="b"/>
              <a:pathLst>
                <a:path w="4782184" h="662304">
                  <a:moveTo>
                    <a:pt x="4448754" y="457826"/>
                  </a:moveTo>
                  <a:lnTo>
                    <a:pt x="4436425" y="165078"/>
                  </a:lnTo>
                  <a:lnTo>
                    <a:pt x="4762672" y="151338"/>
                  </a:lnTo>
                  <a:lnTo>
                    <a:pt x="4769958" y="158041"/>
                  </a:lnTo>
                  <a:lnTo>
                    <a:pt x="4781698" y="436793"/>
                  </a:lnTo>
                  <a:lnTo>
                    <a:pt x="4775001" y="444086"/>
                  </a:lnTo>
                  <a:lnTo>
                    <a:pt x="4750780" y="445106"/>
                  </a:lnTo>
                  <a:lnTo>
                    <a:pt x="4739767" y="183597"/>
                  </a:lnTo>
                  <a:lnTo>
                    <a:pt x="4440409" y="196205"/>
                  </a:lnTo>
                  <a:lnTo>
                    <a:pt x="4451423" y="457713"/>
                  </a:lnTo>
                  <a:lnTo>
                    <a:pt x="4448754" y="457826"/>
                  </a:lnTo>
                  <a:close/>
                </a:path>
                <a:path w="4782184" h="662304">
                  <a:moveTo>
                    <a:pt x="4451423" y="457713"/>
                  </a:moveTo>
                  <a:lnTo>
                    <a:pt x="4450107" y="426474"/>
                  </a:lnTo>
                  <a:lnTo>
                    <a:pt x="4749465" y="413866"/>
                  </a:lnTo>
                  <a:lnTo>
                    <a:pt x="4750780" y="445106"/>
                  </a:lnTo>
                  <a:lnTo>
                    <a:pt x="4451423" y="457713"/>
                  </a:lnTo>
                  <a:close/>
                </a:path>
                <a:path w="4782184" h="662304">
                  <a:moveTo>
                    <a:pt x="0" y="498556"/>
                  </a:moveTo>
                  <a:lnTo>
                    <a:pt x="21303" y="455168"/>
                  </a:lnTo>
                  <a:lnTo>
                    <a:pt x="658449" y="279142"/>
                  </a:lnTo>
                  <a:lnTo>
                    <a:pt x="658956" y="279293"/>
                  </a:lnTo>
                  <a:lnTo>
                    <a:pt x="660136" y="279102"/>
                  </a:lnTo>
                  <a:lnTo>
                    <a:pt x="660699" y="278766"/>
                  </a:lnTo>
                  <a:lnTo>
                    <a:pt x="2525418" y="200231"/>
                  </a:lnTo>
                  <a:lnTo>
                    <a:pt x="2534521" y="158203"/>
                  </a:lnTo>
                  <a:lnTo>
                    <a:pt x="2554883" y="121512"/>
                  </a:lnTo>
                  <a:lnTo>
                    <a:pt x="2584611" y="92223"/>
                  </a:lnTo>
                  <a:lnTo>
                    <a:pt x="2621842" y="72373"/>
                  </a:lnTo>
                  <a:lnTo>
                    <a:pt x="2664669" y="64037"/>
                  </a:lnTo>
                  <a:lnTo>
                    <a:pt x="4185179" y="0"/>
                  </a:lnTo>
                  <a:lnTo>
                    <a:pt x="4228562" y="4707"/>
                  </a:lnTo>
                  <a:lnTo>
                    <a:pt x="4267323" y="21354"/>
                  </a:lnTo>
                  <a:lnTo>
                    <a:pt x="4299414" y="48047"/>
                  </a:lnTo>
                  <a:lnTo>
                    <a:pt x="4322786" y="82894"/>
                  </a:lnTo>
                  <a:lnTo>
                    <a:pt x="4335389" y="124002"/>
                  </a:lnTo>
                  <a:lnTo>
                    <a:pt x="4427528" y="120121"/>
                  </a:lnTo>
                  <a:lnTo>
                    <a:pt x="4434814" y="126825"/>
                  </a:lnTo>
                  <a:lnTo>
                    <a:pt x="4450365" y="496079"/>
                  </a:lnTo>
                  <a:lnTo>
                    <a:pt x="4443669" y="503371"/>
                  </a:lnTo>
                  <a:lnTo>
                    <a:pt x="4419448" y="504391"/>
                  </a:lnTo>
                  <a:lnTo>
                    <a:pt x="4404623" y="152381"/>
                  </a:lnTo>
                  <a:lnTo>
                    <a:pt x="4336705" y="155242"/>
                  </a:lnTo>
                  <a:lnTo>
                    <a:pt x="4327602" y="197280"/>
                  </a:lnTo>
                  <a:lnTo>
                    <a:pt x="4309460" y="229979"/>
                  </a:lnTo>
                  <a:lnTo>
                    <a:pt x="4305709" y="140915"/>
                  </a:lnTo>
                  <a:lnTo>
                    <a:pt x="4294831" y="96769"/>
                  </a:lnTo>
                  <a:lnTo>
                    <a:pt x="4268759" y="61405"/>
                  </a:lnTo>
                  <a:lnTo>
                    <a:pt x="4231359" y="38377"/>
                  </a:lnTo>
                  <a:lnTo>
                    <a:pt x="4186495" y="31239"/>
                  </a:lnTo>
                  <a:lnTo>
                    <a:pt x="2665985" y="95277"/>
                  </a:lnTo>
                  <a:lnTo>
                    <a:pt x="2621879" y="106162"/>
                  </a:lnTo>
                  <a:lnTo>
                    <a:pt x="2586548" y="132253"/>
                  </a:lnTo>
                  <a:lnTo>
                    <a:pt x="2563543" y="169684"/>
                  </a:lnTo>
                  <a:lnTo>
                    <a:pt x="2556414" y="214589"/>
                  </a:lnTo>
                  <a:lnTo>
                    <a:pt x="2560165" y="303646"/>
                  </a:lnTo>
                  <a:lnTo>
                    <a:pt x="2539337" y="272586"/>
                  </a:lnTo>
                  <a:lnTo>
                    <a:pt x="2526733" y="231471"/>
                  </a:lnTo>
                  <a:lnTo>
                    <a:pt x="678308" y="309319"/>
                  </a:lnTo>
                  <a:lnTo>
                    <a:pt x="693134" y="661329"/>
                  </a:lnTo>
                  <a:lnTo>
                    <a:pt x="676840" y="662015"/>
                  </a:lnTo>
                  <a:lnTo>
                    <a:pt x="676234" y="661728"/>
                  </a:lnTo>
                  <a:lnTo>
                    <a:pt x="675058" y="661636"/>
                  </a:lnTo>
                  <a:lnTo>
                    <a:pt x="674566" y="661829"/>
                  </a:lnTo>
                  <a:lnTo>
                    <a:pt x="661788" y="659489"/>
                  </a:lnTo>
                  <a:lnTo>
                    <a:pt x="647262" y="314570"/>
                  </a:lnTo>
                  <a:lnTo>
                    <a:pt x="144741" y="451119"/>
                  </a:lnTo>
                  <a:lnTo>
                    <a:pt x="149566" y="565684"/>
                  </a:lnTo>
                  <a:lnTo>
                    <a:pt x="118055" y="559913"/>
                  </a:lnTo>
                  <a:lnTo>
                    <a:pt x="113826" y="459510"/>
                  </a:lnTo>
                  <a:lnTo>
                    <a:pt x="45166" y="478159"/>
                  </a:lnTo>
                  <a:lnTo>
                    <a:pt x="34425" y="481099"/>
                  </a:lnTo>
                  <a:lnTo>
                    <a:pt x="30920" y="489931"/>
                  </a:lnTo>
                  <a:lnTo>
                    <a:pt x="33153" y="542962"/>
                  </a:lnTo>
                  <a:lnTo>
                    <a:pt x="24868" y="539978"/>
                  </a:lnTo>
                  <a:lnTo>
                    <a:pt x="12084" y="529545"/>
                  </a:lnTo>
                  <a:lnTo>
                    <a:pt x="3531" y="515430"/>
                  </a:lnTo>
                  <a:lnTo>
                    <a:pt x="0" y="498556"/>
                  </a:lnTo>
                  <a:close/>
                </a:path>
                <a:path w="4782184" h="662304">
                  <a:moveTo>
                    <a:pt x="693134" y="661329"/>
                  </a:moveTo>
                  <a:lnTo>
                    <a:pt x="691818" y="630089"/>
                  </a:lnTo>
                  <a:lnTo>
                    <a:pt x="4418132" y="473151"/>
                  </a:lnTo>
                  <a:lnTo>
                    <a:pt x="4419448" y="504391"/>
                  </a:lnTo>
                  <a:lnTo>
                    <a:pt x="693134" y="661329"/>
                  </a:lnTo>
                  <a:close/>
                </a:path>
                <a:path w="4782184" h="662304">
                  <a:moveTo>
                    <a:pt x="2560165" y="303646"/>
                  </a:moveTo>
                  <a:lnTo>
                    <a:pt x="2556414" y="214589"/>
                  </a:lnTo>
                  <a:lnTo>
                    <a:pt x="2567293" y="258725"/>
                  </a:lnTo>
                  <a:lnTo>
                    <a:pt x="2593364" y="294085"/>
                  </a:lnTo>
                  <a:lnTo>
                    <a:pt x="2630764" y="317112"/>
                  </a:lnTo>
                  <a:lnTo>
                    <a:pt x="2675628" y="324249"/>
                  </a:lnTo>
                  <a:lnTo>
                    <a:pt x="4196138" y="260211"/>
                  </a:lnTo>
                  <a:lnTo>
                    <a:pt x="4240244" y="249329"/>
                  </a:lnTo>
                  <a:lnTo>
                    <a:pt x="4275575" y="223243"/>
                  </a:lnTo>
                  <a:lnTo>
                    <a:pt x="4298581" y="185817"/>
                  </a:lnTo>
                  <a:lnTo>
                    <a:pt x="4305709" y="140915"/>
                  </a:lnTo>
                  <a:lnTo>
                    <a:pt x="4309460" y="229979"/>
                  </a:lnTo>
                  <a:lnTo>
                    <a:pt x="4277512" y="263270"/>
                  </a:lnTo>
                  <a:lnTo>
                    <a:pt x="4240281" y="283116"/>
                  </a:lnTo>
                  <a:lnTo>
                    <a:pt x="4197454" y="291451"/>
                  </a:lnTo>
                  <a:lnTo>
                    <a:pt x="2676944" y="355489"/>
                  </a:lnTo>
                  <a:lnTo>
                    <a:pt x="2633561" y="350783"/>
                  </a:lnTo>
                  <a:lnTo>
                    <a:pt x="2594800" y="334135"/>
                  </a:lnTo>
                  <a:lnTo>
                    <a:pt x="2562709" y="307439"/>
                  </a:lnTo>
                  <a:lnTo>
                    <a:pt x="2560165" y="303646"/>
                  </a:lnTo>
                  <a:close/>
                </a:path>
                <a:path w="4782184" h="662304">
                  <a:moveTo>
                    <a:pt x="149566" y="565684"/>
                  </a:moveTo>
                  <a:lnTo>
                    <a:pt x="148217" y="533655"/>
                  </a:lnTo>
                  <a:lnTo>
                    <a:pt x="660439" y="627452"/>
                  </a:lnTo>
                  <a:lnTo>
                    <a:pt x="661788" y="659489"/>
                  </a:lnTo>
                  <a:lnTo>
                    <a:pt x="149566" y="565684"/>
                  </a:lnTo>
                  <a:close/>
                </a:path>
                <a:path w="4782184" h="662304">
                  <a:moveTo>
                    <a:pt x="33153" y="542962"/>
                  </a:moveTo>
                  <a:lnTo>
                    <a:pt x="31535" y="504551"/>
                  </a:lnTo>
                  <a:lnTo>
                    <a:pt x="35771" y="513057"/>
                  </a:lnTo>
                  <a:lnTo>
                    <a:pt x="116706" y="527878"/>
                  </a:lnTo>
                  <a:lnTo>
                    <a:pt x="118055" y="559913"/>
                  </a:lnTo>
                  <a:lnTo>
                    <a:pt x="41090" y="545818"/>
                  </a:lnTo>
                  <a:lnTo>
                    <a:pt x="33153" y="542962"/>
                  </a:lnTo>
                  <a:close/>
                </a:path>
              </a:pathLst>
            </a:custGeom>
            <a:solidFill>
              <a:srgbClr val="1C1C1B"/>
            </a:solidFill>
          </p:spPr>
          <p:txBody>
            <a:bodyPr wrap="square" lIns="0" tIns="0" rIns="0" bIns="0" rtlCol="0"/>
            <a:lstStyle/>
            <a:p>
              <a:endParaRPr/>
            </a:p>
          </p:txBody>
        </p:sp>
      </p:grpSp>
      <p:grpSp>
        <p:nvGrpSpPr>
          <p:cNvPr id="31" name="object 31"/>
          <p:cNvGrpSpPr/>
          <p:nvPr/>
        </p:nvGrpSpPr>
        <p:grpSpPr>
          <a:xfrm>
            <a:off x="1254744" y="8970544"/>
            <a:ext cx="4972050" cy="783590"/>
            <a:chOff x="1254744" y="8970544"/>
            <a:chExt cx="4972050" cy="783590"/>
          </a:xfrm>
        </p:grpSpPr>
        <p:sp>
          <p:nvSpPr>
            <p:cNvPr id="32" name="object 32"/>
            <p:cNvSpPr/>
            <p:nvPr/>
          </p:nvSpPr>
          <p:spPr>
            <a:xfrm>
              <a:off x="1254744" y="9251237"/>
              <a:ext cx="4972050" cy="502920"/>
            </a:xfrm>
            <a:custGeom>
              <a:avLst/>
              <a:gdLst/>
              <a:ahLst/>
              <a:cxnLst/>
              <a:rect l="l" t="t" r="r" b="b"/>
              <a:pathLst>
                <a:path w="4972050" h="502920">
                  <a:moveTo>
                    <a:pt x="4038844" y="502700"/>
                  </a:moveTo>
                  <a:lnTo>
                    <a:pt x="3984739" y="496865"/>
                  </a:lnTo>
                  <a:lnTo>
                    <a:pt x="3934662" y="480192"/>
                  </a:lnTo>
                  <a:lnTo>
                    <a:pt x="3889855" y="453928"/>
                  </a:lnTo>
                  <a:lnTo>
                    <a:pt x="3851561" y="419318"/>
                  </a:lnTo>
                  <a:lnTo>
                    <a:pt x="186668" y="419318"/>
                  </a:lnTo>
                  <a:lnTo>
                    <a:pt x="137102" y="412657"/>
                  </a:lnTo>
                  <a:lnTo>
                    <a:pt x="92527" y="393865"/>
                  </a:lnTo>
                  <a:lnTo>
                    <a:pt x="54736" y="364731"/>
                  </a:lnTo>
                  <a:lnTo>
                    <a:pt x="25522" y="327042"/>
                  </a:lnTo>
                  <a:lnTo>
                    <a:pt x="6679" y="282584"/>
                  </a:lnTo>
                  <a:lnTo>
                    <a:pt x="0" y="233146"/>
                  </a:lnTo>
                  <a:lnTo>
                    <a:pt x="6679" y="183707"/>
                  </a:lnTo>
                  <a:lnTo>
                    <a:pt x="25522" y="139247"/>
                  </a:lnTo>
                  <a:lnTo>
                    <a:pt x="54736" y="101555"/>
                  </a:lnTo>
                  <a:lnTo>
                    <a:pt x="92527" y="72418"/>
                  </a:lnTo>
                  <a:lnTo>
                    <a:pt x="137102" y="53625"/>
                  </a:lnTo>
                  <a:lnTo>
                    <a:pt x="186668" y="46963"/>
                  </a:lnTo>
                  <a:lnTo>
                    <a:pt x="3892428" y="46963"/>
                  </a:lnTo>
                  <a:lnTo>
                    <a:pt x="3925055" y="27175"/>
                  </a:lnTo>
                  <a:lnTo>
                    <a:pt x="3960659" y="12415"/>
                  </a:lnTo>
                  <a:lnTo>
                    <a:pt x="3998751" y="3188"/>
                  </a:lnTo>
                  <a:lnTo>
                    <a:pt x="4038844" y="0"/>
                  </a:lnTo>
                  <a:lnTo>
                    <a:pt x="4078937" y="3188"/>
                  </a:lnTo>
                  <a:lnTo>
                    <a:pt x="4117029" y="12415"/>
                  </a:lnTo>
                  <a:lnTo>
                    <a:pt x="4152633" y="27175"/>
                  </a:lnTo>
                  <a:lnTo>
                    <a:pt x="4185260" y="46963"/>
                  </a:lnTo>
                  <a:lnTo>
                    <a:pt x="4784834" y="46963"/>
                  </a:lnTo>
                  <a:lnTo>
                    <a:pt x="4834400" y="53625"/>
                  </a:lnTo>
                  <a:lnTo>
                    <a:pt x="4878975" y="72418"/>
                  </a:lnTo>
                  <a:lnTo>
                    <a:pt x="4916767" y="101555"/>
                  </a:lnTo>
                  <a:lnTo>
                    <a:pt x="4945983" y="139247"/>
                  </a:lnTo>
                  <a:lnTo>
                    <a:pt x="4964829" y="183707"/>
                  </a:lnTo>
                  <a:lnTo>
                    <a:pt x="4971514" y="233146"/>
                  </a:lnTo>
                  <a:lnTo>
                    <a:pt x="4964834" y="282580"/>
                  </a:lnTo>
                  <a:lnTo>
                    <a:pt x="4945991" y="327037"/>
                  </a:lnTo>
                  <a:lnTo>
                    <a:pt x="4916777" y="364727"/>
                  </a:lnTo>
                  <a:lnTo>
                    <a:pt x="4878986" y="393863"/>
                  </a:lnTo>
                  <a:lnTo>
                    <a:pt x="4834411" y="412656"/>
                  </a:lnTo>
                  <a:lnTo>
                    <a:pt x="4784845" y="419318"/>
                  </a:lnTo>
                  <a:lnTo>
                    <a:pt x="4226139" y="419318"/>
                  </a:lnTo>
                  <a:lnTo>
                    <a:pt x="4187843" y="453928"/>
                  </a:lnTo>
                  <a:lnTo>
                    <a:pt x="4143032" y="480192"/>
                  </a:lnTo>
                  <a:lnTo>
                    <a:pt x="4092951" y="496865"/>
                  </a:lnTo>
                  <a:lnTo>
                    <a:pt x="4038844" y="502700"/>
                  </a:lnTo>
                  <a:close/>
                </a:path>
              </a:pathLst>
            </a:custGeom>
            <a:solidFill>
              <a:srgbClr val="1C1C1B"/>
            </a:solidFill>
          </p:spPr>
          <p:txBody>
            <a:bodyPr wrap="square" lIns="0" tIns="0" rIns="0" bIns="0" rtlCol="0"/>
            <a:lstStyle/>
            <a:p>
              <a:endParaRPr/>
            </a:p>
          </p:txBody>
        </p:sp>
        <p:sp>
          <p:nvSpPr>
            <p:cNvPr id="33" name="object 33"/>
            <p:cNvSpPr/>
            <p:nvPr/>
          </p:nvSpPr>
          <p:spPr>
            <a:xfrm>
              <a:off x="1277531" y="9320926"/>
              <a:ext cx="4926330" cy="327025"/>
            </a:xfrm>
            <a:custGeom>
              <a:avLst/>
              <a:gdLst/>
              <a:ahLst/>
              <a:cxnLst/>
              <a:rect l="l" t="t" r="r" b="b"/>
              <a:pathLst>
                <a:path w="4926330" h="327025">
                  <a:moveTo>
                    <a:pt x="3810579" y="326902"/>
                  </a:moveTo>
                  <a:lnTo>
                    <a:pt x="163881" y="326902"/>
                  </a:lnTo>
                  <a:lnTo>
                    <a:pt x="120367" y="321054"/>
                  </a:lnTo>
                  <a:lnTo>
                    <a:pt x="81233" y="304554"/>
                  </a:lnTo>
                  <a:lnTo>
                    <a:pt x="48055" y="278974"/>
                  </a:lnTo>
                  <a:lnTo>
                    <a:pt x="22407" y="245885"/>
                  </a:lnTo>
                  <a:lnTo>
                    <a:pt x="5864" y="206855"/>
                  </a:lnTo>
                  <a:lnTo>
                    <a:pt x="0" y="163457"/>
                  </a:lnTo>
                  <a:lnTo>
                    <a:pt x="5864" y="120053"/>
                  </a:lnTo>
                  <a:lnTo>
                    <a:pt x="22407" y="81020"/>
                  </a:lnTo>
                  <a:lnTo>
                    <a:pt x="48055" y="47929"/>
                  </a:lnTo>
                  <a:lnTo>
                    <a:pt x="81233" y="22348"/>
                  </a:lnTo>
                  <a:lnTo>
                    <a:pt x="120367" y="5848"/>
                  </a:lnTo>
                  <a:lnTo>
                    <a:pt x="163881" y="0"/>
                  </a:lnTo>
                  <a:lnTo>
                    <a:pt x="3842161" y="0"/>
                  </a:lnTo>
                  <a:lnTo>
                    <a:pt x="3813788" y="32003"/>
                  </a:lnTo>
                  <a:lnTo>
                    <a:pt x="3791140" y="68486"/>
                  </a:lnTo>
                  <a:lnTo>
                    <a:pt x="3774925" y="108746"/>
                  </a:lnTo>
                  <a:lnTo>
                    <a:pt x="3765849" y="152082"/>
                  </a:lnTo>
                  <a:lnTo>
                    <a:pt x="129268" y="152094"/>
                  </a:lnTo>
                  <a:lnTo>
                    <a:pt x="124164" y="157173"/>
                  </a:lnTo>
                  <a:lnTo>
                    <a:pt x="124164" y="169729"/>
                  </a:lnTo>
                  <a:lnTo>
                    <a:pt x="129268" y="174820"/>
                  </a:lnTo>
                  <a:lnTo>
                    <a:pt x="3764219" y="174820"/>
                  </a:lnTo>
                  <a:lnTo>
                    <a:pt x="3764048" y="181660"/>
                  </a:lnTo>
                  <a:lnTo>
                    <a:pt x="3767204" y="221401"/>
                  </a:lnTo>
                  <a:lnTo>
                    <a:pt x="3776342" y="259173"/>
                  </a:lnTo>
                  <a:lnTo>
                    <a:pt x="3790965" y="294499"/>
                  </a:lnTo>
                  <a:lnTo>
                    <a:pt x="3810579" y="326902"/>
                  </a:lnTo>
                  <a:close/>
                </a:path>
                <a:path w="4926330" h="327025">
                  <a:moveTo>
                    <a:pt x="4762047" y="326891"/>
                  </a:moveTo>
                  <a:lnTo>
                    <a:pt x="4221547" y="326891"/>
                  </a:lnTo>
                  <a:lnTo>
                    <a:pt x="4241161" y="294488"/>
                  </a:lnTo>
                  <a:lnTo>
                    <a:pt x="4255785" y="259162"/>
                  </a:lnTo>
                  <a:lnTo>
                    <a:pt x="4264922" y="221390"/>
                  </a:lnTo>
                  <a:lnTo>
                    <a:pt x="4268078" y="181649"/>
                  </a:lnTo>
                  <a:lnTo>
                    <a:pt x="4267907" y="174808"/>
                  </a:lnTo>
                  <a:lnTo>
                    <a:pt x="4800557" y="174808"/>
                  </a:lnTo>
                  <a:lnTo>
                    <a:pt x="4805649" y="169718"/>
                  </a:lnTo>
                  <a:lnTo>
                    <a:pt x="4805649" y="157173"/>
                  </a:lnTo>
                  <a:lnTo>
                    <a:pt x="4800557" y="152082"/>
                  </a:lnTo>
                  <a:lnTo>
                    <a:pt x="4266278" y="152082"/>
                  </a:lnTo>
                  <a:lnTo>
                    <a:pt x="4257201" y="108746"/>
                  </a:lnTo>
                  <a:lnTo>
                    <a:pt x="4240986" y="68486"/>
                  </a:lnTo>
                  <a:lnTo>
                    <a:pt x="4218339" y="32003"/>
                  </a:lnTo>
                  <a:lnTo>
                    <a:pt x="4189965" y="0"/>
                  </a:lnTo>
                  <a:lnTo>
                    <a:pt x="4762047" y="0"/>
                  </a:lnTo>
                  <a:lnTo>
                    <a:pt x="4805566" y="5848"/>
                  </a:lnTo>
                  <a:lnTo>
                    <a:pt x="4844700" y="22348"/>
                  </a:lnTo>
                  <a:lnTo>
                    <a:pt x="4877877" y="47927"/>
                  </a:lnTo>
                  <a:lnTo>
                    <a:pt x="4903524" y="81017"/>
                  </a:lnTo>
                  <a:lnTo>
                    <a:pt x="4920065" y="120046"/>
                  </a:lnTo>
                  <a:lnTo>
                    <a:pt x="4925929" y="163445"/>
                  </a:lnTo>
                  <a:lnTo>
                    <a:pt x="4920065" y="206844"/>
                  </a:lnTo>
                  <a:lnTo>
                    <a:pt x="4903524" y="245873"/>
                  </a:lnTo>
                  <a:lnTo>
                    <a:pt x="4877877" y="278963"/>
                  </a:lnTo>
                  <a:lnTo>
                    <a:pt x="4844700" y="304543"/>
                  </a:lnTo>
                  <a:lnTo>
                    <a:pt x="4805566" y="321042"/>
                  </a:lnTo>
                  <a:lnTo>
                    <a:pt x="4762047" y="326891"/>
                  </a:lnTo>
                  <a:close/>
                </a:path>
              </a:pathLst>
            </a:custGeom>
            <a:solidFill>
              <a:srgbClr val="FFFFFF"/>
            </a:solidFill>
          </p:spPr>
          <p:txBody>
            <a:bodyPr wrap="square" lIns="0" tIns="0" rIns="0" bIns="0" rtlCol="0"/>
            <a:lstStyle/>
            <a:p>
              <a:endParaRPr/>
            </a:p>
          </p:txBody>
        </p:sp>
        <p:sp>
          <p:nvSpPr>
            <p:cNvPr id="34" name="object 34"/>
            <p:cNvSpPr/>
            <p:nvPr/>
          </p:nvSpPr>
          <p:spPr>
            <a:xfrm>
              <a:off x="5064368" y="9273963"/>
              <a:ext cx="458470" cy="457834"/>
            </a:xfrm>
            <a:custGeom>
              <a:avLst/>
              <a:gdLst/>
              <a:ahLst/>
              <a:cxnLst/>
              <a:rect l="l" t="t" r="r" b="b"/>
              <a:pathLst>
                <a:path w="458470" h="457834">
                  <a:moveTo>
                    <a:pt x="229221" y="457248"/>
                  </a:moveTo>
                  <a:lnTo>
                    <a:pt x="183080" y="452594"/>
                  </a:lnTo>
                  <a:lnTo>
                    <a:pt x="140078" y="439252"/>
                  </a:lnTo>
                  <a:lnTo>
                    <a:pt x="101144" y="418148"/>
                  </a:lnTo>
                  <a:lnTo>
                    <a:pt x="67207" y="390209"/>
                  </a:lnTo>
                  <a:lnTo>
                    <a:pt x="39195" y="356360"/>
                  </a:lnTo>
                  <a:lnTo>
                    <a:pt x="18038" y="317528"/>
                  </a:lnTo>
                  <a:lnTo>
                    <a:pt x="4663" y="274641"/>
                  </a:lnTo>
                  <a:lnTo>
                    <a:pt x="0" y="228612"/>
                  </a:lnTo>
                  <a:lnTo>
                    <a:pt x="4663" y="182603"/>
                  </a:lnTo>
                  <a:lnTo>
                    <a:pt x="18040" y="139714"/>
                  </a:lnTo>
                  <a:lnTo>
                    <a:pt x="39198" y="100882"/>
                  </a:lnTo>
                  <a:lnTo>
                    <a:pt x="67210" y="67034"/>
                  </a:lnTo>
                  <a:lnTo>
                    <a:pt x="101147" y="39096"/>
                  </a:lnTo>
                  <a:lnTo>
                    <a:pt x="140081" y="17993"/>
                  </a:lnTo>
                  <a:lnTo>
                    <a:pt x="183081" y="4652"/>
                  </a:lnTo>
                  <a:lnTo>
                    <a:pt x="229221" y="0"/>
                  </a:lnTo>
                  <a:lnTo>
                    <a:pt x="275364" y="4653"/>
                  </a:lnTo>
                  <a:lnTo>
                    <a:pt x="318367" y="17995"/>
                  </a:lnTo>
                  <a:lnTo>
                    <a:pt x="357302" y="39099"/>
                  </a:lnTo>
                  <a:lnTo>
                    <a:pt x="391241" y="67038"/>
                  </a:lnTo>
                  <a:lnTo>
                    <a:pt x="409120" y="88642"/>
                  </a:lnTo>
                  <a:lnTo>
                    <a:pt x="229221" y="88642"/>
                  </a:lnTo>
                  <a:lnTo>
                    <a:pt x="184909" y="95790"/>
                  </a:lnTo>
                  <a:lnTo>
                    <a:pt x="146387" y="115685"/>
                  </a:lnTo>
                  <a:lnTo>
                    <a:pt x="115987" y="146002"/>
                  </a:lnTo>
                  <a:lnTo>
                    <a:pt x="96040" y="184419"/>
                  </a:lnTo>
                  <a:lnTo>
                    <a:pt x="88879" y="228624"/>
                  </a:lnTo>
                  <a:lnTo>
                    <a:pt x="96044" y="272805"/>
                  </a:lnTo>
                  <a:lnTo>
                    <a:pt x="115992" y="311222"/>
                  </a:lnTo>
                  <a:lnTo>
                    <a:pt x="146390" y="341540"/>
                  </a:lnTo>
                  <a:lnTo>
                    <a:pt x="184910" y="361434"/>
                  </a:lnTo>
                  <a:lnTo>
                    <a:pt x="229221" y="368582"/>
                  </a:lnTo>
                  <a:lnTo>
                    <a:pt x="409135" y="368582"/>
                  </a:lnTo>
                  <a:lnTo>
                    <a:pt x="391231" y="390213"/>
                  </a:lnTo>
                  <a:lnTo>
                    <a:pt x="357292" y="418151"/>
                  </a:lnTo>
                  <a:lnTo>
                    <a:pt x="318357" y="439254"/>
                  </a:lnTo>
                  <a:lnTo>
                    <a:pt x="275356" y="452595"/>
                  </a:lnTo>
                  <a:lnTo>
                    <a:pt x="229221" y="457248"/>
                  </a:lnTo>
                  <a:close/>
                </a:path>
                <a:path w="458470" h="457834">
                  <a:moveTo>
                    <a:pt x="409135" y="368582"/>
                  </a:moveTo>
                  <a:lnTo>
                    <a:pt x="229221" y="368582"/>
                  </a:lnTo>
                  <a:lnTo>
                    <a:pt x="273537" y="361434"/>
                  </a:lnTo>
                  <a:lnTo>
                    <a:pt x="312060" y="341540"/>
                  </a:lnTo>
                  <a:lnTo>
                    <a:pt x="342460" y="311222"/>
                  </a:lnTo>
                  <a:lnTo>
                    <a:pt x="362408" y="272805"/>
                  </a:lnTo>
                  <a:lnTo>
                    <a:pt x="369575" y="228612"/>
                  </a:lnTo>
                  <a:lnTo>
                    <a:pt x="362408" y="184419"/>
                  </a:lnTo>
                  <a:lnTo>
                    <a:pt x="342460" y="146002"/>
                  </a:lnTo>
                  <a:lnTo>
                    <a:pt x="312060" y="115685"/>
                  </a:lnTo>
                  <a:lnTo>
                    <a:pt x="273537" y="95790"/>
                  </a:lnTo>
                  <a:lnTo>
                    <a:pt x="229221" y="88642"/>
                  </a:lnTo>
                  <a:lnTo>
                    <a:pt x="409120" y="88642"/>
                  </a:lnTo>
                  <a:lnTo>
                    <a:pt x="419254" y="100887"/>
                  </a:lnTo>
                  <a:lnTo>
                    <a:pt x="440413" y="139719"/>
                  </a:lnTo>
                  <a:lnTo>
                    <a:pt x="453789" y="182606"/>
                  </a:lnTo>
                  <a:lnTo>
                    <a:pt x="458454" y="228624"/>
                  </a:lnTo>
                  <a:lnTo>
                    <a:pt x="453788" y="274644"/>
                  </a:lnTo>
                  <a:lnTo>
                    <a:pt x="440409" y="317533"/>
                  </a:lnTo>
                  <a:lnTo>
                    <a:pt x="419247" y="356365"/>
                  </a:lnTo>
                  <a:lnTo>
                    <a:pt x="409135" y="368582"/>
                  </a:lnTo>
                  <a:close/>
                </a:path>
              </a:pathLst>
            </a:custGeom>
            <a:solidFill>
              <a:srgbClr val="FBC2CA"/>
            </a:solidFill>
          </p:spPr>
          <p:txBody>
            <a:bodyPr wrap="square" lIns="0" tIns="0" rIns="0" bIns="0" rtlCol="0"/>
            <a:lstStyle/>
            <a:p>
              <a:endParaRPr/>
            </a:p>
          </p:txBody>
        </p:sp>
        <p:pic>
          <p:nvPicPr>
            <p:cNvPr id="35" name="object 35"/>
            <p:cNvPicPr/>
            <p:nvPr/>
          </p:nvPicPr>
          <p:blipFill>
            <a:blip r:embed="rId6" cstate="print"/>
            <a:stretch>
              <a:fillRect/>
            </a:stretch>
          </p:blipFill>
          <p:spPr>
            <a:xfrm>
              <a:off x="5176021" y="9385343"/>
              <a:ext cx="235124" cy="234487"/>
            </a:xfrm>
            <a:prstGeom prst="rect">
              <a:avLst/>
            </a:prstGeom>
          </p:spPr>
        </p:pic>
        <p:sp>
          <p:nvSpPr>
            <p:cNvPr id="36" name="object 36"/>
            <p:cNvSpPr/>
            <p:nvPr/>
          </p:nvSpPr>
          <p:spPr>
            <a:xfrm>
              <a:off x="1254734" y="8970555"/>
              <a:ext cx="4972050" cy="783590"/>
            </a:xfrm>
            <a:custGeom>
              <a:avLst/>
              <a:gdLst/>
              <a:ahLst/>
              <a:cxnLst/>
              <a:rect l="l" t="t" r="r" b="b"/>
              <a:pathLst>
                <a:path w="4972050" h="783590">
                  <a:moveTo>
                    <a:pt x="4179201" y="532041"/>
                  </a:moveTo>
                  <a:lnTo>
                    <a:pt x="4172039" y="487832"/>
                  </a:lnTo>
                  <a:lnTo>
                    <a:pt x="4156418" y="457758"/>
                  </a:lnTo>
                  <a:lnTo>
                    <a:pt x="4156418" y="532028"/>
                  </a:lnTo>
                  <a:lnTo>
                    <a:pt x="4147159" y="577634"/>
                  </a:lnTo>
                  <a:lnTo>
                    <a:pt x="4121937" y="614895"/>
                  </a:lnTo>
                  <a:lnTo>
                    <a:pt x="4084574" y="640054"/>
                  </a:lnTo>
                  <a:lnTo>
                    <a:pt x="4038854" y="649287"/>
                  </a:lnTo>
                  <a:lnTo>
                    <a:pt x="3993134" y="640054"/>
                  </a:lnTo>
                  <a:lnTo>
                    <a:pt x="3955758" y="614895"/>
                  </a:lnTo>
                  <a:lnTo>
                    <a:pt x="3930548" y="577634"/>
                  </a:lnTo>
                  <a:lnTo>
                    <a:pt x="3921290" y="532041"/>
                  </a:lnTo>
                  <a:lnTo>
                    <a:pt x="3930548" y="486448"/>
                  </a:lnTo>
                  <a:lnTo>
                    <a:pt x="3955758" y="449173"/>
                  </a:lnTo>
                  <a:lnTo>
                    <a:pt x="3993134" y="424027"/>
                  </a:lnTo>
                  <a:lnTo>
                    <a:pt x="4038854" y="414794"/>
                  </a:lnTo>
                  <a:lnTo>
                    <a:pt x="4084574" y="424027"/>
                  </a:lnTo>
                  <a:lnTo>
                    <a:pt x="4121937" y="449173"/>
                  </a:lnTo>
                  <a:lnTo>
                    <a:pt x="4147159" y="486448"/>
                  </a:lnTo>
                  <a:lnTo>
                    <a:pt x="4156418" y="532028"/>
                  </a:lnTo>
                  <a:lnTo>
                    <a:pt x="4156418" y="457758"/>
                  </a:lnTo>
                  <a:lnTo>
                    <a:pt x="4121683" y="419100"/>
                  </a:lnTo>
                  <a:lnTo>
                    <a:pt x="4083164" y="399199"/>
                  </a:lnTo>
                  <a:lnTo>
                    <a:pt x="4038854" y="392061"/>
                  </a:lnTo>
                  <a:lnTo>
                    <a:pt x="3994543" y="399199"/>
                  </a:lnTo>
                  <a:lnTo>
                    <a:pt x="3956012" y="419100"/>
                  </a:lnTo>
                  <a:lnTo>
                    <a:pt x="3925620" y="449414"/>
                  </a:lnTo>
                  <a:lnTo>
                    <a:pt x="3905669" y="487832"/>
                  </a:lnTo>
                  <a:lnTo>
                    <a:pt x="3898506" y="532028"/>
                  </a:lnTo>
                  <a:lnTo>
                    <a:pt x="3905669" y="576224"/>
                  </a:lnTo>
                  <a:lnTo>
                    <a:pt x="3925620" y="614641"/>
                  </a:lnTo>
                  <a:lnTo>
                    <a:pt x="3956012" y="644956"/>
                  </a:lnTo>
                  <a:lnTo>
                    <a:pt x="3994543" y="664845"/>
                  </a:lnTo>
                  <a:lnTo>
                    <a:pt x="4038854" y="671995"/>
                  </a:lnTo>
                  <a:lnTo>
                    <a:pt x="4083164" y="664845"/>
                  </a:lnTo>
                  <a:lnTo>
                    <a:pt x="4113314" y="649287"/>
                  </a:lnTo>
                  <a:lnTo>
                    <a:pt x="4121683" y="644956"/>
                  </a:lnTo>
                  <a:lnTo>
                    <a:pt x="4152087" y="614641"/>
                  </a:lnTo>
                  <a:lnTo>
                    <a:pt x="4172039" y="576224"/>
                  </a:lnTo>
                  <a:lnTo>
                    <a:pt x="4179201" y="532041"/>
                  </a:lnTo>
                  <a:close/>
                </a:path>
                <a:path w="4972050" h="783590">
                  <a:moveTo>
                    <a:pt x="4971516" y="513829"/>
                  </a:moveTo>
                  <a:lnTo>
                    <a:pt x="4964836" y="464400"/>
                  </a:lnTo>
                  <a:lnTo>
                    <a:pt x="4948720" y="426389"/>
                  </a:lnTo>
                  <a:lnTo>
                    <a:pt x="4948720" y="513829"/>
                  </a:lnTo>
                  <a:lnTo>
                    <a:pt x="4942852" y="557237"/>
                  </a:lnTo>
                  <a:lnTo>
                    <a:pt x="4926317" y="596265"/>
                  </a:lnTo>
                  <a:lnTo>
                    <a:pt x="4900663" y="629348"/>
                  </a:lnTo>
                  <a:lnTo>
                    <a:pt x="4867491" y="654926"/>
                  </a:lnTo>
                  <a:lnTo>
                    <a:pt x="4828362" y="671436"/>
                  </a:lnTo>
                  <a:lnTo>
                    <a:pt x="4784839" y="677278"/>
                  </a:lnTo>
                  <a:lnTo>
                    <a:pt x="4244340" y="677278"/>
                  </a:lnTo>
                  <a:lnTo>
                    <a:pt x="4263949" y="644867"/>
                  </a:lnTo>
                  <a:lnTo>
                    <a:pt x="4278579" y="609549"/>
                  </a:lnTo>
                  <a:lnTo>
                    <a:pt x="4287710" y="571779"/>
                  </a:lnTo>
                  <a:lnTo>
                    <a:pt x="4290873" y="532041"/>
                  </a:lnTo>
                  <a:lnTo>
                    <a:pt x="4290695" y="525195"/>
                  </a:lnTo>
                  <a:lnTo>
                    <a:pt x="4823345" y="525195"/>
                  </a:lnTo>
                  <a:lnTo>
                    <a:pt x="4828438" y="520103"/>
                  </a:lnTo>
                  <a:lnTo>
                    <a:pt x="4828425" y="507555"/>
                  </a:lnTo>
                  <a:lnTo>
                    <a:pt x="4823345" y="502475"/>
                  </a:lnTo>
                  <a:lnTo>
                    <a:pt x="4289069" y="502475"/>
                  </a:lnTo>
                  <a:lnTo>
                    <a:pt x="4279989" y="459130"/>
                  </a:lnTo>
                  <a:lnTo>
                    <a:pt x="4268076" y="429552"/>
                  </a:lnTo>
                  <a:lnTo>
                    <a:pt x="4268076" y="532028"/>
                  </a:lnTo>
                  <a:lnTo>
                    <a:pt x="4263415" y="578053"/>
                  </a:lnTo>
                  <a:lnTo>
                    <a:pt x="4250042" y="620941"/>
                  </a:lnTo>
                  <a:lnTo>
                    <a:pt x="4228884" y="659777"/>
                  </a:lnTo>
                  <a:lnTo>
                    <a:pt x="4200868" y="693623"/>
                  </a:lnTo>
                  <a:lnTo>
                    <a:pt x="4166920" y="721563"/>
                  </a:lnTo>
                  <a:lnTo>
                    <a:pt x="4127995" y="742670"/>
                  </a:lnTo>
                  <a:lnTo>
                    <a:pt x="4084993" y="756005"/>
                  </a:lnTo>
                  <a:lnTo>
                    <a:pt x="4038854" y="760666"/>
                  </a:lnTo>
                  <a:lnTo>
                    <a:pt x="3992715" y="756005"/>
                  </a:lnTo>
                  <a:lnTo>
                    <a:pt x="3949712" y="742670"/>
                  </a:lnTo>
                  <a:lnTo>
                    <a:pt x="3910774" y="721563"/>
                  </a:lnTo>
                  <a:lnTo>
                    <a:pt x="3876840" y="693623"/>
                  </a:lnTo>
                  <a:lnTo>
                    <a:pt x="3863314" y="677278"/>
                  </a:lnTo>
                  <a:lnTo>
                    <a:pt x="3848824" y="659777"/>
                  </a:lnTo>
                  <a:lnTo>
                    <a:pt x="3827665" y="620941"/>
                  </a:lnTo>
                  <a:lnTo>
                    <a:pt x="3814292" y="578053"/>
                  </a:lnTo>
                  <a:lnTo>
                    <a:pt x="3809631" y="532041"/>
                  </a:lnTo>
                  <a:lnTo>
                    <a:pt x="3814292" y="486016"/>
                  </a:lnTo>
                  <a:lnTo>
                    <a:pt x="3827665" y="443128"/>
                  </a:lnTo>
                  <a:lnTo>
                    <a:pt x="3848824" y="404304"/>
                  </a:lnTo>
                  <a:lnTo>
                    <a:pt x="3876840" y="370446"/>
                  </a:lnTo>
                  <a:lnTo>
                    <a:pt x="3901224" y="350380"/>
                  </a:lnTo>
                  <a:lnTo>
                    <a:pt x="3902913" y="348983"/>
                  </a:lnTo>
                  <a:lnTo>
                    <a:pt x="4160101" y="338810"/>
                  </a:lnTo>
                  <a:lnTo>
                    <a:pt x="4166933" y="342506"/>
                  </a:lnTo>
                  <a:lnTo>
                    <a:pt x="4200868" y="370446"/>
                  </a:lnTo>
                  <a:lnTo>
                    <a:pt x="4228884" y="404291"/>
                  </a:lnTo>
                  <a:lnTo>
                    <a:pt x="4250042" y="443128"/>
                  </a:lnTo>
                  <a:lnTo>
                    <a:pt x="4263415" y="486016"/>
                  </a:lnTo>
                  <a:lnTo>
                    <a:pt x="4268076" y="532028"/>
                  </a:lnTo>
                  <a:lnTo>
                    <a:pt x="4268076" y="429552"/>
                  </a:lnTo>
                  <a:lnTo>
                    <a:pt x="4263771" y="418858"/>
                  </a:lnTo>
                  <a:lnTo>
                    <a:pt x="4241127" y="382397"/>
                  </a:lnTo>
                  <a:lnTo>
                    <a:pt x="4212755" y="350393"/>
                  </a:lnTo>
                  <a:lnTo>
                    <a:pt x="4784839" y="350393"/>
                  </a:lnTo>
                  <a:lnTo>
                    <a:pt x="4828362" y="356235"/>
                  </a:lnTo>
                  <a:lnTo>
                    <a:pt x="4867465" y="372719"/>
                  </a:lnTo>
                  <a:lnTo>
                    <a:pt x="4900650" y="398310"/>
                  </a:lnTo>
                  <a:lnTo>
                    <a:pt x="4926304" y="431393"/>
                  </a:lnTo>
                  <a:lnTo>
                    <a:pt x="4942852" y="470433"/>
                  </a:lnTo>
                  <a:lnTo>
                    <a:pt x="4948720" y="513829"/>
                  </a:lnTo>
                  <a:lnTo>
                    <a:pt x="4948720" y="426389"/>
                  </a:lnTo>
                  <a:lnTo>
                    <a:pt x="4945989" y="419938"/>
                  </a:lnTo>
                  <a:lnTo>
                    <a:pt x="4916767" y="382244"/>
                  </a:lnTo>
                  <a:lnTo>
                    <a:pt x="4878984" y="353110"/>
                  </a:lnTo>
                  <a:lnTo>
                    <a:pt x="4872533" y="350393"/>
                  </a:lnTo>
                  <a:lnTo>
                    <a:pt x="4834407" y="334314"/>
                  </a:lnTo>
                  <a:lnTo>
                    <a:pt x="4784839" y="327647"/>
                  </a:lnTo>
                  <a:lnTo>
                    <a:pt x="4262539" y="327647"/>
                  </a:lnTo>
                  <a:lnTo>
                    <a:pt x="4281132" y="313905"/>
                  </a:lnTo>
                  <a:lnTo>
                    <a:pt x="4294848" y="291566"/>
                  </a:lnTo>
                  <a:lnTo>
                    <a:pt x="4299140" y="264744"/>
                  </a:lnTo>
                  <a:lnTo>
                    <a:pt x="4291266" y="65760"/>
                  </a:lnTo>
                  <a:lnTo>
                    <a:pt x="4284865" y="39344"/>
                  </a:lnTo>
                  <a:lnTo>
                    <a:pt x="4269422" y="18161"/>
                  </a:lnTo>
                  <a:lnTo>
                    <a:pt x="4247248" y="4343"/>
                  </a:lnTo>
                  <a:lnTo>
                    <a:pt x="4220603" y="0"/>
                  </a:lnTo>
                  <a:lnTo>
                    <a:pt x="3864851" y="14084"/>
                  </a:lnTo>
                  <a:lnTo>
                    <a:pt x="3864851" y="350494"/>
                  </a:lnTo>
                  <a:lnTo>
                    <a:pt x="3836581" y="382384"/>
                  </a:lnTo>
                  <a:lnTo>
                    <a:pt x="3813937" y="418858"/>
                  </a:lnTo>
                  <a:lnTo>
                    <a:pt x="3797719" y="459117"/>
                  </a:lnTo>
                  <a:lnTo>
                    <a:pt x="3788638" y="502462"/>
                  </a:lnTo>
                  <a:lnTo>
                    <a:pt x="152057" y="502462"/>
                  </a:lnTo>
                  <a:lnTo>
                    <a:pt x="146951" y="507555"/>
                  </a:lnTo>
                  <a:lnTo>
                    <a:pt x="146964" y="520103"/>
                  </a:lnTo>
                  <a:lnTo>
                    <a:pt x="152057" y="525183"/>
                  </a:lnTo>
                  <a:lnTo>
                    <a:pt x="3787013" y="525183"/>
                  </a:lnTo>
                  <a:lnTo>
                    <a:pt x="3786835" y="532041"/>
                  </a:lnTo>
                  <a:lnTo>
                    <a:pt x="3789997" y="571766"/>
                  </a:lnTo>
                  <a:lnTo>
                    <a:pt x="3799128" y="609536"/>
                  </a:lnTo>
                  <a:lnTo>
                    <a:pt x="3813759" y="644867"/>
                  </a:lnTo>
                  <a:lnTo>
                    <a:pt x="3833368" y="677265"/>
                  </a:lnTo>
                  <a:lnTo>
                    <a:pt x="186677" y="677265"/>
                  </a:lnTo>
                  <a:lnTo>
                    <a:pt x="143154" y="671436"/>
                  </a:lnTo>
                  <a:lnTo>
                    <a:pt x="104025" y="654926"/>
                  </a:lnTo>
                  <a:lnTo>
                    <a:pt x="70840" y="629348"/>
                  </a:lnTo>
                  <a:lnTo>
                    <a:pt x="45199" y="596265"/>
                  </a:lnTo>
                  <a:lnTo>
                    <a:pt x="28651" y="557237"/>
                  </a:lnTo>
                  <a:lnTo>
                    <a:pt x="22796" y="513829"/>
                  </a:lnTo>
                  <a:lnTo>
                    <a:pt x="28651" y="470433"/>
                  </a:lnTo>
                  <a:lnTo>
                    <a:pt x="45199" y="431406"/>
                  </a:lnTo>
                  <a:lnTo>
                    <a:pt x="70840" y="398310"/>
                  </a:lnTo>
                  <a:lnTo>
                    <a:pt x="104013" y="372732"/>
                  </a:lnTo>
                  <a:lnTo>
                    <a:pt x="143129" y="356235"/>
                  </a:lnTo>
                  <a:lnTo>
                    <a:pt x="145567" y="355917"/>
                  </a:lnTo>
                  <a:lnTo>
                    <a:pt x="146215" y="356984"/>
                  </a:lnTo>
                  <a:lnTo>
                    <a:pt x="157314" y="366153"/>
                  </a:lnTo>
                  <a:lnTo>
                    <a:pt x="171424" y="371309"/>
                  </a:lnTo>
                  <a:lnTo>
                    <a:pt x="722871" y="474522"/>
                  </a:lnTo>
                  <a:lnTo>
                    <a:pt x="723303" y="474357"/>
                  </a:lnTo>
                  <a:lnTo>
                    <a:pt x="724319" y="474433"/>
                  </a:lnTo>
                  <a:lnTo>
                    <a:pt x="724852" y="474687"/>
                  </a:lnTo>
                  <a:lnTo>
                    <a:pt x="3864851" y="350494"/>
                  </a:lnTo>
                  <a:lnTo>
                    <a:pt x="3864851" y="14084"/>
                  </a:lnTo>
                  <a:lnTo>
                    <a:pt x="711568" y="138798"/>
                  </a:lnTo>
                  <a:lnTo>
                    <a:pt x="711073" y="139090"/>
                  </a:lnTo>
                  <a:lnTo>
                    <a:pt x="709599" y="139128"/>
                  </a:lnTo>
                  <a:lnTo>
                    <a:pt x="168033" y="285559"/>
                  </a:lnTo>
                  <a:lnTo>
                    <a:pt x="137617" y="314782"/>
                  </a:lnTo>
                  <a:lnTo>
                    <a:pt x="135966" y="328041"/>
                  </a:lnTo>
                  <a:lnTo>
                    <a:pt x="136105" y="331508"/>
                  </a:lnTo>
                  <a:lnTo>
                    <a:pt x="136702" y="334492"/>
                  </a:lnTo>
                  <a:lnTo>
                    <a:pt x="92532" y="353110"/>
                  </a:lnTo>
                  <a:lnTo>
                    <a:pt x="54737" y="382244"/>
                  </a:lnTo>
                  <a:lnTo>
                    <a:pt x="25527" y="419938"/>
                  </a:lnTo>
                  <a:lnTo>
                    <a:pt x="6680" y="464400"/>
                  </a:lnTo>
                  <a:lnTo>
                    <a:pt x="0" y="513829"/>
                  </a:lnTo>
                  <a:lnTo>
                    <a:pt x="6680" y="563270"/>
                  </a:lnTo>
                  <a:lnTo>
                    <a:pt x="25527" y="607720"/>
                  </a:lnTo>
                  <a:lnTo>
                    <a:pt x="54737" y="645414"/>
                  </a:lnTo>
                  <a:lnTo>
                    <a:pt x="92532" y="674547"/>
                  </a:lnTo>
                  <a:lnTo>
                    <a:pt x="137109" y="693343"/>
                  </a:lnTo>
                  <a:lnTo>
                    <a:pt x="186677" y="700011"/>
                  </a:lnTo>
                  <a:lnTo>
                    <a:pt x="3851567" y="700011"/>
                  </a:lnTo>
                  <a:lnTo>
                    <a:pt x="3889857" y="734618"/>
                  </a:lnTo>
                  <a:lnTo>
                    <a:pt x="3934663" y="760882"/>
                  </a:lnTo>
                  <a:lnTo>
                    <a:pt x="3984739" y="777557"/>
                  </a:lnTo>
                  <a:lnTo>
                    <a:pt x="4038854" y="783386"/>
                  </a:lnTo>
                  <a:lnTo>
                    <a:pt x="4092956" y="777557"/>
                  </a:lnTo>
                  <a:lnTo>
                    <a:pt x="4143032" y="760882"/>
                  </a:lnTo>
                  <a:lnTo>
                    <a:pt x="4143413" y="760666"/>
                  </a:lnTo>
                  <a:lnTo>
                    <a:pt x="4187850" y="734618"/>
                  </a:lnTo>
                  <a:lnTo>
                    <a:pt x="4226141" y="700011"/>
                  </a:lnTo>
                  <a:lnTo>
                    <a:pt x="4784852" y="700011"/>
                  </a:lnTo>
                  <a:lnTo>
                    <a:pt x="4834407" y="693343"/>
                  </a:lnTo>
                  <a:lnTo>
                    <a:pt x="4872520" y="677278"/>
                  </a:lnTo>
                  <a:lnTo>
                    <a:pt x="4916779" y="645414"/>
                  </a:lnTo>
                  <a:lnTo>
                    <a:pt x="4945989" y="607733"/>
                  </a:lnTo>
                  <a:lnTo>
                    <a:pt x="4964836" y="563270"/>
                  </a:lnTo>
                  <a:lnTo>
                    <a:pt x="4971516" y="513829"/>
                  </a:lnTo>
                  <a:close/>
                </a:path>
              </a:pathLst>
            </a:custGeom>
            <a:solidFill>
              <a:srgbClr val="1C1C1B"/>
            </a:solidFill>
          </p:spPr>
          <p:txBody>
            <a:bodyPr wrap="square" lIns="0" tIns="0" rIns="0" bIns="0" rtlCol="0"/>
            <a:lstStyle/>
            <a:p>
              <a:endParaRPr/>
            </a:p>
          </p:txBody>
        </p:sp>
        <p:sp>
          <p:nvSpPr>
            <p:cNvPr id="37" name="object 37"/>
            <p:cNvSpPr/>
            <p:nvPr/>
          </p:nvSpPr>
          <p:spPr>
            <a:xfrm>
              <a:off x="1981580" y="9013248"/>
              <a:ext cx="3119120" cy="404495"/>
            </a:xfrm>
            <a:custGeom>
              <a:avLst/>
              <a:gdLst/>
              <a:ahLst/>
              <a:cxnLst/>
              <a:rect l="l" t="t" r="r" b="b"/>
              <a:pathLst>
                <a:path w="3119120" h="404495">
                  <a:moveTo>
                    <a:pt x="11120" y="404050"/>
                  </a:moveTo>
                  <a:lnTo>
                    <a:pt x="0" y="122919"/>
                  </a:lnTo>
                  <a:lnTo>
                    <a:pt x="3107444" y="0"/>
                  </a:lnTo>
                  <a:lnTo>
                    <a:pt x="3118565" y="281131"/>
                  </a:lnTo>
                  <a:lnTo>
                    <a:pt x="11120" y="404050"/>
                  </a:lnTo>
                  <a:close/>
                </a:path>
              </a:pathLst>
            </a:custGeom>
            <a:solidFill>
              <a:srgbClr val="FEC300"/>
            </a:solidFill>
          </p:spPr>
          <p:txBody>
            <a:bodyPr wrap="square" lIns="0" tIns="0" rIns="0" bIns="0" rtlCol="0"/>
            <a:lstStyle/>
            <a:p>
              <a:endParaRPr/>
            </a:p>
          </p:txBody>
        </p:sp>
        <p:sp>
          <p:nvSpPr>
            <p:cNvPr id="38" name="object 38"/>
            <p:cNvSpPr/>
            <p:nvPr/>
          </p:nvSpPr>
          <p:spPr>
            <a:xfrm>
              <a:off x="1417420" y="9266398"/>
              <a:ext cx="74930" cy="60325"/>
            </a:xfrm>
            <a:custGeom>
              <a:avLst/>
              <a:gdLst/>
              <a:ahLst/>
              <a:cxnLst/>
              <a:rect l="l" t="t" r="r" b="b"/>
              <a:pathLst>
                <a:path w="74930" h="60325">
                  <a:moveTo>
                    <a:pt x="506" y="39268"/>
                  </a:moveTo>
                  <a:lnTo>
                    <a:pt x="253" y="32861"/>
                  </a:lnTo>
                  <a:lnTo>
                    <a:pt x="0" y="26454"/>
                  </a:lnTo>
                  <a:lnTo>
                    <a:pt x="3056" y="18710"/>
                  </a:lnTo>
                  <a:lnTo>
                    <a:pt x="72247" y="0"/>
                  </a:lnTo>
                  <a:lnTo>
                    <a:pt x="74617" y="59919"/>
                  </a:lnTo>
                  <a:lnTo>
                    <a:pt x="4178" y="46732"/>
                  </a:lnTo>
                  <a:lnTo>
                    <a:pt x="506" y="39268"/>
                  </a:lnTo>
                  <a:close/>
                </a:path>
              </a:pathLst>
            </a:custGeom>
            <a:solidFill>
              <a:srgbClr val="FFFFFF"/>
            </a:solidFill>
          </p:spPr>
          <p:txBody>
            <a:bodyPr wrap="square" lIns="0" tIns="0" rIns="0" bIns="0" rtlCol="0"/>
            <a:lstStyle/>
            <a:p>
              <a:endParaRPr/>
            </a:p>
          </p:txBody>
        </p:sp>
        <p:sp>
          <p:nvSpPr>
            <p:cNvPr id="39" name="object 39"/>
            <p:cNvSpPr/>
            <p:nvPr/>
          </p:nvSpPr>
          <p:spPr>
            <a:xfrm>
              <a:off x="1516608" y="8997924"/>
              <a:ext cx="4010660" cy="417195"/>
            </a:xfrm>
            <a:custGeom>
              <a:avLst/>
              <a:gdLst/>
              <a:ahLst/>
              <a:cxnLst/>
              <a:rect l="l" t="t" r="r" b="b"/>
              <a:pathLst>
                <a:path w="4010660" h="417195">
                  <a:moveTo>
                    <a:pt x="448754" y="417004"/>
                  </a:moveTo>
                  <a:lnTo>
                    <a:pt x="437908" y="142773"/>
                  </a:lnTo>
                  <a:lnTo>
                    <a:pt x="0" y="261200"/>
                  </a:lnTo>
                  <a:lnTo>
                    <a:pt x="2870" y="333540"/>
                  </a:lnTo>
                  <a:lnTo>
                    <a:pt x="448754" y="417004"/>
                  </a:lnTo>
                  <a:close/>
                </a:path>
                <a:path w="4010660" h="417195">
                  <a:moveTo>
                    <a:pt x="4010088" y="238455"/>
                  </a:moveTo>
                  <a:lnTo>
                    <a:pt x="4002214" y="39458"/>
                  </a:lnTo>
                  <a:lnTo>
                    <a:pt x="3975798" y="2616"/>
                  </a:lnTo>
                  <a:lnTo>
                    <a:pt x="3959809" y="0"/>
                  </a:lnTo>
                  <a:lnTo>
                    <a:pt x="3739870" y="8712"/>
                  </a:lnTo>
                  <a:lnTo>
                    <a:pt x="3750983" y="289839"/>
                  </a:lnTo>
                  <a:lnTo>
                    <a:pt x="3970934" y="281139"/>
                  </a:lnTo>
                  <a:lnTo>
                    <a:pt x="3986657" y="277279"/>
                  </a:lnTo>
                  <a:lnTo>
                    <a:pt x="3999268" y="267957"/>
                  </a:lnTo>
                  <a:lnTo>
                    <a:pt x="4007510" y="254546"/>
                  </a:lnTo>
                  <a:lnTo>
                    <a:pt x="4010088" y="238455"/>
                  </a:lnTo>
                  <a:close/>
                </a:path>
              </a:pathLst>
            </a:custGeom>
            <a:solidFill>
              <a:srgbClr val="FBC2CA"/>
            </a:solidFill>
          </p:spPr>
          <p:txBody>
            <a:bodyPr wrap="square" lIns="0" tIns="0" rIns="0" bIns="0" rtlCol="0"/>
            <a:lstStyle/>
            <a:p>
              <a:endParaRPr/>
            </a:p>
          </p:txBody>
        </p:sp>
        <p:sp>
          <p:nvSpPr>
            <p:cNvPr id="40" name="object 40"/>
            <p:cNvSpPr/>
            <p:nvPr/>
          </p:nvSpPr>
          <p:spPr>
            <a:xfrm>
              <a:off x="5115725" y="9007690"/>
              <a:ext cx="125095" cy="285750"/>
            </a:xfrm>
            <a:custGeom>
              <a:avLst/>
              <a:gdLst/>
              <a:ahLst/>
              <a:cxnLst/>
              <a:rect l="l" t="t" r="r" b="b"/>
              <a:pathLst>
                <a:path w="125095" h="285750">
                  <a:moveTo>
                    <a:pt x="124917" y="281139"/>
                  </a:moveTo>
                  <a:lnTo>
                    <a:pt x="113804" y="0"/>
                  </a:lnTo>
                  <a:lnTo>
                    <a:pt x="111277" y="101"/>
                  </a:lnTo>
                  <a:lnTo>
                    <a:pt x="0" y="4508"/>
                  </a:lnTo>
                  <a:lnTo>
                    <a:pt x="11125" y="285635"/>
                  </a:lnTo>
                  <a:lnTo>
                    <a:pt x="122389" y="281241"/>
                  </a:lnTo>
                  <a:lnTo>
                    <a:pt x="124917" y="281139"/>
                  </a:lnTo>
                  <a:close/>
                </a:path>
              </a:pathLst>
            </a:custGeom>
            <a:solidFill>
              <a:srgbClr val="FEC300"/>
            </a:solidFill>
          </p:spPr>
          <p:txBody>
            <a:bodyPr wrap="square" lIns="0" tIns="0" rIns="0" bIns="0" rtlCol="0"/>
            <a:lstStyle/>
            <a:p>
              <a:endParaRPr/>
            </a:p>
          </p:txBody>
        </p:sp>
        <p:sp>
          <p:nvSpPr>
            <p:cNvPr id="41" name="object 41"/>
            <p:cNvSpPr/>
            <p:nvPr/>
          </p:nvSpPr>
          <p:spPr>
            <a:xfrm>
              <a:off x="1390706" y="8970544"/>
              <a:ext cx="4163695" cy="474980"/>
            </a:xfrm>
            <a:custGeom>
              <a:avLst/>
              <a:gdLst/>
              <a:ahLst/>
              <a:cxnLst/>
              <a:rect l="l" t="t" r="r" b="b"/>
              <a:pathLst>
                <a:path w="4163695" h="474979">
                  <a:moveTo>
                    <a:pt x="0" y="328046"/>
                  </a:moveTo>
                  <a:lnTo>
                    <a:pt x="18411" y="291823"/>
                  </a:lnTo>
                  <a:lnTo>
                    <a:pt x="573639" y="139129"/>
                  </a:lnTo>
                  <a:lnTo>
                    <a:pt x="575108" y="139099"/>
                  </a:lnTo>
                  <a:lnTo>
                    <a:pt x="575600" y="138805"/>
                  </a:lnTo>
                  <a:lnTo>
                    <a:pt x="4084636" y="0"/>
                  </a:lnTo>
                  <a:lnTo>
                    <a:pt x="4111277" y="4342"/>
                  </a:lnTo>
                  <a:lnTo>
                    <a:pt x="4133463" y="18170"/>
                  </a:lnTo>
                  <a:lnTo>
                    <a:pt x="4148902" y="39354"/>
                  </a:lnTo>
                  <a:lnTo>
                    <a:pt x="4155304" y="65760"/>
                  </a:lnTo>
                  <a:lnTo>
                    <a:pt x="4163176" y="264753"/>
                  </a:lnTo>
                  <a:lnTo>
                    <a:pt x="4158879" y="291576"/>
                  </a:lnTo>
                  <a:lnTo>
                    <a:pt x="4145161" y="313913"/>
                  </a:lnTo>
                  <a:lnTo>
                    <a:pt x="4138100" y="319133"/>
                  </a:lnTo>
                  <a:lnTo>
                    <a:pt x="4128120" y="66835"/>
                  </a:lnTo>
                  <a:lnTo>
                    <a:pt x="4124279" y="50992"/>
                  </a:lnTo>
                  <a:lnTo>
                    <a:pt x="4115014" y="38282"/>
                  </a:lnTo>
                  <a:lnTo>
                    <a:pt x="4101703" y="29985"/>
                  </a:lnTo>
                  <a:lnTo>
                    <a:pt x="4085719" y="27379"/>
                  </a:lnTo>
                  <a:lnTo>
                    <a:pt x="3865773" y="36079"/>
                  </a:lnTo>
                  <a:lnTo>
                    <a:pt x="3877976" y="344590"/>
                  </a:lnTo>
                  <a:lnTo>
                    <a:pt x="3850778" y="345665"/>
                  </a:lnTo>
                  <a:lnTo>
                    <a:pt x="3838575" y="37155"/>
                  </a:lnTo>
                  <a:lnTo>
                    <a:pt x="3725489" y="41628"/>
                  </a:lnTo>
                  <a:lnTo>
                    <a:pt x="3737692" y="350139"/>
                  </a:lnTo>
                  <a:lnTo>
                    <a:pt x="3710522" y="351214"/>
                  </a:lnTo>
                  <a:lnTo>
                    <a:pt x="3698318" y="42703"/>
                  </a:lnTo>
                  <a:lnTo>
                    <a:pt x="590860" y="165623"/>
                  </a:lnTo>
                  <a:lnTo>
                    <a:pt x="603063" y="474134"/>
                  </a:lnTo>
                  <a:lnTo>
                    <a:pt x="588887" y="474695"/>
                  </a:lnTo>
                  <a:lnTo>
                    <a:pt x="588359" y="474441"/>
                  </a:lnTo>
                  <a:lnTo>
                    <a:pt x="587335" y="474358"/>
                  </a:lnTo>
                  <a:lnTo>
                    <a:pt x="586906" y="474526"/>
                  </a:lnTo>
                  <a:lnTo>
                    <a:pt x="575783" y="472444"/>
                  </a:lnTo>
                  <a:lnTo>
                    <a:pt x="563826" y="170148"/>
                  </a:lnTo>
                  <a:lnTo>
                    <a:pt x="125914" y="288576"/>
                  </a:lnTo>
                  <a:lnTo>
                    <a:pt x="129885" y="388983"/>
                  </a:lnTo>
                  <a:lnTo>
                    <a:pt x="102441" y="383846"/>
                  </a:lnTo>
                  <a:lnTo>
                    <a:pt x="98961" y="295853"/>
                  </a:lnTo>
                  <a:lnTo>
                    <a:pt x="29770" y="314564"/>
                  </a:lnTo>
                  <a:lnTo>
                    <a:pt x="26713" y="322308"/>
                  </a:lnTo>
                  <a:lnTo>
                    <a:pt x="28552" y="368785"/>
                  </a:lnTo>
                  <a:lnTo>
                    <a:pt x="21351" y="366155"/>
                  </a:lnTo>
                  <a:lnTo>
                    <a:pt x="10243" y="356985"/>
                  </a:lnTo>
                  <a:lnTo>
                    <a:pt x="2824" y="344597"/>
                  </a:lnTo>
                  <a:lnTo>
                    <a:pt x="137" y="331511"/>
                  </a:lnTo>
                  <a:lnTo>
                    <a:pt x="0" y="328046"/>
                  </a:lnTo>
                  <a:close/>
                </a:path>
                <a:path w="4163695" h="474979">
                  <a:moveTo>
                    <a:pt x="3877976" y="344590"/>
                  </a:moveTo>
                  <a:lnTo>
                    <a:pt x="3876893" y="317210"/>
                  </a:lnTo>
                  <a:lnTo>
                    <a:pt x="4096840" y="308510"/>
                  </a:lnTo>
                  <a:lnTo>
                    <a:pt x="4112568" y="304650"/>
                  </a:lnTo>
                  <a:lnTo>
                    <a:pt x="4125182" y="295327"/>
                  </a:lnTo>
                  <a:lnTo>
                    <a:pt x="4133413" y="281924"/>
                  </a:lnTo>
                  <a:lnTo>
                    <a:pt x="4135992" y="265828"/>
                  </a:lnTo>
                  <a:lnTo>
                    <a:pt x="4138100" y="319133"/>
                  </a:lnTo>
                  <a:lnTo>
                    <a:pt x="4124138" y="329454"/>
                  </a:lnTo>
                  <a:lnTo>
                    <a:pt x="4097923" y="335889"/>
                  </a:lnTo>
                  <a:lnTo>
                    <a:pt x="3877976" y="344590"/>
                  </a:lnTo>
                  <a:close/>
                </a:path>
                <a:path w="4163695" h="474979">
                  <a:moveTo>
                    <a:pt x="3737692" y="350139"/>
                  </a:moveTo>
                  <a:lnTo>
                    <a:pt x="3736609" y="322759"/>
                  </a:lnTo>
                  <a:lnTo>
                    <a:pt x="3849695" y="318286"/>
                  </a:lnTo>
                  <a:lnTo>
                    <a:pt x="3850778" y="345665"/>
                  </a:lnTo>
                  <a:lnTo>
                    <a:pt x="3737692" y="350139"/>
                  </a:lnTo>
                  <a:close/>
                </a:path>
                <a:path w="4163695" h="474979">
                  <a:moveTo>
                    <a:pt x="603063" y="474134"/>
                  </a:moveTo>
                  <a:lnTo>
                    <a:pt x="590860" y="165623"/>
                  </a:lnTo>
                  <a:lnTo>
                    <a:pt x="601994" y="446754"/>
                  </a:lnTo>
                  <a:lnTo>
                    <a:pt x="3709439" y="323834"/>
                  </a:lnTo>
                  <a:lnTo>
                    <a:pt x="3710522" y="351214"/>
                  </a:lnTo>
                  <a:lnTo>
                    <a:pt x="603063" y="474134"/>
                  </a:lnTo>
                  <a:close/>
                </a:path>
                <a:path w="4163695" h="474979">
                  <a:moveTo>
                    <a:pt x="129885" y="388983"/>
                  </a:moveTo>
                  <a:lnTo>
                    <a:pt x="128775" y="360912"/>
                  </a:lnTo>
                  <a:lnTo>
                    <a:pt x="574673" y="444380"/>
                  </a:lnTo>
                  <a:lnTo>
                    <a:pt x="575783" y="472444"/>
                  </a:lnTo>
                  <a:lnTo>
                    <a:pt x="129885" y="388983"/>
                  </a:lnTo>
                  <a:close/>
                </a:path>
                <a:path w="4163695" h="474979">
                  <a:moveTo>
                    <a:pt x="28552" y="368785"/>
                  </a:moveTo>
                  <a:lnTo>
                    <a:pt x="27220" y="335121"/>
                  </a:lnTo>
                  <a:lnTo>
                    <a:pt x="30891" y="342586"/>
                  </a:lnTo>
                  <a:lnTo>
                    <a:pt x="101331" y="355773"/>
                  </a:lnTo>
                  <a:lnTo>
                    <a:pt x="102441" y="383846"/>
                  </a:lnTo>
                  <a:lnTo>
                    <a:pt x="35459" y="371308"/>
                  </a:lnTo>
                  <a:lnTo>
                    <a:pt x="28552" y="368785"/>
                  </a:lnTo>
                  <a:close/>
                </a:path>
              </a:pathLst>
            </a:custGeom>
            <a:solidFill>
              <a:srgbClr val="1C1C1B"/>
            </a:solidFill>
          </p:spPr>
          <p:txBody>
            <a:bodyPr wrap="square" lIns="0" tIns="0" rIns="0" bIns="0" rtlCol="0"/>
            <a:lstStyle/>
            <a:p>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
            <a:ext cx="18288000" cy="10286999"/>
          </a:xfrm>
          <a:prstGeom prst="rect">
            <a:avLst/>
          </a:prstGeom>
        </p:spPr>
      </p:pic>
      <p:grpSp>
        <p:nvGrpSpPr>
          <p:cNvPr id="3" name="object 3"/>
          <p:cNvGrpSpPr/>
          <p:nvPr/>
        </p:nvGrpSpPr>
        <p:grpSpPr>
          <a:xfrm>
            <a:off x="412844" y="0"/>
            <a:ext cx="17875250" cy="9564370"/>
            <a:chOff x="412844" y="0"/>
            <a:chExt cx="17875250" cy="9564370"/>
          </a:xfrm>
        </p:grpSpPr>
        <p:sp>
          <p:nvSpPr>
            <p:cNvPr id="4" name="object 4"/>
            <p:cNvSpPr/>
            <p:nvPr/>
          </p:nvSpPr>
          <p:spPr>
            <a:xfrm>
              <a:off x="1517557" y="1669839"/>
              <a:ext cx="15017750" cy="7839709"/>
            </a:xfrm>
            <a:custGeom>
              <a:avLst/>
              <a:gdLst/>
              <a:ahLst/>
              <a:cxnLst/>
              <a:rect l="l" t="t" r="r" b="b"/>
              <a:pathLst>
                <a:path w="15017750" h="7839709">
                  <a:moveTo>
                    <a:pt x="15017520" y="7839263"/>
                  </a:moveTo>
                  <a:lnTo>
                    <a:pt x="0" y="7815936"/>
                  </a:lnTo>
                  <a:lnTo>
                    <a:pt x="0" y="2759354"/>
                  </a:lnTo>
                  <a:lnTo>
                    <a:pt x="54394" y="58319"/>
                  </a:lnTo>
                  <a:lnTo>
                    <a:pt x="7482482" y="0"/>
                  </a:lnTo>
                  <a:lnTo>
                    <a:pt x="14959240" y="15551"/>
                  </a:lnTo>
                  <a:lnTo>
                    <a:pt x="15017520" y="7839263"/>
                  </a:lnTo>
                  <a:close/>
                </a:path>
              </a:pathLst>
            </a:custGeom>
            <a:solidFill>
              <a:srgbClr val="FFFFFF"/>
            </a:solidFill>
          </p:spPr>
          <p:txBody>
            <a:bodyPr wrap="square" lIns="0" tIns="0" rIns="0" bIns="0" rtlCol="0"/>
            <a:lstStyle/>
            <a:p>
              <a:endParaRPr/>
            </a:p>
          </p:txBody>
        </p:sp>
        <p:sp>
          <p:nvSpPr>
            <p:cNvPr id="5" name="object 5"/>
            <p:cNvSpPr/>
            <p:nvPr/>
          </p:nvSpPr>
          <p:spPr>
            <a:xfrm>
              <a:off x="1486403" y="1619296"/>
              <a:ext cx="15087600" cy="7912100"/>
            </a:xfrm>
            <a:custGeom>
              <a:avLst/>
              <a:gdLst/>
              <a:ahLst/>
              <a:cxnLst/>
              <a:rect l="l" t="t" r="r" b="b"/>
              <a:pathLst>
                <a:path w="15087600" h="7912100">
                  <a:moveTo>
                    <a:pt x="12881219" y="12699"/>
                  </a:moveTo>
                  <a:lnTo>
                    <a:pt x="9383257" y="12699"/>
                  </a:lnTo>
                  <a:lnTo>
                    <a:pt x="9482649" y="0"/>
                  </a:lnTo>
                  <a:lnTo>
                    <a:pt x="12729627" y="0"/>
                  </a:lnTo>
                  <a:lnTo>
                    <a:pt x="12881219" y="12699"/>
                  </a:lnTo>
                  <a:close/>
                </a:path>
                <a:path w="15087600" h="7912100">
                  <a:moveTo>
                    <a:pt x="13943120" y="25399"/>
                  </a:moveTo>
                  <a:lnTo>
                    <a:pt x="3346213" y="25399"/>
                  </a:lnTo>
                  <a:lnTo>
                    <a:pt x="5158922" y="12699"/>
                  </a:lnTo>
                  <a:lnTo>
                    <a:pt x="13891475" y="12699"/>
                  </a:lnTo>
                  <a:lnTo>
                    <a:pt x="13943120" y="25399"/>
                  </a:lnTo>
                  <a:close/>
                </a:path>
                <a:path w="15087600" h="7912100">
                  <a:moveTo>
                    <a:pt x="14356281" y="38099"/>
                  </a:moveTo>
                  <a:lnTo>
                    <a:pt x="2097993" y="38099"/>
                  </a:lnTo>
                  <a:lnTo>
                    <a:pt x="2147455" y="25399"/>
                  </a:lnTo>
                  <a:lnTo>
                    <a:pt x="14304636" y="25399"/>
                  </a:lnTo>
                  <a:lnTo>
                    <a:pt x="14356281" y="38099"/>
                  </a:lnTo>
                  <a:close/>
                </a:path>
                <a:path w="15087600" h="7912100">
                  <a:moveTo>
                    <a:pt x="14908602" y="50799"/>
                  </a:moveTo>
                  <a:lnTo>
                    <a:pt x="1600416" y="50799"/>
                  </a:lnTo>
                  <a:lnTo>
                    <a:pt x="1752336" y="38099"/>
                  </a:lnTo>
                  <a:lnTo>
                    <a:pt x="14865158" y="38099"/>
                  </a:lnTo>
                  <a:lnTo>
                    <a:pt x="14908602" y="50799"/>
                  </a:lnTo>
                  <a:close/>
                </a:path>
                <a:path w="15087600" h="7912100">
                  <a:moveTo>
                    <a:pt x="15087598" y="7912099"/>
                  </a:moveTo>
                  <a:lnTo>
                    <a:pt x="14560227" y="7912099"/>
                  </a:lnTo>
                  <a:lnTo>
                    <a:pt x="14509308" y="7899399"/>
                  </a:lnTo>
                  <a:lnTo>
                    <a:pt x="12217598" y="7899399"/>
                  </a:lnTo>
                  <a:lnTo>
                    <a:pt x="12167392" y="7886699"/>
                  </a:lnTo>
                  <a:lnTo>
                    <a:pt x="11212811" y="7886699"/>
                  </a:lnTo>
                  <a:lnTo>
                    <a:pt x="10580672" y="7873999"/>
                  </a:lnTo>
                  <a:lnTo>
                    <a:pt x="46695" y="7873999"/>
                  </a:lnTo>
                  <a:lnTo>
                    <a:pt x="28665" y="7861299"/>
                  </a:lnTo>
                  <a:lnTo>
                    <a:pt x="15021477" y="7861299"/>
                  </a:lnTo>
                  <a:lnTo>
                    <a:pt x="15024330" y="7823199"/>
                  </a:lnTo>
                  <a:lnTo>
                    <a:pt x="15026819" y="7797799"/>
                  </a:lnTo>
                  <a:lnTo>
                    <a:pt x="15028579" y="7759699"/>
                  </a:lnTo>
                  <a:lnTo>
                    <a:pt x="15029247" y="7734299"/>
                  </a:lnTo>
                  <a:lnTo>
                    <a:pt x="15026947" y="7531099"/>
                  </a:lnTo>
                  <a:lnTo>
                    <a:pt x="15025855" y="7429499"/>
                  </a:lnTo>
                  <a:lnTo>
                    <a:pt x="15024714" y="7315199"/>
                  </a:lnTo>
                  <a:lnTo>
                    <a:pt x="15023905" y="7226299"/>
                  </a:lnTo>
                  <a:lnTo>
                    <a:pt x="15023483" y="7188199"/>
                  </a:lnTo>
                  <a:lnTo>
                    <a:pt x="15022659" y="7073899"/>
                  </a:lnTo>
                  <a:lnTo>
                    <a:pt x="15022144" y="6984999"/>
                  </a:lnTo>
                  <a:lnTo>
                    <a:pt x="15021912" y="6934199"/>
                  </a:lnTo>
                  <a:lnTo>
                    <a:pt x="15021726" y="6883399"/>
                  </a:lnTo>
                  <a:lnTo>
                    <a:pt x="15021623" y="6845299"/>
                  </a:lnTo>
                  <a:lnTo>
                    <a:pt x="15021542" y="6718299"/>
                  </a:lnTo>
                  <a:lnTo>
                    <a:pt x="15021738" y="6680199"/>
                  </a:lnTo>
                  <a:lnTo>
                    <a:pt x="15022415" y="6629399"/>
                  </a:lnTo>
                  <a:lnTo>
                    <a:pt x="15023347" y="6565899"/>
                  </a:lnTo>
                  <a:lnTo>
                    <a:pt x="15024376" y="6515099"/>
                  </a:lnTo>
                  <a:lnTo>
                    <a:pt x="15025340" y="6464299"/>
                  </a:lnTo>
                  <a:lnTo>
                    <a:pt x="15026081" y="6413499"/>
                  </a:lnTo>
                  <a:lnTo>
                    <a:pt x="15026438" y="6362699"/>
                  </a:lnTo>
                  <a:lnTo>
                    <a:pt x="15026251" y="6311899"/>
                  </a:lnTo>
                  <a:lnTo>
                    <a:pt x="15025361" y="6261099"/>
                  </a:lnTo>
                  <a:lnTo>
                    <a:pt x="15025223" y="6210299"/>
                  </a:lnTo>
                  <a:lnTo>
                    <a:pt x="15024828" y="6159499"/>
                  </a:lnTo>
                  <a:lnTo>
                    <a:pt x="15024210" y="6108699"/>
                  </a:lnTo>
                  <a:lnTo>
                    <a:pt x="15023400" y="6057899"/>
                  </a:lnTo>
                  <a:lnTo>
                    <a:pt x="15022430" y="6019799"/>
                  </a:lnTo>
                  <a:lnTo>
                    <a:pt x="15021333" y="5968999"/>
                  </a:lnTo>
                  <a:lnTo>
                    <a:pt x="15020139" y="5918199"/>
                  </a:lnTo>
                  <a:lnTo>
                    <a:pt x="15018881" y="5867399"/>
                  </a:lnTo>
                  <a:lnTo>
                    <a:pt x="15017591" y="5816599"/>
                  </a:lnTo>
                  <a:lnTo>
                    <a:pt x="15017119" y="5816599"/>
                  </a:lnTo>
                  <a:lnTo>
                    <a:pt x="15016142" y="5791199"/>
                  </a:lnTo>
                  <a:lnTo>
                    <a:pt x="15015637" y="5765799"/>
                  </a:lnTo>
                  <a:lnTo>
                    <a:pt x="15015121" y="5753099"/>
                  </a:lnTo>
                  <a:lnTo>
                    <a:pt x="15014596" y="5727699"/>
                  </a:lnTo>
                  <a:lnTo>
                    <a:pt x="15014061" y="5714999"/>
                  </a:lnTo>
                  <a:lnTo>
                    <a:pt x="15013516" y="5689599"/>
                  </a:lnTo>
                  <a:lnTo>
                    <a:pt x="15012963" y="5651499"/>
                  </a:lnTo>
                  <a:lnTo>
                    <a:pt x="15011830" y="5600699"/>
                  </a:lnTo>
                  <a:lnTo>
                    <a:pt x="15010071" y="5486399"/>
                  </a:lnTo>
                  <a:lnTo>
                    <a:pt x="15008862" y="5410199"/>
                  </a:lnTo>
                  <a:lnTo>
                    <a:pt x="15006370" y="5232399"/>
                  </a:lnTo>
                  <a:lnTo>
                    <a:pt x="15005092" y="5130799"/>
                  </a:lnTo>
                  <a:lnTo>
                    <a:pt x="15003796" y="5016499"/>
                  </a:lnTo>
                  <a:lnTo>
                    <a:pt x="15001825" y="4851399"/>
                  </a:lnTo>
                  <a:lnTo>
                    <a:pt x="14999827" y="4673599"/>
                  </a:lnTo>
                  <a:lnTo>
                    <a:pt x="14997813" y="4483099"/>
                  </a:lnTo>
                  <a:lnTo>
                    <a:pt x="14995117" y="4216399"/>
                  </a:lnTo>
                  <a:lnTo>
                    <a:pt x="14992427" y="3936999"/>
                  </a:lnTo>
                  <a:lnTo>
                    <a:pt x="14989106" y="3581399"/>
                  </a:lnTo>
                  <a:lnTo>
                    <a:pt x="14985236" y="3136899"/>
                  </a:lnTo>
                  <a:lnTo>
                    <a:pt x="14980967" y="2641599"/>
                  </a:lnTo>
                  <a:lnTo>
                    <a:pt x="14976551" y="2095499"/>
                  </a:lnTo>
                  <a:lnTo>
                    <a:pt x="14972372" y="1549399"/>
                  </a:lnTo>
                  <a:lnTo>
                    <a:pt x="14968917" y="1066799"/>
                  </a:lnTo>
                  <a:lnTo>
                    <a:pt x="14967725" y="888999"/>
                  </a:lnTo>
                  <a:lnTo>
                    <a:pt x="14967245" y="800099"/>
                  </a:lnTo>
                  <a:lnTo>
                    <a:pt x="14967081" y="749299"/>
                  </a:lnTo>
                  <a:lnTo>
                    <a:pt x="14943770" y="190499"/>
                  </a:lnTo>
                  <a:lnTo>
                    <a:pt x="14939261" y="152399"/>
                  </a:lnTo>
                  <a:lnTo>
                    <a:pt x="14925182" y="139699"/>
                  </a:lnTo>
                  <a:lnTo>
                    <a:pt x="14891965" y="126999"/>
                  </a:lnTo>
                  <a:lnTo>
                    <a:pt x="14783215" y="126999"/>
                  </a:lnTo>
                  <a:lnTo>
                    <a:pt x="14760900" y="114299"/>
                  </a:lnTo>
                  <a:lnTo>
                    <a:pt x="14638436" y="114299"/>
                  </a:lnTo>
                  <a:lnTo>
                    <a:pt x="14440699" y="101599"/>
                  </a:lnTo>
                  <a:lnTo>
                    <a:pt x="14192081" y="101599"/>
                  </a:lnTo>
                  <a:lnTo>
                    <a:pt x="14142406" y="88899"/>
                  </a:lnTo>
                  <a:lnTo>
                    <a:pt x="13591228" y="88899"/>
                  </a:lnTo>
                  <a:lnTo>
                    <a:pt x="13488808" y="76199"/>
                  </a:lnTo>
                  <a:lnTo>
                    <a:pt x="12718317" y="76199"/>
                  </a:lnTo>
                  <a:lnTo>
                    <a:pt x="12101925" y="63499"/>
                  </a:lnTo>
                  <a:lnTo>
                    <a:pt x="1190013" y="63499"/>
                  </a:lnTo>
                  <a:lnTo>
                    <a:pt x="1344445" y="50799"/>
                  </a:lnTo>
                  <a:lnTo>
                    <a:pt x="14967128" y="50799"/>
                  </a:lnTo>
                  <a:lnTo>
                    <a:pt x="14990394" y="63499"/>
                  </a:lnTo>
                  <a:lnTo>
                    <a:pt x="14992700" y="88899"/>
                  </a:lnTo>
                  <a:lnTo>
                    <a:pt x="14995857" y="139699"/>
                  </a:lnTo>
                  <a:lnTo>
                    <a:pt x="14998165" y="165099"/>
                  </a:lnTo>
                  <a:lnTo>
                    <a:pt x="15000621" y="215899"/>
                  </a:lnTo>
                  <a:lnTo>
                    <a:pt x="15002854" y="266699"/>
                  </a:lnTo>
                  <a:lnTo>
                    <a:pt x="15004928" y="317499"/>
                  </a:lnTo>
                  <a:lnTo>
                    <a:pt x="15010828" y="469899"/>
                  </a:lnTo>
                  <a:lnTo>
                    <a:pt x="15012901" y="533399"/>
                  </a:lnTo>
                  <a:lnTo>
                    <a:pt x="15015134" y="584199"/>
                  </a:lnTo>
                  <a:lnTo>
                    <a:pt x="15017591" y="634999"/>
                  </a:lnTo>
                  <a:lnTo>
                    <a:pt x="15017637" y="660399"/>
                  </a:lnTo>
                  <a:lnTo>
                    <a:pt x="15017870" y="711199"/>
                  </a:lnTo>
                  <a:lnTo>
                    <a:pt x="15020616" y="1092199"/>
                  </a:lnTo>
                  <a:lnTo>
                    <a:pt x="15023849" y="1485899"/>
                  </a:lnTo>
                  <a:lnTo>
                    <a:pt x="15027438" y="1904999"/>
                  </a:lnTo>
                  <a:lnTo>
                    <a:pt x="15031615" y="2374899"/>
                  </a:lnTo>
                  <a:lnTo>
                    <a:pt x="15035575" y="2793999"/>
                  </a:lnTo>
                  <a:lnTo>
                    <a:pt x="15039086" y="3162299"/>
                  </a:lnTo>
                  <a:lnTo>
                    <a:pt x="15042745" y="3517899"/>
                  </a:lnTo>
                  <a:lnTo>
                    <a:pt x="15045749" y="3797299"/>
                  </a:lnTo>
                  <a:lnTo>
                    <a:pt x="15048798" y="4076699"/>
                  </a:lnTo>
                  <a:lnTo>
                    <a:pt x="15053410" y="4483099"/>
                  </a:lnTo>
                  <a:lnTo>
                    <a:pt x="15055712" y="4660899"/>
                  </a:lnTo>
                  <a:lnTo>
                    <a:pt x="15057240" y="4787899"/>
                  </a:lnTo>
                  <a:lnTo>
                    <a:pt x="15058759" y="4902199"/>
                  </a:lnTo>
                  <a:lnTo>
                    <a:pt x="15061758" y="5105399"/>
                  </a:lnTo>
                  <a:lnTo>
                    <a:pt x="15063233" y="5206999"/>
                  </a:lnTo>
                  <a:lnTo>
                    <a:pt x="15066122" y="5384799"/>
                  </a:lnTo>
                  <a:lnTo>
                    <a:pt x="15067529" y="5460999"/>
                  </a:lnTo>
                  <a:lnTo>
                    <a:pt x="15068222" y="5486399"/>
                  </a:lnTo>
                  <a:lnTo>
                    <a:pt x="15068908" y="5524499"/>
                  </a:lnTo>
                  <a:lnTo>
                    <a:pt x="15069586" y="5549899"/>
                  </a:lnTo>
                  <a:lnTo>
                    <a:pt x="15070257" y="5587999"/>
                  </a:lnTo>
                  <a:lnTo>
                    <a:pt x="15072216" y="5664199"/>
                  </a:lnTo>
                  <a:lnTo>
                    <a:pt x="15072851" y="5676899"/>
                  </a:lnTo>
                  <a:lnTo>
                    <a:pt x="15073476" y="5702299"/>
                  </a:lnTo>
                  <a:lnTo>
                    <a:pt x="15075289" y="5740399"/>
                  </a:lnTo>
                  <a:lnTo>
                    <a:pt x="15075872" y="5740399"/>
                  </a:lnTo>
                  <a:lnTo>
                    <a:pt x="15078440" y="5791199"/>
                  </a:lnTo>
                  <a:lnTo>
                    <a:pt x="15080613" y="5841999"/>
                  </a:lnTo>
                  <a:lnTo>
                    <a:pt x="15082419" y="5892799"/>
                  </a:lnTo>
                  <a:lnTo>
                    <a:pt x="15083885" y="5943599"/>
                  </a:lnTo>
                  <a:lnTo>
                    <a:pt x="15085038" y="6007099"/>
                  </a:lnTo>
                  <a:lnTo>
                    <a:pt x="15085908" y="6057899"/>
                  </a:lnTo>
                  <a:lnTo>
                    <a:pt x="15086520" y="6108699"/>
                  </a:lnTo>
                  <a:lnTo>
                    <a:pt x="15086903" y="6159499"/>
                  </a:lnTo>
                  <a:lnTo>
                    <a:pt x="15087085" y="6210299"/>
                  </a:lnTo>
                  <a:lnTo>
                    <a:pt x="15087059" y="6273799"/>
                  </a:lnTo>
                  <a:lnTo>
                    <a:pt x="15086956" y="6311899"/>
                  </a:lnTo>
                  <a:lnTo>
                    <a:pt x="15086700" y="6362699"/>
                  </a:lnTo>
                  <a:lnTo>
                    <a:pt x="15086354" y="6413499"/>
                  </a:lnTo>
                  <a:lnTo>
                    <a:pt x="15085944" y="6464299"/>
                  </a:lnTo>
                  <a:lnTo>
                    <a:pt x="15084615" y="6616699"/>
                  </a:lnTo>
                  <a:lnTo>
                    <a:pt x="15084231" y="6667499"/>
                  </a:lnTo>
                  <a:lnTo>
                    <a:pt x="15083922" y="6718299"/>
                  </a:lnTo>
                  <a:lnTo>
                    <a:pt x="15083819" y="6743699"/>
                  </a:lnTo>
                  <a:lnTo>
                    <a:pt x="15083697" y="6781799"/>
                  </a:lnTo>
                  <a:lnTo>
                    <a:pt x="15083822" y="6934199"/>
                  </a:lnTo>
                  <a:lnTo>
                    <a:pt x="15083947" y="6972299"/>
                  </a:lnTo>
                  <a:lnTo>
                    <a:pt x="15084316" y="7048499"/>
                  </a:lnTo>
                  <a:lnTo>
                    <a:pt x="15084793" y="7124699"/>
                  </a:lnTo>
                  <a:lnTo>
                    <a:pt x="15085603" y="7226299"/>
                  </a:lnTo>
                  <a:lnTo>
                    <a:pt x="15086070" y="7277099"/>
                  </a:lnTo>
                  <a:lnTo>
                    <a:pt x="15086573" y="7327899"/>
                  </a:lnTo>
                  <a:lnTo>
                    <a:pt x="15087108" y="7378699"/>
                  </a:lnTo>
                  <a:lnTo>
                    <a:pt x="15087598" y="7416799"/>
                  </a:lnTo>
                  <a:lnTo>
                    <a:pt x="15087598" y="7912099"/>
                  </a:lnTo>
                  <a:close/>
                </a:path>
                <a:path w="15087600" h="7912100">
                  <a:moveTo>
                    <a:pt x="8997349" y="76199"/>
                  </a:moveTo>
                  <a:lnTo>
                    <a:pt x="784651" y="76199"/>
                  </a:lnTo>
                  <a:lnTo>
                    <a:pt x="834927" y="63499"/>
                  </a:lnTo>
                  <a:lnTo>
                    <a:pt x="9390319" y="63499"/>
                  </a:lnTo>
                  <a:lnTo>
                    <a:pt x="8997349" y="76199"/>
                  </a:lnTo>
                  <a:close/>
                </a:path>
                <a:path w="15087600" h="7912100">
                  <a:moveTo>
                    <a:pt x="2800702" y="88899"/>
                  </a:moveTo>
                  <a:lnTo>
                    <a:pt x="384533" y="88899"/>
                  </a:lnTo>
                  <a:lnTo>
                    <a:pt x="434440" y="76199"/>
                  </a:lnTo>
                  <a:lnTo>
                    <a:pt x="2852209" y="76199"/>
                  </a:lnTo>
                  <a:lnTo>
                    <a:pt x="2800702" y="88899"/>
                  </a:lnTo>
                  <a:close/>
                </a:path>
                <a:path w="15087600" h="7912100">
                  <a:moveTo>
                    <a:pt x="3887731" y="88899"/>
                  </a:moveTo>
                  <a:lnTo>
                    <a:pt x="3521807" y="88899"/>
                  </a:lnTo>
                  <a:lnTo>
                    <a:pt x="3315777" y="76199"/>
                  </a:lnTo>
                  <a:lnTo>
                    <a:pt x="5936205" y="76199"/>
                  </a:lnTo>
                  <a:lnTo>
                    <a:pt x="3887731" y="88899"/>
                  </a:lnTo>
                  <a:close/>
                </a:path>
                <a:path w="15087600" h="7912100">
                  <a:moveTo>
                    <a:pt x="2180424" y="101599"/>
                  </a:moveTo>
                  <a:lnTo>
                    <a:pt x="143706" y="101599"/>
                  </a:lnTo>
                  <a:lnTo>
                    <a:pt x="190670" y="88899"/>
                  </a:lnTo>
                  <a:lnTo>
                    <a:pt x="2234120" y="88899"/>
                  </a:lnTo>
                  <a:lnTo>
                    <a:pt x="2180424" y="101599"/>
                  </a:lnTo>
                  <a:close/>
                </a:path>
                <a:path w="15087600" h="7912100">
                  <a:moveTo>
                    <a:pt x="1552844" y="114299"/>
                  </a:moveTo>
                  <a:lnTo>
                    <a:pt x="38925" y="114299"/>
                  </a:lnTo>
                  <a:lnTo>
                    <a:pt x="69037" y="101599"/>
                  </a:lnTo>
                  <a:lnTo>
                    <a:pt x="1707772" y="101599"/>
                  </a:lnTo>
                  <a:lnTo>
                    <a:pt x="1552844" y="114299"/>
                  </a:lnTo>
                  <a:close/>
                </a:path>
                <a:path w="15087600" h="7912100">
                  <a:moveTo>
                    <a:pt x="14010603" y="7861299"/>
                  </a:moveTo>
                  <a:lnTo>
                    <a:pt x="16098" y="7861299"/>
                  </a:lnTo>
                  <a:lnTo>
                    <a:pt x="10088" y="7835899"/>
                  </a:lnTo>
                  <a:lnTo>
                    <a:pt x="11727" y="7823199"/>
                  </a:lnTo>
                  <a:lnTo>
                    <a:pt x="20196" y="7785099"/>
                  </a:lnTo>
                  <a:lnTo>
                    <a:pt x="25569" y="7734299"/>
                  </a:lnTo>
                  <a:lnTo>
                    <a:pt x="28392" y="7696199"/>
                  </a:lnTo>
                  <a:lnTo>
                    <a:pt x="29211" y="7645399"/>
                  </a:lnTo>
                  <a:lnTo>
                    <a:pt x="28574" y="7581899"/>
                  </a:lnTo>
                  <a:lnTo>
                    <a:pt x="27026" y="7531099"/>
                  </a:lnTo>
                  <a:lnTo>
                    <a:pt x="25114" y="7480299"/>
                  </a:lnTo>
                  <a:lnTo>
                    <a:pt x="23383" y="7416799"/>
                  </a:lnTo>
                  <a:lnTo>
                    <a:pt x="22709" y="7365999"/>
                  </a:lnTo>
                  <a:lnTo>
                    <a:pt x="21925" y="7315199"/>
                  </a:lnTo>
                  <a:lnTo>
                    <a:pt x="21053" y="7264399"/>
                  </a:lnTo>
                  <a:lnTo>
                    <a:pt x="20114" y="7213599"/>
                  </a:lnTo>
                  <a:lnTo>
                    <a:pt x="19126" y="7162799"/>
                  </a:lnTo>
                  <a:lnTo>
                    <a:pt x="16083" y="7010399"/>
                  </a:lnTo>
                  <a:lnTo>
                    <a:pt x="15109" y="6959599"/>
                  </a:lnTo>
                  <a:lnTo>
                    <a:pt x="14190" y="6908799"/>
                  </a:lnTo>
                  <a:lnTo>
                    <a:pt x="13345" y="6870699"/>
                  </a:lnTo>
                  <a:lnTo>
                    <a:pt x="12596" y="6819899"/>
                  </a:lnTo>
                  <a:lnTo>
                    <a:pt x="11962" y="6769099"/>
                  </a:lnTo>
                  <a:lnTo>
                    <a:pt x="11464" y="6718299"/>
                  </a:lnTo>
                  <a:lnTo>
                    <a:pt x="11122" y="6667499"/>
                  </a:lnTo>
                  <a:lnTo>
                    <a:pt x="10990" y="6565899"/>
                  </a:lnTo>
                  <a:lnTo>
                    <a:pt x="11240" y="6515099"/>
                  </a:lnTo>
                  <a:lnTo>
                    <a:pt x="11727" y="6464299"/>
                  </a:lnTo>
                  <a:lnTo>
                    <a:pt x="11308" y="6438899"/>
                  </a:lnTo>
                  <a:lnTo>
                    <a:pt x="10431" y="6362699"/>
                  </a:lnTo>
                  <a:lnTo>
                    <a:pt x="9977" y="6311899"/>
                  </a:lnTo>
                  <a:lnTo>
                    <a:pt x="9191" y="6210299"/>
                  </a:lnTo>
                  <a:lnTo>
                    <a:pt x="8410" y="6095999"/>
                  </a:lnTo>
                  <a:lnTo>
                    <a:pt x="7783" y="5994399"/>
                  </a:lnTo>
                  <a:lnTo>
                    <a:pt x="6825" y="5816599"/>
                  </a:lnTo>
                  <a:lnTo>
                    <a:pt x="5934" y="5638799"/>
                  </a:lnTo>
                  <a:lnTo>
                    <a:pt x="4768" y="5359399"/>
                  </a:lnTo>
                  <a:lnTo>
                    <a:pt x="3656" y="5054599"/>
                  </a:lnTo>
                  <a:lnTo>
                    <a:pt x="2622" y="4737099"/>
                  </a:lnTo>
                  <a:lnTo>
                    <a:pt x="1691" y="4406899"/>
                  </a:lnTo>
                  <a:lnTo>
                    <a:pt x="1037" y="4127499"/>
                  </a:lnTo>
                  <a:lnTo>
                    <a:pt x="476" y="3848099"/>
                  </a:lnTo>
                  <a:lnTo>
                    <a:pt x="41" y="3581399"/>
                  </a:lnTo>
                  <a:lnTo>
                    <a:pt x="0" y="2070099"/>
                  </a:lnTo>
                  <a:lnTo>
                    <a:pt x="351" y="1904999"/>
                  </a:lnTo>
                  <a:lnTo>
                    <a:pt x="750" y="1765299"/>
                  </a:lnTo>
                  <a:lnTo>
                    <a:pt x="1088" y="1663699"/>
                  </a:lnTo>
                  <a:lnTo>
                    <a:pt x="1573" y="1549399"/>
                  </a:lnTo>
                  <a:lnTo>
                    <a:pt x="1928" y="1473199"/>
                  </a:lnTo>
                  <a:lnTo>
                    <a:pt x="2457" y="1371599"/>
                  </a:lnTo>
                  <a:lnTo>
                    <a:pt x="3042" y="1282699"/>
                  </a:lnTo>
                  <a:lnTo>
                    <a:pt x="3356" y="1231899"/>
                  </a:lnTo>
                  <a:lnTo>
                    <a:pt x="4029" y="1155699"/>
                  </a:lnTo>
                  <a:lnTo>
                    <a:pt x="4763" y="1079499"/>
                  </a:lnTo>
                  <a:lnTo>
                    <a:pt x="5559" y="1003299"/>
                  </a:lnTo>
                  <a:lnTo>
                    <a:pt x="5981" y="977899"/>
                  </a:lnTo>
                  <a:lnTo>
                    <a:pt x="6419" y="939799"/>
                  </a:lnTo>
                  <a:lnTo>
                    <a:pt x="7344" y="888999"/>
                  </a:lnTo>
                  <a:lnTo>
                    <a:pt x="8336" y="838199"/>
                  </a:lnTo>
                  <a:lnTo>
                    <a:pt x="8857" y="812799"/>
                  </a:lnTo>
                  <a:lnTo>
                    <a:pt x="9396" y="800099"/>
                  </a:lnTo>
                  <a:lnTo>
                    <a:pt x="9952" y="774699"/>
                  </a:lnTo>
                  <a:lnTo>
                    <a:pt x="11117" y="749299"/>
                  </a:lnTo>
                  <a:lnTo>
                    <a:pt x="11727" y="736599"/>
                  </a:lnTo>
                  <a:lnTo>
                    <a:pt x="13250" y="685799"/>
                  </a:lnTo>
                  <a:lnTo>
                    <a:pt x="13654" y="634999"/>
                  </a:lnTo>
                  <a:lnTo>
                    <a:pt x="13686" y="584199"/>
                  </a:lnTo>
                  <a:lnTo>
                    <a:pt x="14090" y="546099"/>
                  </a:lnTo>
                  <a:lnTo>
                    <a:pt x="15613" y="495299"/>
                  </a:lnTo>
                  <a:lnTo>
                    <a:pt x="17493" y="444499"/>
                  </a:lnTo>
                  <a:lnTo>
                    <a:pt x="19713" y="380999"/>
                  </a:lnTo>
                  <a:lnTo>
                    <a:pt x="22137" y="330199"/>
                  </a:lnTo>
                  <a:lnTo>
                    <a:pt x="24629" y="279399"/>
                  </a:lnTo>
                  <a:lnTo>
                    <a:pt x="27053" y="228599"/>
                  </a:lnTo>
                  <a:lnTo>
                    <a:pt x="29274" y="177799"/>
                  </a:lnTo>
                  <a:lnTo>
                    <a:pt x="31154" y="126999"/>
                  </a:lnTo>
                  <a:lnTo>
                    <a:pt x="35039" y="114299"/>
                  </a:lnTo>
                  <a:lnTo>
                    <a:pt x="1193340" y="114299"/>
                  </a:lnTo>
                  <a:lnTo>
                    <a:pt x="1039900" y="126999"/>
                  </a:lnTo>
                  <a:lnTo>
                    <a:pt x="634309" y="126999"/>
                  </a:lnTo>
                  <a:lnTo>
                    <a:pt x="584127" y="139699"/>
                  </a:lnTo>
                  <a:lnTo>
                    <a:pt x="237335" y="139699"/>
                  </a:lnTo>
                  <a:lnTo>
                    <a:pt x="188534" y="152399"/>
                  </a:lnTo>
                  <a:lnTo>
                    <a:pt x="116207" y="152399"/>
                  </a:lnTo>
                  <a:lnTo>
                    <a:pt x="89434" y="215899"/>
                  </a:lnTo>
                  <a:lnTo>
                    <a:pt x="87779" y="266699"/>
                  </a:lnTo>
                  <a:lnTo>
                    <a:pt x="86556" y="317499"/>
                  </a:lnTo>
                  <a:lnTo>
                    <a:pt x="84542" y="431799"/>
                  </a:lnTo>
                  <a:lnTo>
                    <a:pt x="83318" y="482599"/>
                  </a:lnTo>
                  <a:lnTo>
                    <a:pt x="81664" y="533399"/>
                  </a:lnTo>
                  <a:lnTo>
                    <a:pt x="80513" y="584199"/>
                  </a:lnTo>
                  <a:lnTo>
                    <a:pt x="79206" y="634999"/>
                  </a:lnTo>
                  <a:lnTo>
                    <a:pt x="77775" y="685799"/>
                  </a:lnTo>
                  <a:lnTo>
                    <a:pt x="76257" y="736599"/>
                  </a:lnTo>
                  <a:lnTo>
                    <a:pt x="71528" y="876299"/>
                  </a:lnTo>
                  <a:lnTo>
                    <a:pt x="70010" y="927099"/>
                  </a:lnTo>
                  <a:lnTo>
                    <a:pt x="68580" y="977899"/>
                  </a:lnTo>
                  <a:lnTo>
                    <a:pt x="67272" y="1028699"/>
                  </a:lnTo>
                  <a:lnTo>
                    <a:pt x="66122" y="1066799"/>
                  </a:lnTo>
                  <a:lnTo>
                    <a:pt x="64422" y="1117599"/>
                  </a:lnTo>
                  <a:lnTo>
                    <a:pt x="63356" y="1181099"/>
                  </a:lnTo>
                  <a:lnTo>
                    <a:pt x="62742" y="1231899"/>
                  </a:lnTo>
                  <a:lnTo>
                    <a:pt x="62201" y="1282699"/>
                  </a:lnTo>
                  <a:lnTo>
                    <a:pt x="61523" y="1396999"/>
                  </a:lnTo>
                  <a:lnTo>
                    <a:pt x="61157" y="1473199"/>
                  </a:lnTo>
                  <a:lnTo>
                    <a:pt x="60827" y="1574799"/>
                  </a:lnTo>
                  <a:lnTo>
                    <a:pt x="60599" y="1676399"/>
                  </a:lnTo>
                  <a:lnTo>
                    <a:pt x="60446" y="1765299"/>
                  </a:lnTo>
                  <a:lnTo>
                    <a:pt x="60330" y="1866899"/>
                  </a:lnTo>
                  <a:lnTo>
                    <a:pt x="60456" y="2374899"/>
                  </a:lnTo>
                  <a:lnTo>
                    <a:pt x="60564" y="2476499"/>
                  </a:lnTo>
                  <a:lnTo>
                    <a:pt x="60871" y="2692399"/>
                  </a:lnTo>
                  <a:lnTo>
                    <a:pt x="61273" y="2895599"/>
                  </a:lnTo>
                  <a:lnTo>
                    <a:pt x="61945" y="3187699"/>
                  </a:lnTo>
                  <a:lnTo>
                    <a:pt x="62756" y="3479799"/>
                  </a:lnTo>
                  <a:lnTo>
                    <a:pt x="63778" y="3797299"/>
                  </a:lnTo>
                  <a:lnTo>
                    <a:pt x="64771" y="4076699"/>
                  </a:lnTo>
                  <a:lnTo>
                    <a:pt x="65842" y="4356099"/>
                  </a:lnTo>
                  <a:lnTo>
                    <a:pt x="67206" y="4673599"/>
                  </a:lnTo>
                  <a:lnTo>
                    <a:pt x="68265" y="4902199"/>
                  </a:lnTo>
                  <a:lnTo>
                    <a:pt x="70814" y="5384799"/>
                  </a:lnTo>
                  <a:lnTo>
                    <a:pt x="72176" y="5600699"/>
                  </a:lnTo>
                  <a:lnTo>
                    <a:pt x="73311" y="5765799"/>
                  </a:lnTo>
                  <a:lnTo>
                    <a:pt x="74057" y="5867399"/>
                  </a:lnTo>
                  <a:lnTo>
                    <a:pt x="74558" y="5930899"/>
                  </a:lnTo>
                  <a:lnTo>
                    <a:pt x="75144" y="5994399"/>
                  </a:lnTo>
                  <a:lnTo>
                    <a:pt x="76264" y="6095999"/>
                  </a:lnTo>
                  <a:lnTo>
                    <a:pt x="76531" y="6108699"/>
                  </a:lnTo>
                  <a:lnTo>
                    <a:pt x="76793" y="6134099"/>
                  </a:lnTo>
                  <a:lnTo>
                    <a:pt x="77542" y="6172199"/>
                  </a:lnTo>
                  <a:lnTo>
                    <a:pt x="77778" y="6172199"/>
                  </a:lnTo>
                  <a:lnTo>
                    <a:pt x="77901" y="6362699"/>
                  </a:lnTo>
                  <a:lnTo>
                    <a:pt x="78059" y="6438899"/>
                  </a:lnTo>
                  <a:lnTo>
                    <a:pt x="78264" y="6489699"/>
                  </a:lnTo>
                  <a:lnTo>
                    <a:pt x="78549" y="6540499"/>
                  </a:lnTo>
                  <a:lnTo>
                    <a:pt x="78929" y="6591299"/>
                  </a:lnTo>
                  <a:lnTo>
                    <a:pt x="79417" y="6642099"/>
                  </a:lnTo>
                  <a:lnTo>
                    <a:pt x="80027" y="6692899"/>
                  </a:lnTo>
                  <a:lnTo>
                    <a:pt x="80771" y="6743699"/>
                  </a:lnTo>
                  <a:lnTo>
                    <a:pt x="81664" y="6794499"/>
                  </a:lnTo>
                  <a:lnTo>
                    <a:pt x="81930" y="6845299"/>
                  </a:lnTo>
                  <a:lnTo>
                    <a:pt x="82644" y="6896099"/>
                  </a:lnTo>
                  <a:lnTo>
                    <a:pt x="83678" y="6946899"/>
                  </a:lnTo>
                  <a:lnTo>
                    <a:pt x="84904" y="6997699"/>
                  </a:lnTo>
                  <a:lnTo>
                    <a:pt x="86194" y="7048499"/>
                  </a:lnTo>
                  <a:lnTo>
                    <a:pt x="87420" y="7099299"/>
                  </a:lnTo>
                  <a:lnTo>
                    <a:pt x="88454" y="7150099"/>
                  </a:lnTo>
                  <a:lnTo>
                    <a:pt x="89168" y="7200899"/>
                  </a:lnTo>
                  <a:lnTo>
                    <a:pt x="89434" y="7251699"/>
                  </a:lnTo>
                  <a:lnTo>
                    <a:pt x="89329" y="7391399"/>
                  </a:lnTo>
                  <a:lnTo>
                    <a:pt x="89186" y="7442199"/>
                  </a:lnTo>
                  <a:lnTo>
                    <a:pt x="88949" y="7492999"/>
                  </a:lnTo>
                  <a:lnTo>
                    <a:pt x="88595" y="7543799"/>
                  </a:lnTo>
                  <a:lnTo>
                    <a:pt x="87445" y="7632699"/>
                  </a:lnTo>
                  <a:lnTo>
                    <a:pt x="86602" y="7683499"/>
                  </a:lnTo>
                  <a:lnTo>
                    <a:pt x="85549" y="7734299"/>
                  </a:lnTo>
                  <a:lnTo>
                    <a:pt x="85549" y="7759699"/>
                  </a:lnTo>
                  <a:lnTo>
                    <a:pt x="87795" y="7785099"/>
                  </a:lnTo>
                  <a:lnTo>
                    <a:pt x="94777" y="7797799"/>
                  </a:lnTo>
                  <a:lnTo>
                    <a:pt x="106858" y="7797799"/>
                  </a:lnTo>
                  <a:lnTo>
                    <a:pt x="124402" y="7810499"/>
                  </a:lnTo>
                  <a:lnTo>
                    <a:pt x="1423044" y="7810499"/>
                  </a:lnTo>
                  <a:lnTo>
                    <a:pt x="1474886" y="7823199"/>
                  </a:lnTo>
                  <a:lnTo>
                    <a:pt x="12559645" y="7823199"/>
                  </a:lnTo>
                  <a:lnTo>
                    <a:pt x="12609550" y="7835899"/>
                  </a:lnTo>
                  <a:lnTo>
                    <a:pt x="13358398" y="7835899"/>
                  </a:lnTo>
                  <a:lnTo>
                    <a:pt x="13408567" y="7848599"/>
                  </a:lnTo>
                  <a:lnTo>
                    <a:pt x="13960433" y="7848599"/>
                  </a:lnTo>
                  <a:lnTo>
                    <a:pt x="14010603" y="7861299"/>
                  </a:lnTo>
                  <a:close/>
                </a:path>
                <a:path w="15087600" h="7912100">
                  <a:moveTo>
                    <a:pt x="11114770" y="7823199"/>
                  </a:moveTo>
                  <a:lnTo>
                    <a:pt x="5693227" y="7823199"/>
                  </a:lnTo>
                  <a:lnTo>
                    <a:pt x="8149130" y="7810499"/>
                  </a:lnTo>
                  <a:lnTo>
                    <a:pt x="11065206" y="7810499"/>
                  </a:lnTo>
                  <a:lnTo>
                    <a:pt x="11114770" y="7823199"/>
                  </a:lnTo>
                  <a:close/>
                </a:path>
                <a:path w="15087600" h="7912100">
                  <a:moveTo>
                    <a:pt x="4299456" y="7899399"/>
                  </a:moveTo>
                  <a:lnTo>
                    <a:pt x="1859520" y="7899399"/>
                  </a:lnTo>
                  <a:lnTo>
                    <a:pt x="1493097" y="7886699"/>
                  </a:lnTo>
                  <a:lnTo>
                    <a:pt x="983924" y="7886699"/>
                  </a:lnTo>
                  <a:lnTo>
                    <a:pt x="882185" y="7873999"/>
                  </a:lnTo>
                  <a:lnTo>
                    <a:pt x="7618340" y="7873999"/>
                  </a:lnTo>
                  <a:lnTo>
                    <a:pt x="4777588" y="7886699"/>
                  </a:lnTo>
                  <a:lnTo>
                    <a:pt x="4299456" y="7899399"/>
                  </a:lnTo>
                  <a:close/>
                </a:path>
              </a:pathLst>
            </a:custGeom>
            <a:solidFill>
              <a:srgbClr val="373734"/>
            </a:solidFill>
          </p:spPr>
          <p:txBody>
            <a:bodyPr wrap="square" lIns="0" tIns="0" rIns="0" bIns="0" rtlCol="0"/>
            <a:lstStyle/>
            <a:p>
              <a:endParaRPr/>
            </a:p>
          </p:txBody>
        </p:sp>
        <p:sp>
          <p:nvSpPr>
            <p:cNvPr id="6" name="object 6"/>
            <p:cNvSpPr/>
            <p:nvPr/>
          </p:nvSpPr>
          <p:spPr>
            <a:xfrm>
              <a:off x="1622890" y="1455740"/>
              <a:ext cx="15095219" cy="8090534"/>
            </a:xfrm>
            <a:custGeom>
              <a:avLst/>
              <a:gdLst/>
              <a:ahLst/>
              <a:cxnLst/>
              <a:rect l="l" t="t" r="r" b="b"/>
              <a:pathLst>
                <a:path w="15095219" h="8090534">
                  <a:moveTo>
                    <a:pt x="15094618" y="7821091"/>
                  </a:moveTo>
                  <a:lnTo>
                    <a:pt x="98496" y="8089924"/>
                  </a:lnTo>
                  <a:lnTo>
                    <a:pt x="0" y="3034301"/>
                  </a:lnTo>
                  <a:lnTo>
                    <a:pt x="1798" y="332719"/>
                  </a:lnTo>
                  <a:lnTo>
                    <a:pt x="7417832" y="129904"/>
                  </a:lnTo>
                  <a:lnTo>
                    <a:pt x="14883922" y="0"/>
                  </a:lnTo>
                  <a:lnTo>
                    <a:pt x="15094618" y="7821091"/>
                  </a:lnTo>
                  <a:close/>
                </a:path>
              </a:pathLst>
            </a:custGeom>
            <a:solidFill>
              <a:srgbClr val="FFFFFF"/>
            </a:solidFill>
          </p:spPr>
          <p:txBody>
            <a:bodyPr wrap="square" lIns="0" tIns="0" rIns="0" bIns="0" rtlCol="0"/>
            <a:lstStyle/>
            <a:p>
              <a:endParaRPr/>
            </a:p>
          </p:txBody>
        </p:sp>
        <p:sp>
          <p:nvSpPr>
            <p:cNvPr id="7" name="object 7"/>
            <p:cNvSpPr/>
            <p:nvPr/>
          </p:nvSpPr>
          <p:spPr>
            <a:xfrm>
              <a:off x="1561655" y="1423735"/>
              <a:ext cx="15195550" cy="8129270"/>
            </a:xfrm>
            <a:custGeom>
              <a:avLst/>
              <a:gdLst/>
              <a:ahLst/>
              <a:cxnLst/>
              <a:rect l="l" t="t" r="r" b="b"/>
              <a:pathLst>
                <a:path w="15195550" h="8129270">
                  <a:moveTo>
                    <a:pt x="12837936" y="19653"/>
                  </a:moveTo>
                  <a:lnTo>
                    <a:pt x="9345172" y="87701"/>
                  </a:lnTo>
                  <a:lnTo>
                    <a:pt x="9444170" y="73070"/>
                  </a:lnTo>
                  <a:lnTo>
                    <a:pt x="12686322" y="9904"/>
                  </a:lnTo>
                  <a:lnTo>
                    <a:pt x="12837936" y="19653"/>
                  </a:lnTo>
                  <a:close/>
                </a:path>
                <a:path w="15195550" h="8129270">
                  <a:moveTo>
                    <a:pt x="13898507" y="11692"/>
                  </a:moveTo>
                  <a:lnTo>
                    <a:pt x="3317346" y="217842"/>
                  </a:lnTo>
                  <a:lnTo>
                    <a:pt x="5127114" y="169880"/>
                  </a:lnTo>
                  <a:lnTo>
                    <a:pt x="13846691" y="0"/>
                  </a:lnTo>
                  <a:lnTo>
                    <a:pt x="13898507" y="11692"/>
                  </a:lnTo>
                  <a:close/>
                </a:path>
                <a:path w="15195550" h="8129270">
                  <a:moveTo>
                    <a:pt x="14311302" y="16352"/>
                  </a:moveTo>
                  <a:lnTo>
                    <a:pt x="2071228" y="254822"/>
                  </a:lnTo>
                  <a:lnTo>
                    <a:pt x="2120369" y="241162"/>
                  </a:lnTo>
                  <a:lnTo>
                    <a:pt x="14259486" y="4660"/>
                  </a:lnTo>
                  <a:lnTo>
                    <a:pt x="14311302" y="16352"/>
                  </a:lnTo>
                  <a:close/>
                </a:path>
                <a:path w="15195550" h="8129270">
                  <a:moveTo>
                    <a:pt x="14863078" y="18305"/>
                  </a:moveTo>
                  <a:lnTo>
                    <a:pt x="1574638" y="277199"/>
                  </a:lnTo>
                  <a:lnTo>
                    <a:pt x="1726085" y="261546"/>
                  </a:lnTo>
                  <a:lnTo>
                    <a:pt x="14819424" y="6453"/>
                  </a:lnTo>
                  <a:lnTo>
                    <a:pt x="14863078" y="18305"/>
                  </a:lnTo>
                  <a:close/>
                </a:path>
                <a:path w="15195550" h="8129270">
                  <a:moveTo>
                    <a:pt x="15195186" y="7874626"/>
                  </a:moveTo>
                  <a:lnTo>
                    <a:pt x="14668323" y="7884891"/>
                  </a:lnTo>
                  <a:lnTo>
                    <a:pt x="14617232" y="7873184"/>
                  </a:lnTo>
                  <a:lnTo>
                    <a:pt x="12328927" y="7917766"/>
                  </a:lnTo>
                  <a:lnTo>
                    <a:pt x="12278548" y="7906045"/>
                  </a:lnTo>
                  <a:lnTo>
                    <a:pt x="11325384" y="7924616"/>
                  </a:lnTo>
                  <a:lnTo>
                    <a:pt x="10693939" y="7924215"/>
                  </a:lnTo>
                  <a:lnTo>
                    <a:pt x="175424" y="8129144"/>
                  </a:lnTo>
                  <a:lnTo>
                    <a:pt x="157141" y="8116798"/>
                  </a:lnTo>
                  <a:lnTo>
                    <a:pt x="15128091" y="7825124"/>
                  </a:lnTo>
                  <a:lnTo>
                    <a:pt x="15130204" y="7786976"/>
                  </a:lnTo>
                  <a:lnTo>
                    <a:pt x="15132199" y="7761532"/>
                  </a:lnTo>
                  <a:lnTo>
                    <a:pt x="15133218" y="7723405"/>
                  </a:lnTo>
                  <a:lnTo>
                    <a:pt x="15133391" y="7697997"/>
                  </a:lnTo>
                  <a:lnTo>
                    <a:pt x="15127132" y="7494880"/>
                  </a:lnTo>
                  <a:lnTo>
                    <a:pt x="15124061" y="7393320"/>
                  </a:lnTo>
                  <a:lnTo>
                    <a:pt x="15120693" y="7279064"/>
                  </a:lnTo>
                  <a:lnTo>
                    <a:pt x="15118152" y="7190197"/>
                  </a:lnTo>
                  <a:lnTo>
                    <a:pt x="15116987" y="7152113"/>
                  </a:lnTo>
                  <a:lnTo>
                    <a:pt x="15113936" y="7037850"/>
                  </a:lnTo>
                  <a:lnTo>
                    <a:pt x="15111690" y="6948977"/>
                  </a:lnTo>
                  <a:lnTo>
                    <a:pt x="15110468" y="6898191"/>
                  </a:lnTo>
                  <a:lnTo>
                    <a:pt x="15109292" y="6847405"/>
                  </a:lnTo>
                  <a:lnTo>
                    <a:pt x="15108448" y="6809314"/>
                  </a:lnTo>
                  <a:lnTo>
                    <a:pt x="15105892" y="6682339"/>
                  </a:lnTo>
                  <a:lnTo>
                    <a:pt x="15105346" y="6644243"/>
                  </a:lnTo>
                  <a:lnTo>
                    <a:pt x="15105034" y="6593439"/>
                  </a:lnTo>
                  <a:lnTo>
                    <a:pt x="15104730" y="6529933"/>
                  </a:lnTo>
                  <a:lnTo>
                    <a:pt x="15104769" y="6479123"/>
                  </a:lnTo>
                  <a:lnTo>
                    <a:pt x="15104745" y="6428314"/>
                  </a:lnTo>
                  <a:lnTo>
                    <a:pt x="15104496" y="6377509"/>
                  </a:lnTo>
                  <a:lnTo>
                    <a:pt x="15103864" y="6326712"/>
                  </a:lnTo>
                  <a:lnTo>
                    <a:pt x="15102688" y="6275925"/>
                  </a:lnTo>
                  <a:lnTo>
                    <a:pt x="15100808" y="6225152"/>
                  </a:lnTo>
                  <a:lnTo>
                    <a:pt x="15099680" y="6174364"/>
                  </a:lnTo>
                  <a:lnTo>
                    <a:pt x="15098296" y="6123581"/>
                  </a:lnTo>
                  <a:lnTo>
                    <a:pt x="15096688" y="6072803"/>
                  </a:lnTo>
                  <a:lnTo>
                    <a:pt x="15094888" y="6022029"/>
                  </a:lnTo>
                  <a:lnTo>
                    <a:pt x="15093176" y="5983955"/>
                  </a:lnTo>
                  <a:lnTo>
                    <a:pt x="15091088" y="5933186"/>
                  </a:lnTo>
                  <a:lnTo>
                    <a:pt x="15088904" y="5882419"/>
                  </a:lnTo>
                  <a:lnTo>
                    <a:pt x="15086657" y="5831653"/>
                  </a:lnTo>
                  <a:lnTo>
                    <a:pt x="15084377" y="5780888"/>
                  </a:lnTo>
                  <a:lnTo>
                    <a:pt x="15083905" y="5780897"/>
                  </a:lnTo>
                  <a:lnTo>
                    <a:pt x="15082432" y="5755521"/>
                  </a:lnTo>
                  <a:lnTo>
                    <a:pt x="15081432" y="5730135"/>
                  </a:lnTo>
                  <a:lnTo>
                    <a:pt x="15080669" y="5717448"/>
                  </a:lnTo>
                  <a:lnTo>
                    <a:pt x="15079649" y="5692063"/>
                  </a:lnTo>
                  <a:lnTo>
                    <a:pt x="15078866" y="5679376"/>
                  </a:lnTo>
                  <a:lnTo>
                    <a:pt x="15077827" y="5653991"/>
                  </a:lnTo>
                  <a:lnTo>
                    <a:pt x="15076531" y="5615909"/>
                  </a:lnTo>
                  <a:lnTo>
                    <a:pt x="15074408" y="5565141"/>
                  </a:lnTo>
                  <a:lnTo>
                    <a:pt x="15070422" y="5450897"/>
                  </a:lnTo>
                  <a:lnTo>
                    <a:pt x="15067729" y="5374735"/>
                  </a:lnTo>
                  <a:lnTo>
                    <a:pt x="15061773" y="5197017"/>
                  </a:lnTo>
                  <a:lnTo>
                    <a:pt x="15058515" y="5095461"/>
                  </a:lnTo>
                  <a:lnTo>
                    <a:pt x="15054992" y="4981208"/>
                  </a:lnTo>
                  <a:lnTo>
                    <a:pt x="15049804" y="4816178"/>
                  </a:lnTo>
                  <a:lnTo>
                    <a:pt x="15044343" y="4638451"/>
                  </a:lnTo>
                  <a:lnTo>
                    <a:pt x="15038617" y="4448026"/>
                  </a:lnTo>
                  <a:lnTo>
                    <a:pt x="15030725" y="4181429"/>
                  </a:lnTo>
                  <a:lnTo>
                    <a:pt x="15022592" y="3902135"/>
                  </a:lnTo>
                  <a:lnTo>
                    <a:pt x="15012344" y="3546667"/>
                  </a:lnTo>
                  <a:lnTo>
                    <a:pt x="14999813" y="3102327"/>
                  </a:lnTo>
                  <a:lnTo>
                    <a:pt x="14985895" y="2607204"/>
                  </a:lnTo>
                  <a:lnTo>
                    <a:pt x="14970840" y="2061293"/>
                  </a:lnTo>
                  <a:lnTo>
                    <a:pt x="14956023" y="1515378"/>
                  </a:lnTo>
                  <a:lnTo>
                    <a:pt x="14943167" y="1032937"/>
                  </a:lnTo>
                  <a:lnTo>
                    <a:pt x="14938510" y="855194"/>
                  </a:lnTo>
                  <a:lnTo>
                    <a:pt x="14936299" y="766320"/>
                  </a:lnTo>
                  <a:lnTo>
                    <a:pt x="14935145" y="715533"/>
                  </a:lnTo>
                  <a:lnTo>
                    <a:pt x="14900941" y="157294"/>
                  </a:lnTo>
                  <a:lnTo>
                    <a:pt x="14895691" y="119289"/>
                  </a:lnTo>
                  <a:lnTo>
                    <a:pt x="14881378" y="106865"/>
                  </a:lnTo>
                  <a:lnTo>
                    <a:pt x="14847947" y="94814"/>
                  </a:lnTo>
                  <a:lnTo>
                    <a:pt x="14739333" y="96930"/>
                  </a:lnTo>
                  <a:lnTo>
                    <a:pt x="14716804" y="84667"/>
                  </a:lnTo>
                  <a:lnTo>
                    <a:pt x="14594523" y="87049"/>
                  </a:lnTo>
                  <a:lnTo>
                    <a:pt x="14396831" y="78198"/>
                  </a:lnTo>
                  <a:lnTo>
                    <a:pt x="14148583" y="83035"/>
                  </a:lnTo>
                  <a:lnTo>
                    <a:pt x="14098735" y="71303"/>
                  </a:lnTo>
                  <a:lnTo>
                    <a:pt x="13548375" y="82026"/>
                  </a:lnTo>
                  <a:lnTo>
                    <a:pt x="13445859" y="71321"/>
                  </a:lnTo>
                  <a:lnTo>
                    <a:pt x="12676514" y="86310"/>
                  </a:lnTo>
                  <a:lnTo>
                    <a:pt x="12060790" y="85603"/>
                  </a:lnTo>
                  <a:lnTo>
                    <a:pt x="1165092" y="297880"/>
                  </a:lnTo>
                  <a:lnTo>
                    <a:pt x="1319047" y="282179"/>
                  </a:lnTo>
                  <a:lnTo>
                    <a:pt x="14921588" y="17165"/>
                  </a:lnTo>
                  <a:lnTo>
                    <a:pt x="14945106" y="29409"/>
                  </a:lnTo>
                  <a:lnTo>
                    <a:pt x="14947909" y="54759"/>
                  </a:lnTo>
                  <a:lnTo>
                    <a:pt x="14952056" y="105488"/>
                  </a:lnTo>
                  <a:lnTo>
                    <a:pt x="14954859" y="130838"/>
                  </a:lnTo>
                  <a:lnTo>
                    <a:pt x="14958306" y="181581"/>
                  </a:lnTo>
                  <a:lnTo>
                    <a:pt x="14961529" y="232328"/>
                  </a:lnTo>
                  <a:lnTo>
                    <a:pt x="14964593" y="283078"/>
                  </a:lnTo>
                  <a:lnTo>
                    <a:pt x="14973463" y="435334"/>
                  </a:lnTo>
                  <a:lnTo>
                    <a:pt x="14976774" y="498781"/>
                  </a:lnTo>
                  <a:lnTo>
                    <a:pt x="14979998" y="549528"/>
                  </a:lnTo>
                  <a:lnTo>
                    <a:pt x="14983445" y="600271"/>
                  </a:lnTo>
                  <a:lnTo>
                    <a:pt x="14983985" y="625665"/>
                  </a:lnTo>
                  <a:lnTo>
                    <a:pt x="14985208" y="676451"/>
                  </a:lnTo>
                  <a:lnTo>
                    <a:pt x="14995376" y="1057325"/>
                  </a:lnTo>
                  <a:lnTo>
                    <a:pt x="15006279" y="1450887"/>
                  </a:lnTo>
                  <a:lnTo>
                    <a:pt x="15018034" y="1869838"/>
                  </a:lnTo>
                  <a:lnTo>
                    <a:pt x="15031365" y="2339567"/>
                  </a:lnTo>
                  <a:lnTo>
                    <a:pt x="15043490" y="2758511"/>
                  </a:lnTo>
                  <a:lnTo>
                    <a:pt x="15054176" y="3126672"/>
                  </a:lnTo>
                  <a:lnTo>
                    <a:pt x="15064762" y="3482133"/>
                  </a:lnTo>
                  <a:lnTo>
                    <a:pt x="15073210" y="3761422"/>
                  </a:lnTo>
                  <a:lnTo>
                    <a:pt x="15081703" y="4040709"/>
                  </a:lnTo>
                  <a:lnTo>
                    <a:pt x="15094232" y="4446942"/>
                  </a:lnTo>
                  <a:lnTo>
                    <a:pt x="15099999" y="4624664"/>
                  </a:lnTo>
                  <a:lnTo>
                    <a:pt x="15104001" y="4751610"/>
                  </a:lnTo>
                  <a:lnTo>
                    <a:pt x="15107746" y="4865859"/>
                  </a:lnTo>
                  <a:lnTo>
                    <a:pt x="15114705" y="5068962"/>
                  </a:lnTo>
                  <a:lnTo>
                    <a:pt x="15118159" y="5170514"/>
                  </a:lnTo>
                  <a:lnTo>
                    <a:pt x="15124512" y="5348224"/>
                  </a:lnTo>
                  <a:lnTo>
                    <a:pt x="15127404" y="5424382"/>
                  </a:lnTo>
                  <a:lnTo>
                    <a:pt x="15128592" y="5449763"/>
                  </a:lnTo>
                  <a:lnTo>
                    <a:pt x="15130020" y="5487843"/>
                  </a:lnTo>
                  <a:lnTo>
                    <a:pt x="15131194" y="5513225"/>
                  </a:lnTo>
                  <a:lnTo>
                    <a:pt x="15132606" y="5551305"/>
                  </a:lnTo>
                  <a:lnTo>
                    <a:pt x="15136050" y="5627452"/>
                  </a:lnTo>
                  <a:lnTo>
                    <a:pt x="15136933" y="5640137"/>
                  </a:lnTo>
                  <a:lnTo>
                    <a:pt x="15138053" y="5665520"/>
                  </a:lnTo>
                  <a:lnTo>
                    <a:pt x="15140609" y="5703578"/>
                  </a:lnTo>
                  <a:lnTo>
                    <a:pt x="15144750" y="5754306"/>
                  </a:lnTo>
                  <a:lnTo>
                    <a:pt x="15147914" y="5805055"/>
                  </a:lnTo>
                  <a:lnTo>
                    <a:pt x="15150709" y="5855810"/>
                  </a:lnTo>
                  <a:lnTo>
                    <a:pt x="15153165" y="5906571"/>
                  </a:lnTo>
                  <a:lnTo>
                    <a:pt x="15155556" y="5970037"/>
                  </a:lnTo>
                  <a:lnTo>
                    <a:pt x="15157415" y="6020810"/>
                  </a:lnTo>
                  <a:lnTo>
                    <a:pt x="15159017" y="6071589"/>
                  </a:lnTo>
                  <a:lnTo>
                    <a:pt x="15160391" y="6122372"/>
                  </a:lnTo>
                  <a:lnTo>
                    <a:pt x="15161562" y="6173158"/>
                  </a:lnTo>
                  <a:lnTo>
                    <a:pt x="15162773" y="6236647"/>
                  </a:lnTo>
                  <a:lnTo>
                    <a:pt x="15163412" y="6274742"/>
                  </a:lnTo>
                  <a:lnTo>
                    <a:pt x="15164145" y="6325537"/>
                  </a:lnTo>
                  <a:lnTo>
                    <a:pt x="15164788" y="6376334"/>
                  </a:lnTo>
                  <a:lnTo>
                    <a:pt x="15165368" y="6427133"/>
                  </a:lnTo>
                  <a:lnTo>
                    <a:pt x="15167007" y="6579530"/>
                  </a:lnTo>
                  <a:lnTo>
                    <a:pt x="15167612" y="6630327"/>
                  </a:lnTo>
                  <a:lnTo>
                    <a:pt x="15168293" y="6681124"/>
                  </a:lnTo>
                  <a:lnTo>
                    <a:pt x="15169305" y="6744616"/>
                  </a:lnTo>
                  <a:lnTo>
                    <a:pt x="15172398" y="6896985"/>
                  </a:lnTo>
                  <a:lnTo>
                    <a:pt x="15173266" y="6935075"/>
                  </a:lnTo>
                  <a:lnTo>
                    <a:pt x="15175119" y="7011253"/>
                  </a:lnTo>
                  <a:lnTo>
                    <a:pt x="15177080" y="7087430"/>
                  </a:lnTo>
                  <a:lnTo>
                    <a:pt x="15179870" y="7188995"/>
                  </a:lnTo>
                  <a:lnTo>
                    <a:pt x="15181326" y="7239776"/>
                  </a:lnTo>
                  <a:lnTo>
                    <a:pt x="15182819" y="7290556"/>
                  </a:lnTo>
                  <a:lnTo>
                    <a:pt x="15185538" y="7379420"/>
                  </a:lnTo>
                  <a:lnTo>
                    <a:pt x="15195186" y="7874626"/>
                  </a:lnTo>
                  <a:close/>
                </a:path>
                <a:path w="15195550" h="8129270">
                  <a:moveTo>
                    <a:pt x="8961075" y="158696"/>
                  </a:moveTo>
                  <a:lnTo>
                    <a:pt x="760580" y="318464"/>
                  </a:lnTo>
                  <a:lnTo>
                    <a:pt x="810534" y="304788"/>
                  </a:lnTo>
                  <a:lnTo>
                    <a:pt x="9353214" y="138354"/>
                  </a:lnTo>
                  <a:lnTo>
                    <a:pt x="8961075" y="158696"/>
                  </a:lnTo>
                  <a:close/>
                </a:path>
                <a:path w="15195550" h="8129270">
                  <a:moveTo>
                    <a:pt x="2773883" y="291942"/>
                  </a:moveTo>
                  <a:lnTo>
                    <a:pt x="361304" y="338945"/>
                  </a:lnTo>
                  <a:lnTo>
                    <a:pt x="410889" y="325277"/>
                  </a:lnTo>
                  <a:lnTo>
                    <a:pt x="2825066" y="278242"/>
                  </a:lnTo>
                  <a:lnTo>
                    <a:pt x="2773883" y="291942"/>
                  </a:lnTo>
                  <a:close/>
                </a:path>
                <a:path w="15195550" h="8129270">
                  <a:moveTo>
                    <a:pt x="3859297" y="270795"/>
                  </a:moveTo>
                  <a:lnTo>
                    <a:pt x="3493916" y="277914"/>
                  </a:lnTo>
                  <a:lnTo>
                    <a:pt x="3287945" y="269224"/>
                  </a:lnTo>
                  <a:lnTo>
                    <a:pt x="5904479" y="218247"/>
                  </a:lnTo>
                  <a:lnTo>
                    <a:pt x="3859297" y="270795"/>
                  </a:lnTo>
                  <a:close/>
                </a:path>
                <a:path w="15195550" h="8129270">
                  <a:moveTo>
                    <a:pt x="2154773" y="316706"/>
                  </a:moveTo>
                  <a:lnTo>
                    <a:pt x="121008" y="356329"/>
                  </a:lnTo>
                  <a:lnTo>
                    <a:pt x="167687" y="342717"/>
                  </a:lnTo>
                  <a:lnTo>
                    <a:pt x="2208142" y="302964"/>
                  </a:lnTo>
                  <a:lnTo>
                    <a:pt x="2154773" y="316706"/>
                  </a:lnTo>
                  <a:close/>
                </a:path>
                <a:path w="15195550" h="8129270">
                  <a:moveTo>
                    <a:pt x="1528374" y="341612"/>
                  </a:moveTo>
                  <a:lnTo>
                    <a:pt x="16500" y="371068"/>
                  </a:lnTo>
                  <a:lnTo>
                    <a:pt x="46369" y="357783"/>
                  </a:lnTo>
                  <a:lnTo>
                    <a:pt x="1682824" y="325901"/>
                  </a:lnTo>
                  <a:lnTo>
                    <a:pt x="1528374" y="341612"/>
                  </a:lnTo>
                  <a:close/>
                </a:path>
                <a:path w="15195550" h="8129270">
                  <a:moveTo>
                    <a:pt x="14118525" y="7844793"/>
                  </a:moveTo>
                  <a:lnTo>
                    <a:pt x="144570" y="8117043"/>
                  </a:lnTo>
                  <a:lnTo>
                    <a:pt x="138063" y="8091765"/>
                  </a:lnTo>
                  <a:lnTo>
                    <a:pt x="139455" y="8079035"/>
                  </a:lnTo>
                  <a:lnTo>
                    <a:pt x="147185" y="8040777"/>
                  </a:lnTo>
                  <a:lnTo>
                    <a:pt x="151570" y="7989882"/>
                  </a:lnTo>
                  <a:lnTo>
                    <a:pt x="153651" y="7951734"/>
                  </a:lnTo>
                  <a:lnTo>
                    <a:pt x="153482" y="7900928"/>
                  </a:lnTo>
                  <a:lnTo>
                    <a:pt x="151607" y="7837453"/>
                  </a:lnTo>
                  <a:lnTo>
                    <a:pt x="149069" y="7786692"/>
                  </a:lnTo>
                  <a:lnTo>
                    <a:pt x="146167" y="7735939"/>
                  </a:lnTo>
                  <a:lnTo>
                    <a:pt x="143199" y="7672485"/>
                  </a:lnTo>
                  <a:lnTo>
                    <a:pt x="141535" y="7621708"/>
                  </a:lnTo>
                  <a:lnTo>
                    <a:pt x="139761" y="7570933"/>
                  </a:lnTo>
                  <a:lnTo>
                    <a:pt x="137900" y="7520159"/>
                  </a:lnTo>
                  <a:lnTo>
                    <a:pt x="135970" y="7469387"/>
                  </a:lnTo>
                  <a:lnTo>
                    <a:pt x="133993" y="7418616"/>
                  </a:lnTo>
                  <a:lnTo>
                    <a:pt x="127980" y="7266304"/>
                  </a:lnTo>
                  <a:lnTo>
                    <a:pt x="126016" y="7215533"/>
                  </a:lnTo>
                  <a:lnTo>
                    <a:pt x="124107" y="7164761"/>
                  </a:lnTo>
                  <a:lnTo>
                    <a:pt x="122520" y="7126684"/>
                  </a:lnTo>
                  <a:lnTo>
                    <a:pt x="120781" y="7075909"/>
                  </a:lnTo>
                  <a:lnTo>
                    <a:pt x="119157" y="7025131"/>
                  </a:lnTo>
                  <a:lnTo>
                    <a:pt x="117670" y="6974350"/>
                  </a:lnTo>
                  <a:lnTo>
                    <a:pt x="116338" y="6923566"/>
                  </a:lnTo>
                  <a:lnTo>
                    <a:pt x="114227" y="6821988"/>
                  </a:lnTo>
                  <a:lnTo>
                    <a:pt x="113487" y="6771193"/>
                  </a:lnTo>
                  <a:lnTo>
                    <a:pt x="112986" y="6720393"/>
                  </a:lnTo>
                  <a:lnTo>
                    <a:pt x="112071" y="6695006"/>
                  </a:lnTo>
                  <a:lnTo>
                    <a:pt x="109709" y="6618838"/>
                  </a:lnTo>
                  <a:lnTo>
                    <a:pt x="108266" y="6568056"/>
                  </a:lnTo>
                  <a:lnTo>
                    <a:pt x="105501" y="6466491"/>
                  </a:lnTo>
                  <a:lnTo>
                    <a:pt x="102821" y="6364924"/>
                  </a:lnTo>
                  <a:lnTo>
                    <a:pt x="100203" y="6263355"/>
                  </a:lnTo>
                  <a:lnTo>
                    <a:pt x="95466" y="6072911"/>
                  </a:lnTo>
                  <a:lnTo>
                    <a:pt x="91110" y="5895163"/>
                  </a:lnTo>
                  <a:lnTo>
                    <a:pt x="85128" y="5641231"/>
                  </a:lnTo>
                  <a:lnTo>
                    <a:pt x="78906" y="5374601"/>
                  </a:lnTo>
                  <a:lnTo>
                    <a:pt x="71386" y="5044485"/>
                  </a:lnTo>
                  <a:lnTo>
                    <a:pt x="64284" y="4727063"/>
                  </a:lnTo>
                  <a:lnTo>
                    <a:pt x="56773" y="4384245"/>
                  </a:lnTo>
                  <a:lnTo>
                    <a:pt x="50769" y="4104909"/>
                  </a:lnTo>
                  <a:lnTo>
                    <a:pt x="45138" y="3838268"/>
                  </a:lnTo>
                  <a:lnTo>
                    <a:pt x="15204" y="2301859"/>
                  </a:lnTo>
                  <a:lnTo>
                    <a:pt x="12795" y="2162180"/>
                  </a:lnTo>
                  <a:lnTo>
                    <a:pt x="10886" y="2047895"/>
                  </a:lnTo>
                  <a:lnTo>
                    <a:pt x="9027" y="1933610"/>
                  </a:lnTo>
                  <a:lnTo>
                    <a:pt x="5962" y="1730431"/>
                  </a:lnTo>
                  <a:lnTo>
                    <a:pt x="4511" y="1628840"/>
                  </a:lnTo>
                  <a:lnTo>
                    <a:pt x="3365" y="1539945"/>
                  </a:lnTo>
                  <a:lnTo>
                    <a:pt x="2690" y="1489149"/>
                  </a:lnTo>
                  <a:lnTo>
                    <a:pt x="1879" y="1412950"/>
                  </a:lnTo>
                  <a:lnTo>
                    <a:pt x="1129" y="1336750"/>
                  </a:lnTo>
                  <a:lnTo>
                    <a:pt x="441" y="1260549"/>
                  </a:lnTo>
                  <a:lnTo>
                    <a:pt x="368" y="1235146"/>
                  </a:lnTo>
                  <a:lnTo>
                    <a:pt x="64" y="1197045"/>
                  </a:lnTo>
                  <a:lnTo>
                    <a:pt x="0" y="1146236"/>
                  </a:lnTo>
                  <a:lnTo>
                    <a:pt x="2" y="1095426"/>
                  </a:lnTo>
                  <a:lnTo>
                    <a:pt x="29" y="1070021"/>
                  </a:lnTo>
                  <a:lnTo>
                    <a:pt x="320" y="1057313"/>
                  </a:lnTo>
                  <a:lnTo>
                    <a:pt x="382" y="1031907"/>
                  </a:lnTo>
                  <a:lnTo>
                    <a:pt x="1053" y="1006489"/>
                  </a:lnTo>
                  <a:lnTo>
                    <a:pt x="1416" y="993780"/>
                  </a:lnTo>
                  <a:lnTo>
                    <a:pt x="1950" y="942960"/>
                  </a:lnTo>
                  <a:lnTo>
                    <a:pt x="1365" y="892161"/>
                  </a:lnTo>
                  <a:lnTo>
                    <a:pt x="406" y="841370"/>
                  </a:lnTo>
                  <a:lnTo>
                    <a:pt x="68" y="803270"/>
                  </a:lnTo>
                  <a:lnTo>
                    <a:pt x="602" y="752450"/>
                  </a:lnTo>
                  <a:lnTo>
                    <a:pt x="1494" y="701623"/>
                  </a:lnTo>
                  <a:lnTo>
                    <a:pt x="2478" y="638091"/>
                  </a:lnTo>
                  <a:lnTo>
                    <a:pt x="3913" y="587254"/>
                  </a:lnTo>
                  <a:lnTo>
                    <a:pt x="5416" y="536415"/>
                  </a:lnTo>
                  <a:lnTo>
                    <a:pt x="6851" y="485577"/>
                  </a:lnTo>
                  <a:lnTo>
                    <a:pt x="8083" y="434744"/>
                  </a:lnTo>
                  <a:lnTo>
                    <a:pt x="8974" y="383917"/>
                  </a:lnTo>
                  <a:lnTo>
                    <a:pt x="12613" y="371143"/>
                  </a:lnTo>
                  <a:lnTo>
                    <a:pt x="1169403" y="348606"/>
                  </a:lnTo>
                  <a:lnTo>
                    <a:pt x="1016439" y="364289"/>
                  </a:lnTo>
                  <a:lnTo>
                    <a:pt x="611445" y="372179"/>
                  </a:lnTo>
                  <a:lnTo>
                    <a:pt x="561585" y="385853"/>
                  </a:lnTo>
                  <a:lnTo>
                    <a:pt x="215297" y="392599"/>
                  </a:lnTo>
                  <a:lnTo>
                    <a:pt x="166814" y="406246"/>
                  </a:lnTo>
                  <a:lnTo>
                    <a:pt x="94548" y="407654"/>
                  </a:lnTo>
                  <a:lnTo>
                    <a:pt x="69004" y="471664"/>
                  </a:lnTo>
                  <a:lnTo>
                    <a:pt x="68339" y="522487"/>
                  </a:lnTo>
                  <a:lnTo>
                    <a:pt x="68105" y="573301"/>
                  </a:lnTo>
                  <a:lnTo>
                    <a:pt x="68316" y="687618"/>
                  </a:lnTo>
                  <a:lnTo>
                    <a:pt x="68082" y="738433"/>
                  </a:lnTo>
                  <a:lnTo>
                    <a:pt x="67416" y="789255"/>
                  </a:lnTo>
                  <a:lnTo>
                    <a:pt x="67255" y="840068"/>
                  </a:lnTo>
                  <a:lnTo>
                    <a:pt x="66936" y="890884"/>
                  </a:lnTo>
                  <a:lnTo>
                    <a:pt x="66495" y="941702"/>
                  </a:lnTo>
                  <a:lnTo>
                    <a:pt x="65966" y="992522"/>
                  </a:lnTo>
                  <a:lnTo>
                    <a:pt x="63957" y="1132288"/>
                  </a:lnTo>
                  <a:lnTo>
                    <a:pt x="63428" y="1183108"/>
                  </a:lnTo>
                  <a:lnTo>
                    <a:pt x="62987" y="1233926"/>
                  </a:lnTo>
                  <a:lnTo>
                    <a:pt x="62668" y="1284742"/>
                  </a:lnTo>
                  <a:lnTo>
                    <a:pt x="62260" y="1322857"/>
                  </a:lnTo>
                  <a:lnTo>
                    <a:pt x="61863" y="1348269"/>
                  </a:lnTo>
                  <a:lnTo>
                    <a:pt x="61549" y="1373680"/>
                  </a:lnTo>
                  <a:lnTo>
                    <a:pt x="61421" y="1386385"/>
                  </a:lnTo>
                  <a:lnTo>
                    <a:pt x="61720" y="1437189"/>
                  </a:lnTo>
                  <a:lnTo>
                    <a:pt x="62094" y="1487991"/>
                  </a:lnTo>
                  <a:lnTo>
                    <a:pt x="62543" y="1538792"/>
                  </a:lnTo>
                  <a:lnTo>
                    <a:pt x="63738" y="1627686"/>
                  </a:lnTo>
                  <a:lnTo>
                    <a:pt x="64642" y="1691180"/>
                  </a:lnTo>
                  <a:lnTo>
                    <a:pt x="66040" y="1780070"/>
                  </a:lnTo>
                  <a:lnTo>
                    <a:pt x="67504" y="1868958"/>
                  </a:lnTo>
                  <a:lnTo>
                    <a:pt x="69278" y="1970543"/>
                  </a:lnTo>
                  <a:lnTo>
                    <a:pt x="70654" y="2046731"/>
                  </a:lnTo>
                  <a:lnTo>
                    <a:pt x="73252" y="2186407"/>
                  </a:lnTo>
                  <a:lnTo>
                    <a:pt x="78965" y="2478451"/>
                  </a:lnTo>
                  <a:lnTo>
                    <a:pt x="82843" y="2668911"/>
                  </a:lnTo>
                  <a:lnTo>
                    <a:pt x="87613" y="2897462"/>
                  </a:lnTo>
                  <a:lnTo>
                    <a:pt x="91651" y="3087919"/>
                  </a:lnTo>
                  <a:lnTo>
                    <a:pt x="98853" y="3418042"/>
                  </a:lnTo>
                  <a:lnTo>
                    <a:pt x="104196" y="3659283"/>
                  </a:lnTo>
                  <a:lnTo>
                    <a:pt x="110790" y="3951310"/>
                  </a:lnTo>
                  <a:lnTo>
                    <a:pt x="117490" y="4243335"/>
                  </a:lnTo>
                  <a:lnTo>
                    <a:pt x="124281" y="4535358"/>
                  </a:lnTo>
                  <a:lnTo>
                    <a:pt x="130895" y="4814683"/>
                  </a:lnTo>
                  <a:lnTo>
                    <a:pt x="137937" y="5106701"/>
                  </a:lnTo>
                  <a:lnTo>
                    <a:pt x="144784" y="5386020"/>
                  </a:lnTo>
                  <a:lnTo>
                    <a:pt x="149505" y="5576465"/>
                  </a:lnTo>
                  <a:lnTo>
                    <a:pt x="155323" y="5804995"/>
                  </a:lnTo>
                  <a:lnTo>
                    <a:pt x="162313" y="6071609"/>
                  </a:lnTo>
                  <a:lnTo>
                    <a:pt x="164405" y="6147783"/>
                  </a:lnTo>
                  <a:lnTo>
                    <a:pt x="168051" y="6274736"/>
                  </a:lnTo>
                  <a:lnTo>
                    <a:pt x="169600" y="6325515"/>
                  </a:lnTo>
                  <a:lnTo>
                    <a:pt x="170883" y="6363597"/>
                  </a:lnTo>
                  <a:lnTo>
                    <a:pt x="171639" y="6388988"/>
                  </a:lnTo>
                  <a:lnTo>
                    <a:pt x="173131" y="6427066"/>
                  </a:lnTo>
                  <a:lnTo>
                    <a:pt x="173367" y="6427061"/>
                  </a:lnTo>
                  <a:lnTo>
                    <a:pt x="177201" y="6617523"/>
                  </a:lnTo>
                  <a:lnTo>
                    <a:pt x="178843" y="6693705"/>
                  </a:lnTo>
                  <a:lnTo>
                    <a:pt x="180038" y="6744491"/>
                  </a:lnTo>
                  <a:lnTo>
                    <a:pt x="181313" y="6795276"/>
                  </a:lnTo>
                  <a:lnTo>
                    <a:pt x="182683" y="6846059"/>
                  </a:lnTo>
                  <a:lnTo>
                    <a:pt x="184160" y="6896840"/>
                  </a:lnTo>
                  <a:lnTo>
                    <a:pt x="185759" y="6947619"/>
                  </a:lnTo>
                  <a:lnTo>
                    <a:pt x="187493" y="6998394"/>
                  </a:lnTo>
                  <a:lnTo>
                    <a:pt x="189376" y="7049167"/>
                  </a:lnTo>
                  <a:lnTo>
                    <a:pt x="190632" y="7099953"/>
                  </a:lnTo>
                  <a:lnTo>
                    <a:pt x="192336" y="7150729"/>
                  </a:lnTo>
                  <a:lnTo>
                    <a:pt x="194359" y="7201499"/>
                  </a:lnTo>
                  <a:lnTo>
                    <a:pt x="196575" y="7252266"/>
                  </a:lnTo>
                  <a:lnTo>
                    <a:pt x="198855" y="7303031"/>
                  </a:lnTo>
                  <a:lnTo>
                    <a:pt x="201071" y="7353797"/>
                  </a:lnTo>
                  <a:lnTo>
                    <a:pt x="203094" y="7404568"/>
                  </a:lnTo>
                  <a:lnTo>
                    <a:pt x="204798" y="7455344"/>
                  </a:lnTo>
                  <a:lnTo>
                    <a:pt x="206055" y="7506129"/>
                  </a:lnTo>
                  <a:lnTo>
                    <a:pt x="208671" y="7645805"/>
                  </a:lnTo>
                  <a:lnTo>
                    <a:pt x="209517" y="7696598"/>
                  </a:lnTo>
                  <a:lnTo>
                    <a:pt x="210269" y="7747393"/>
                  </a:lnTo>
                  <a:lnTo>
                    <a:pt x="210905" y="7798190"/>
                  </a:lnTo>
                  <a:lnTo>
                    <a:pt x="211486" y="7887096"/>
                  </a:lnTo>
                  <a:lnTo>
                    <a:pt x="211632" y="7937902"/>
                  </a:lnTo>
                  <a:lnTo>
                    <a:pt x="211569" y="7988713"/>
                  </a:lnTo>
                  <a:lnTo>
                    <a:pt x="212063" y="8014109"/>
                  </a:lnTo>
                  <a:lnTo>
                    <a:pt x="214805" y="8039460"/>
                  </a:lnTo>
                  <a:lnTo>
                    <a:pt x="222036" y="8052021"/>
                  </a:lnTo>
                  <a:lnTo>
                    <a:pt x="234121" y="8051786"/>
                  </a:lnTo>
                  <a:lnTo>
                    <a:pt x="251918" y="8064142"/>
                  </a:lnTo>
                  <a:lnTo>
                    <a:pt x="1548680" y="8038877"/>
                  </a:lnTo>
                  <a:lnTo>
                    <a:pt x="1600693" y="8050566"/>
                  </a:lnTo>
                  <a:lnTo>
                    <a:pt x="12668980" y="7834927"/>
                  </a:lnTo>
                  <a:lnTo>
                    <a:pt x="12719059" y="7846653"/>
                  </a:lnTo>
                  <a:lnTo>
                    <a:pt x="13466794" y="7832086"/>
                  </a:lnTo>
                  <a:lnTo>
                    <a:pt x="13517137" y="7843807"/>
                  </a:lnTo>
                  <a:lnTo>
                    <a:pt x="14068183" y="7833071"/>
                  </a:lnTo>
                  <a:lnTo>
                    <a:pt x="14118525" y="7844793"/>
                  </a:lnTo>
                  <a:close/>
                </a:path>
                <a:path w="15195550" h="8129270">
                  <a:moveTo>
                    <a:pt x="11226253" y="7863035"/>
                  </a:moveTo>
                  <a:lnTo>
                    <a:pt x="5812766" y="7968504"/>
                  </a:lnTo>
                  <a:lnTo>
                    <a:pt x="8264772" y="7908030"/>
                  </a:lnTo>
                  <a:lnTo>
                    <a:pt x="11176515" y="7851301"/>
                  </a:lnTo>
                  <a:lnTo>
                    <a:pt x="11226253" y="7863035"/>
                  </a:lnTo>
                  <a:close/>
                </a:path>
                <a:path w="15195550" h="8129270">
                  <a:moveTo>
                    <a:pt x="4422551" y="8071804"/>
                  </a:moveTo>
                  <a:lnTo>
                    <a:pt x="1986239" y="8119269"/>
                  </a:lnTo>
                  <a:lnTo>
                    <a:pt x="1620113" y="8113700"/>
                  </a:lnTo>
                  <a:lnTo>
                    <a:pt x="1111696" y="8123605"/>
                  </a:lnTo>
                  <a:lnTo>
                    <a:pt x="1009861" y="8112887"/>
                  </a:lnTo>
                  <a:lnTo>
                    <a:pt x="7736008" y="7981844"/>
                  </a:lnTo>
                  <a:lnTo>
                    <a:pt x="4899724" y="8049805"/>
                  </a:lnTo>
                  <a:lnTo>
                    <a:pt x="4422551" y="8071804"/>
                  </a:lnTo>
                  <a:close/>
                </a:path>
              </a:pathLst>
            </a:custGeom>
            <a:solidFill>
              <a:srgbClr val="373734"/>
            </a:solidFill>
          </p:spPr>
          <p:txBody>
            <a:bodyPr wrap="square" lIns="0" tIns="0" rIns="0" bIns="0" rtlCol="0"/>
            <a:lstStyle/>
            <a:p>
              <a:endParaRPr/>
            </a:p>
          </p:txBody>
        </p:sp>
        <p:sp>
          <p:nvSpPr>
            <p:cNvPr id="8" name="object 8"/>
            <p:cNvSpPr/>
            <p:nvPr/>
          </p:nvSpPr>
          <p:spPr>
            <a:xfrm>
              <a:off x="1799361" y="0"/>
              <a:ext cx="15212694" cy="1808480"/>
            </a:xfrm>
            <a:custGeom>
              <a:avLst/>
              <a:gdLst/>
              <a:ahLst/>
              <a:cxnLst/>
              <a:rect l="l" t="t" r="r" b="b"/>
              <a:pathLst>
                <a:path w="15212694" h="1808480">
                  <a:moveTo>
                    <a:pt x="15212606" y="1808486"/>
                  </a:moveTo>
                  <a:lnTo>
                    <a:pt x="0" y="1443878"/>
                  </a:lnTo>
                  <a:lnTo>
                    <a:pt x="32396" y="0"/>
                  </a:lnTo>
                  <a:lnTo>
                    <a:pt x="15208092" y="0"/>
                  </a:lnTo>
                  <a:lnTo>
                    <a:pt x="15212606" y="1808486"/>
                  </a:lnTo>
                  <a:close/>
                </a:path>
              </a:pathLst>
            </a:custGeom>
            <a:solidFill>
              <a:srgbClr val="FFFFFF"/>
            </a:solidFill>
          </p:spPr>
          <p:txBody>
            <a:bodyPr wrap="square" lIns="0" tIns="0" rIns="0" bIns="0" rtlCol="0"/>
            <a:lstStyle/>
            <a:p>
              <a:endParaRPr/>
            </a:p>
          </p:txBody>
        </p:sp>
        <p:sp>
          <p:nvSpPr>
            <p:cNvPr id="9" name="object 9"/>
            <p:cNvSpPr/>
            <p:nvPr/>
          </p:nvSpPr>
          <p:spPr>
            <a:xfrm>
              <a:off x="1779029" y="0"/>
              <a:ext cx="15284450" cy="1841500"/>
            </a:xfrm>
            <a:custGeom>
              <a:avLst/>
              <a:gdLst/>
              <a:ahLst/>
              <a:cxnLst/>
              <a:rect l="l" t="t" r="r" b="b"/>
              <a:pathLst>
                <a:path w="15284450" h="1841500">
                  <a:moveTo>
                    <a:pt x="8273470" y="6176"/>
                  </a:moveTo>
                  <a:lnTo>
                    <a:pt x="15198032" y="10229"/>
                  </a:lnTo>
                  <a:lnTo>
                    <a:pt x="15198045" y="11359"/>
                  </a:lnTo>
                  <a:lnTo>
                    <a:pt x="8273470" y="6176"/>
                  </a:lnTo>
                  <a:close/>
                </a:path>
                <a:path w="15284450" h="1841500">
                  <a:moveTo>
                    <a:pt x="15272828" y="1790355"/>
                  </a:moveTo>
                  <a:lnTo>
                    <a:pt x="15206428" y="1788865"/>
                  </a:lnTo>
                  <a:lnTo>
                    <a:pt x="15210135" y="1750839"/>
                  </a:lnTo>
                  <a:lnTo>
                    <a:pt x="15213194" y="1725501"/>
                  </a:lnTo>
                  <a:lnTo>
                    <a:pt x="15215809" y="1687450"/>
                  </a:lnTo>
                  <a:lnTo>
                    <a:pt x="15217046" y="1662072"/>
                  </a:lnTo>
                  <a:lnTo>
                    <a:pt x="15216171" y="1598536"/>
                  </a:lnTo>
                  <a:lnTo>
                    <a:pt x="15215197" y="1547701"/>
                  </a:lnTo>
                  <a:lnTo>
                    <a:pt x="15214596" y="1496875"/>
                  </a:lnTo>
                  <a:lnTo>
                    <a:pt x="15214839" y="1433364"/>
                  </a:lnTo>
                  <a:lnTo>
                    <a:pt x="15215544" y="1382567"/>
                  </a:lnTo>
                  <a:lnTo>
                    <a:pt x="15217267" y="1357200"/>
                  </a:lnTo>
                  <a:lnTo>
                    <a:pt x="15222455" y="1293800"/>
                  </a:lnTo>
                  <a:lnTo>
                    <a:pt x="15222180" y="1230278"/>
                  </a:lnTo>
                  <a:lnTo>
                    <a:pt x="15221274" y="1192148"/>
                  </a:lnTo>
                  <a:lnTo>
                    <a:pt x="15219355" y="1166699"/>
                  </a:lnTo>
                  <a:lnTo>
                    <a:pt x="15217071" y="1141241"/>
                  </a:lnTo>
                  <a:lnTo>
                    <a:pt x="15215553" y="1128504"/>
                  </a:lnTo>
                  <a:lnTo>
                    <a:pt x="15214175" y="1103066"/>
                  </a:lnTo>
                  <a:lnTo>
                    <a:pt x="15212672" y="1077626"/>
                  </a:lnTo>
                  <a:lnTo>
                    <a:pt x="15211343" y="1039487"/>
                  </a:lnTo>
                  <a:lnTo>
                    <a:pt x="15210205" y="988649"/>
                  </a:lnTo>
                  <a:lnTo>
                    <a:pt x="15208705" y="950505"/>
                  </a:lnTo>
                  <a:lnTo>
                    <a:pt x="15207715" y="886967"/>
                  </a:lnTo>
                  <a:lnTo>
                    <a:pt x="15206681" y="823428"/>
                  </a:lnTo>
                  <a:lnTo>
                    <a:pt x="15203481" y="632808"/>
                  </a:lnTo>
                  <a:lnTo>
                    <a:pt x="15202723" y="556572"/>
                  </a:lnTo>
                  <a:lnTo>
                    <a:pt x="15202003" y="480337"/>
                  </a:lnTo>
                  <a:lnTo>
                    <a:pt x="15201054" y="416799"/>
                  </a:lnTo>
                  <a:lnTo>
                    <a:pt x="15200463" y="340567"/>
                  </a:lnTo>
                  <a:lnTo>
                    <a:pt x="15199960" y="264336"/>
                  </a:lnTo>
                  <a:lnTo>
                    <a:pt x="15199277" y="200805"/>
                  </a:lnTo>
                  <a:lnTo>
                    <a:pt x="15199002" y="124580"/>
                  </a:lnTo>
                  <a:lnTo>
                    <a:pt x="15198580" y="61054"/>
                  </a:lnTo>
                  <a:lnTo>
                    <a:pt x="15198045" y="11359"/>
                  </a:lnTo>
                  <a:lnTo>
                    <a:pt x="15250101" y="11398"/>
                  </a:lnTo>
                  <a:lnTo>
                    <a:pt x="15250571" y="36814"/>
                  </a:lnTo>
                  <a:lnTo>
                    <a:pt x="15251222" y="100345"/>
                  </a:lnTo>
                  <a:lnTo>
                    <a:pt x="15251748" y="176576"/>
                  </a:lnTo>
                  <a:lnTo>
                    <a:pt x="15252700" y="240113"/>
                  </a:lnTo>
                  <a:lnTo>
                    <a:pt x="15253493" y="316350"/>
                  </a:lnTo>
                  <a:lnTo>
                    <a:pt x="15254676" y="379893"/>
                  </a:lnTo>
                  <a:lnTo>
                    <a:pt x="15255664" y="456134"/>
                  </a:lnTo>
                  <a:lnTo>
                    <a:pt x="15256723" y="532377"/>
                  </a:lnTo>
                  <a:lnTo>
                    <a:pt x="15257835" y="608621"/>
                  </a:lnTo>
                  <a:lnTo>
                    <a:pt x="15259267" y="672169"/>
                  </a:lnTo>
                  <a:lnTo>
                    <a:pt x="15260432" y="748415"/>
                  </a:lnTo>
                  <a:lnTo>
                    <a:pt x="15261883" y="811963"/>
                  </a:lnTo>
                  <a:lnTo>
                    <a:pt x="15263600" y="862815"/>
                  </a:lnTo>
                  <a:lnTo>
                    <a:pt x="15264997" y="926362"/>
                  </a:lnTo>
                  <a:lnTo>
                    <a:pt x="15266625" y="977211"/>
                  </a:lnTo>
                  <a:lnTo>
                    <a:pt x="15268467" y="1015362"/>
                  </a:lnTo>
                  <a:lnTo>
                    <a:pt x="15270221" y="1053511"/>
                  </a:lnTo>
                  <a:lnTo>
                    <a:pt x="15272153" y="1078961"/>
                  </a:lnTo>
                  <a:lnTo>
                    <a:pt x="15273960" y="1104408"/>
                  </a:lnTo>
                  <a:lnTo>
                    <a:pt x="15275910" y="1117155"/>
                  </a:lnTo>
                  <a:lnTo>
                    <a:pt x="15282091" y="1168106"/>
                  </a:lnTo>
                  <a:lnTo>
                    <a:pt x="15284278" y="1218968"/>
                  </a:lnTo>
                  <a:lnTo>
                    <a:pt x="15283660" y="1269767"/>
                  </a:lnTo>
                  <a:lnTo>
                    <a:pt x="15281709" y="1307833"/>
                  </a:lnTo>
                  <a:lnTo>
                    <a:pt x="15279041" y="1358586"/>
                  </a:lnTo>
                  <a:lnTo>
                    <a:pt x="15277128" y="1409356"/>
                  </a:lnTo>
                  <a:lnTo>
                    <a:pt x="15276424" y="1460153"/>
                  </a:lnTo>
                  <a:lnTo>
                    <a:pt x="15276465" y="1510966"/>
                  </a:lnTo>
                  <a:lnTo>
                    <a:pt x="15277066" y="1561793"/>
                  </a:lnTo>
                  <a:lnTo>
                    <a:pt x="15277671" y="1574509"/>
                  </a:lnTo>
                  <a:lnTo>
                    <a:pt x="15272828" y="1790355"/>
                  </a:lnTo>
                  <a:close/>
                </a:path>
                <a:path w="15284450" h="1841500">
                  <a:moveTo>
                    <a:pt x="15271689" y="1841142"/>
                  </a:moveTo>
                  <a:lnTo>
                    <a:pt x="13076234" y="1791883"/>
                  </a:lnTo>
                  <a:lnTo>
                    <a:pt x="13026049" y="1778054"/>
                  </a:lnTo>
                  <a:lnTo>
                    <a:pt x="11807400" y="1750711"/>
                  </a:lnTo>
                  <a:lnTo>
                    <a:pt x="11756854" y="1736874"/>
                  </a:lnTo>
                  <a:lnTo>
                    <a:pt x="11348165" y="1727704"/>
                  </a:lnTo>
                  <a:lnTo>
                    <a:pt x="10707933" y="1700636"/>
                  </a:lnTo>
                  <a:lnTo>
                    <a:pt x="17718" y="1460782"/>
                  </a:lnTo>
                  <a:lnTo>
                    <a:pt x="5439" y="1447803"/>
                  </a:lnTo>
                  <a:lnTo>
                    <a:pt x="0" y="1422275"/>
                  </a:lnTo>
                  <a:lnTo>
                    <a:pt x="1923" y="1409615"/>
                  </a:lnTo>
                  <a:lnTo>
                    <a:pt x="17187" y="1346441"/>
                  </a:lnTo>
                  <a:lnTo>
                    <a:pt x="21968" y="1295735"/>
                  </a:lnTo>
                  <a:lnTo>
                    <a:pt x="20637" y="1257596"/>
                  </a:lnTo>
                  <a:lnTo>
                    <a:pt x="17565" y="1232121"/>
                  </a:lnTo>
                  <a:lnTo>
                    <a:pt x="15628" y="1181264"/>
                  </a:lnTo>
                  <a:lnTo>
                    <a:pt x="12945" y="1130391"/>
                  </a:lnTo>
                  <a:lnTo>
                    <a:pt x="10635" y="1079527"/>
                  </a:lnTo>
                  <a:lnTo>
                    <a:pt x="10102" y="1015999"/>
                  </a:lnTo>
                  <a:lnTo>
                    <a:pt x="11894" y="965226"/>
                  </a:lnTo>
                  <a:lnTo>
                    <a:pt x="11404" y="952512"/>
                  </a:lnTo>
                  <a:lnTo>
                    <a:pt x="10875" y="939797"/>
                  </a:lnTo>
                  <a:lnTo>
                    <a:pt x="10887" y="901688"/>
                  </a:lnTo>
                  <a:lnTo>
                    <a:pt x="10593" y="876275"/>
                  </a:lnTo>
                  <a:lnTo>
                    <a:pt x="10573" y="838165"/>
                  </a:lnTo>
                  <a:lnTo>
                    <a:pt x="11107" y="736551"/>
                  </a:lnTo>
                  <a:lnTo>
                    <a:pt x="11395" y="685745"/>
                  </a:lnTo>
                  <a:lnTo>
                    <a:pt x="11995" y="622242"/>
                  </a:lnTo>
                  <a:lnTo>
                    <a:pt x="12631" y="558741"/>
                  </a:lnTo>
                  <a:lnTo>
                    <a:pt x="13312" y="495240"/>
                  </a:lnTo>
                  <a:lnTo>
                    <a:pt x="14048" y="431740"/>
                  </a:lnTo>
                  <a:lnTo>
                    <a:pt x="14848" y="368242"/>
                  </a:lnTo>
                  <a:lnTo>
                    <a:pt x="16963" y="228555"/>
                  </a:lnTo>
                  <a:lnTo>
                    <a:pt x="18519" y="139667"/>
                  </a:lnTo>
                  <a:lnTo>
                    <a:pt x="21527" y="0"/>
                  </a:lnTo>
                  <a:lnTo>
                    <a:pt x="8273470" y="6176"/>
                  </a:lnTo>
                  <a:lnTo>
                    <a:pt x="83113" y="1381"/>
                  </a:lnTo>
                  <a:lnTo>
                    <a:pt x="82909" y="14080"/>
                  </a:lnTo>
                  <a:lnTo>
                    <a:pt x="81842" y="90275"/>
                  </a:lnTo>
                  <a:lnTo>
                    <a:pt x="80893" y="166473"/>
                  </a:lnTo>
                  <a:lnTo>
                    <a:pt x="80046" y="242673"/>
                  </a:lnTo>
                  <a:lnTo>
                    <a:pt x="79573" y="306179"/>
                  </a:lnTo>
                  <a:lnTo>
                    <a:pt x="78890" y="382382"/>
                  </a:lnTo>
                  <a:lnTo>
                    <a:pt x="78267" y="458588"/>
                  </a:lnTo>
                  <a:lnTo>
                    <a:pt x="77976" y="522097"/>
                  </a:lnTo>
                  <a:lnTo>
                    <a:pt x="77474" y="649118"/>
                  </a:lnTo>
                  <a:lnTo>
                    <a:pt x="77556" y="750745"/>
                  </a:lnTo>
                  <a:lnTo>
                    <a:pt x="77567" y="801558"/>
                  </a:lnTo>
                  <a:lnTo>
                    <a:pt x="77824" y="839674"/>
                  </a:lnTo>
                  <a:lnTo>
                    <a:pt x="78312" y="865091"/>
                  </a:lnTo>
                  <a:lnTo>
                    <a:pt x="79018" y="877810"/>
                  </a:lnTo>
                  <a:lnTo>
                    <a:pt x="79642" y="890527"/>
                  </a:lnTo>
                  <a:lnTo>
                    <a:pt x="78563" y="941316"/>
                  </a:lnTo>
                  <a:lnTo>
                    <a:pt x="78133" y="979416"/>
                  </a:lnTo>
                  <a:lnTo>
                    <a:pt x="78432" y="1017532"/>
                  </a:lnTo>
                  <a:lnTo>
                    <a:pt x="79538" y="1068370"/>
                  </a:lnTo>
                  <a:lnTo>
                    <a:pt x="80182" y="1093790"/>
                  </a:lnTo>
                  <a:lnTo>
                    <a:pt x="84099" y="1157394"/>
                  </a:lnTo>
                  <a:lnTo>
                    <a:pt x="84743" y="1182815"/>
                  </a:lnTo>
                  <a:lnTo>
                    <a:pt x="83828" y="1220904"/>
                  </a:lnTo>
                  <a:lnTo>
                    <a:pt x="82833" y="1246288"/>
                  </a:lnTo>
                  <a:lnTo>
                    <a:pt x="80825" y="1284353"/>
                  </a:lnTo>
                  <a:lnTo>
                    <a:pt x="77725" y="1322393"/>
                  </a:lnTo>
                  <a:lnTo>
                    <a:pt x="77155" y="1347786"/>
                  </a:lnTo>
                  <a:lnTo>
                    <a:pt x="78831" y="1373230"/>
                  </a:lnTo>
                  <a:lnTo>
                    <a:pt x="85527" y="1386084"/>
                  </a:lnTo>
                  <a:lnTo>
                    <a:pt x="97320" y="1399052"/>
                  </a:lnTo>
                  <a:lnTo>
                    <a:pt x="1370652" y="1427621"/>
                  </a:lnTo>
                  <a:lnTo>
                    <a:pt x="1420508" y="1441443"/>
                  </a:lnTo>
                  <a:lnTo>
                    <a:pt x="2672966" y="1469544"/>
                  </a:lnTo>
                  <a:lnTo>
                    <a:pt x="2821605" y="1485582"/>
                  </a:lnTo>
                  <a:lnTo>
                    <a:pt x="13421930" y="1723420"/>
                  </a:lnTo>
                  <a:lnTo>
                    <a:pt x="13472213" y="1737252"/>
                  </a:lnTo>
                  <a:lnTo>
                    <a:pt x="14031394" y="1749798"/>
                  </a:lnTo>
                  <a:lnTo>
                    <a:pt x="14081944" y="1763635"/>
                  </a:lnTo>
                  <a:lnTo>
                    <a:pt x="15272828" y="1790355"/>
                  </a:lnTo>
                  <a:lnTo>
                    <a:pt x="15271689" y="1841142"/>
                  </a:lnTo>
                  <a:close/>
                </a:path>
                <a:path w="15284450" h="1841500">
                  <a:moveTo>
                    <a:pt x="12663424" y="1706402"/>
                  </a:moveTo>
                  <a:lnTo>
                    <a:pt x="4784738" y="1529629"/>
                  </a:lnTo>
                  <a:lnTo>
                    <a:pt x="5246498" y="1527286"/>
                  </a:lnTo>
                  <a:lnTo>
                    <a:pt x="8300175" y="1583098"/>
                  </a:lnTo>
                  <a:lnTo>
                    <a:pt x="10996515" y="1643595"/>
                  </a:lnTo>
                  <a:lnTo>
                    <a:pt x="11047553" y="1657444"/>
                  </a:lnTo>
                  <a:lnTo>
                    <a:pt x="12613142" y="1692570"/>
                  </a:lnTo>
                  <a:lnTo>
                    <a:pt x="12663424" y="1706402"/>
                  </a:lnTo>
                  <a:close/>
                </a:path>
                <a:path w="15284450" h="1841500">
                  <a:moveTo>
                    <a:pt x="3848147" y="1508615"/>
                  </a:moveTo>
                  <a:lnTo>
                    <a:pt x="3538564" y="1501669"/>
                  </a:lnTo>
                  <a:lnTo>
                    <a:pt x="3590446" y="1490130"/>
                  </a:lnTo>
                  <a:lnTo>
                    <a:pt x="3796834" y="1494760"/>
                  </a:lnTo>
                  <a:lnTo>
                    <a:pt x="3848147" y="1508615"/>
                  </a:lnTo>
                  <a:close/>
                </a:path>
                <a:path w="15284450" h="1841500">
                  <a:moveTo>
                    <a:pt x="4787158" y="1593199"/>
                  </a:moveTo>
                  <a:lnTo>
                    <a:pt x="1870611" y="1527761"/>
                  </a:lnTo>
                  <a:lnTo>
                    <a:pt x="1499616" y="1506734"/>
                  </a:lnTo>
                  <a:lnTo>
                    <a:pt x="777866" y="1490540"/>
                  </a:lnTo>
                  <a:lnTo>
                    <a:pt x="675835" y="1475548"/>
                  </a:lnTo>
                  <a:lnTo>
                    <a:pt x="7739160" y="1634026"/>
                  </a:lnTo>
                  <a:lnTo>
                    <a:pt x="4787158" y="1593199"/>
                  </a:lnTo>
                  <a:close/>
                </a:path>
                <a:path w="15284450" h="1841500">
                  <a:moveTo>
                    <a:pt x="10437568" y="1707273"/>
                  </a:moveTo>
                  <a:lnTo>
                    <a:pt x="10216386" y="1702311"/>
                  </a:lnTo>
                  <a:lnTo>
                    <a:pt x="10173273" y="1688640"/>
                  </a:lnTo>
                  <a:lnTo>
                    <a:pt x="10491454" y="1695779"/>
                  </a:lnTo>
                  <a:lnTo>
                    <a:pt x="10437568" y="1707273"/>
                  </a:lnTo>
                  <a:close/>
                </a:path>
              </a:pathLst>
            </a:custGeom>
            <a:solidFill>
              <a:srgbClr val="373734"/>
            </a:solidFill>
          </p:spPr>
          <p:txBody>
            <a:bodyPr wrap="square" lIns="0" tIns="0" rIns="0" bIns="0" rtlCol="0"/>
            <a:lstStyle/>
            <a:p>
              <a:endParaRPr/>
            </a:p>
          </p:txBody>
        </p:sp>
        <p:sp>
          <p:nvSpPr>
            <p:cNvPr id="10" name="object 10"/>
            <p:cNvSpPr/>
            <p:nvPr/>
          </p:nvSpPr>
          <p:spPr>
            <a:xfrm>
              <a:off x="1825280" y="0"/>
              <a:ext cx="14993619" cy="0"/>
            </a:xfrm>
            <a:custGeom>
              <a:avLst/>
              <a:gdLst/>
              <a:ahLst/>
              <a:cxnLst/>
              <a:rect l="l" t="t" r="r" b="b"/>
              <a:pathLst>
                <a:path w="14993619">
                  <a:moveTo>
                    <a:pt x="0" y="0"/>
                  </a:moveTo>
                  <a:lnTo>
                    <a:pt x="14993206" y="0"/>
                  </a:lnTo>
                  <a:lnTo>
                    <a:pt x="0" y="0"/>
                  </a:lnTo>
                  <a:close/>
                </a:path>
              </a:pathLst>
            </a:custGeom>
            <a:solidFill>
              <a:srgbClr val="FFFFFF"/>
            </a:solidFill>
          </p:spPr>
          <p:txBody>
            <a:bodyPr wrap="square" lIns="0" tIns="0" rIns="0" bIns="0" rtlCol="0"/>
            <a:lstStyle/>
            <a:p>
              <a:endParaRPr/>
            </a:p>
          </p:txBody>
        </p:sp>
        <p:sp>
          <p:nvSpPr>
            <p:cNvPr id="11" name="object 11"/>
            <p:cNvSpPr/>
            <p:nvPr/>
          </p:nvSpPr>
          <p:spPr>
            <a:xfrm>
              <a:off x="1781295" y="424"/>
              <a:ext cx="15074900" cy="1906905"/>
            </a:xfrm>
            <a:custGeom>
              <a:avLst/>
              <a:gdLst/>
              <a:ahLst/>
              <a:cxnLst/>
              <a:rect l="l" t="t" r="r" b="b"/>
              <a:pathLst>
                <a:path w="15074900" h="1906905">
                  <a:moveTo>
                    <a:pt x="2213514" y="1894330"/>
                  </a:moveTo>
                  <a:lnTo>
                    <a:pt x="5706707" y="1876991"/>
                  </a:lnTo>
                  <a:lnTo>
                    <a:pt x="5607513" y="1890183"/>
                  </a:lnTo>
                  <a:lnTo>
                    <a:pt x="2364962" y="1906278"/>
                  </a:lnTo>
                  <a:lnTo>
                    <a:pt x="2213514" y="1894330"/>
                  </a:lnTo>
                  <a:close/>
                </a:path>
                <a:path w="15074900" h="1906905">
                  <a:moveTo>
                    <a:pt x="1152997" y="1886894"/>
                  </a:moveTo>
                  <a:lnTo>
                    <a:pt x="11735459" y="1834365"/>
                  </a:lnTo>
                  <a:lnTo>
                    <a:pt x="9925285" y="1856051"/>
                  </a:lnTo>
                  <a:lnTo>
                    <a:pt x="1204635" y="1899338"/>
                  </a:lnTo>
                  <a:lnTo>
                    <a:pt x="1152997" y="1886894"/>
                  </a:lnTo>
                  <a:close/>
                </a:path>
                <a:path w="15074900" h="1906905">
                  <a:moveTo>
                    <a:pt x="740335" y="1876242"/>
                  </a:moveTo>
                  <a:lnTo>
                    <a:pt x="12981915" y="1815478"/>
                  </a:lnTo>
                  <a:lnTo>
                    <a:pt x="12932583" y="1828423"/>
                  </a:lnTo>
                  <a:lnTo>
                    <a:pt x="791973" y="1888686"/>
                  </a:lnTo>
                  <a:lnTo>
                    <a:pt x="740335" y="1876242"/>
                  </a:lnTo>
                  <a:close/>
                </a:path>
                <a:path w="15074900" h="1906905">
                  <a:moveTo>
                    <a:pt x="188675" y="1866280"/>
                  </a:moveTo>
                  <a:lnTo>
                    <a:pt x="13478751" y="1800312"/>
                  </a:lnTo>
                  <a:lnTo>
                    <a:pt x="13327101" y="1813765"/>
                  </a:lnTo>
                  <a:lnTo>
                    <a:pt x="232151" y="1878764"/>
                  </a:lnTo>
                  <a:lnTo>
                    <a:pt x="188675" y="1866280"/>
                  </a:lnTo>
                  <a:close/>
                </a:path>
                <a:path w="15074900" h="1906905">
                  <a:moveTo>
                    <a:pt x="0" y="294"/>
                  </a:moveTo>
                  <a:lnTo>
                    <a:pt x="59243" y="299"/>
                  </a:lnTo>
                  <a:lnTo>
                    <a:pt x="61301" y="50790"/>
                  </a:lnTo>
                  <a:lnTo>
                    <a:pt x="63605" y="88879"/>
                  </a:lnTo>
                  <a:lnTo>
                    <a:pt x="65599" y="139670"/>
                  </a:lnTo>
                  <a:lnTo>
                    <a:pt x="67033" y="190463"/>
                  </a:lnTo>
                  <a:lnTo>
                    <a:pt x="67657" y="228560"/>
                  </a:lnTo>
                  <a:lnTo>
                    <a:pt x="66629" y="253966"/>
                  </a:lnTo>
                  <a:lnTo>
                    <a:pt x="64508" y="279377"/>
                  </a:lnTo>
                  <a:lnTo>
                    <a:pt x="63179" y="317484"/>
                  </a:lnTo>
                  <a:lnTo>
                    <a:pt x="64337" y="342878"/>
                  </a:lnTo>
                  <a:lnTo>
                    <a:pt x="65131" y="368275"/>
                  </a:lnTo>
                  <a:lnTo>
                    <a:pt x="67019" y="393666"/>
                  </a:lnTo>
                  <a:lnTo>
                    <a:pt x="69635" y="419053"/>
                  </a:lnTo>
                  <a:lnTo>
                    <a:pt x="72615" y="444439"/>
                  </a:lnTo>
                  <a:lnTo>
                    <a:pt x="74812" y="457128"/>
                  </a:lnTo>
                  <a:lnTo>
                    <a:pt x="77202" y="469816"/>
                  </a:lnTo>
                  <a:lnTo>
                    <a:pt x="79886" y="507903"/>
                  </a:lnTo>
                  <a:lnTo>
                    <a:pt x="82709" y="545990"/>
                  </a:lnTo>
                  <a:lnTo>
                    <a:pt x="85708" y="596775"/>
                  </a:lnTo>
                  <a:lnTo>
                    <a:pt x="88794" y="647561"/>
                  </a:lnTo>
                  <a:lnTo>
                    <a:pt x="92002" y="711046"/>
                  </a:lnTo>
                  <a:lnTo>
                    <a:pt x="98489" y="838015"/>
                  </a:lnTo>
                  <a:lnTo>
                    <a:pt x="101777" y="914200"/>
                  </a:lnTo>
                  <a:lnTo>
                    <a:pt x="104955" y="977685"/>
                  </a:lnTo>
                  <a:lnTo>
                    <a:pt x="108120" y="1053870"/>
                  </a:lnTo>
                  <a:lnTo>
                    <a:pt x="111184" y="1130056"/>
                  </a:lnTo>
                  <a:lnTo>
                    <a:pt x="114057" y="1193542"/>
                  </a:lnTo>
                  <a:lnTo>
                    <a:pt x="116837" y="1269729"/>
                  </a:lnTo>
                  <a:lnTo>
                    <a:pt x="119373" y="1333217"/>
                  </a:lnTo>
                  <a:lnTo>
                    <a:pt x="121636" y="1384007"/>
                  </a:lnTo>
                  <a:lnTo>
                    <a:pt x="123726" y="1447497"/>
                  </a:lnTo>
                  <a:lnTo>
                    <a:pt x="125428" y="1485589"/>
                  </a:lnTo>
                  <a:lnTo>
                    <a:pt x="126904" y="1536383"/>
                  </a:lnTo>
                  <a:lnTo>
                    <a:pt x="127937" y="1561778"/>
                  </a:lnTo>
                  <a:lnTo>
                    <a:pt x="128627" y="1587175"/>
                  </a:lnTo>
                  <a:lnTo>
                    <a:pt x="128884" y="1599873"/>
                  </a:lnTo>
                  <a:lnTo>
                    <a:pt x="134840" y="1625244"/>
                  </a:lnTo>
                  <a:lnTo>
                    <a:pt x="146880" y="1701385"/>
                  </a:lnTo>
                  <a:lnTo>
                    <a:pt x="152837" y="1726756"/>
                  </a:lnTo>
                  <a:lnTo>
                    <a:pt x="157534" y="1764833"/>
                  </a:lnTo>
                  <a:lnTo>
                    <a:pt x="171665" y="1777463"/>
                  </a:lnTo>
                  <a:lnTo>
                    <a:pt x="204915" y="1789998"/>
                  </a:lnTo>
                  <a:lnTo>
                    <a:pt x="313542" y="1789459"/>
                  </a:lnTo>
                  <a:lnTo>
                    <a:pt x="335890" y="1802048"/>
                  </a:lnTo>
                  <a:lnTo>
                    <a:pt x="458186" y="1801441"/>
                  </a:lnTo>
                  <a:lnTo>
                    <a:pt x="655717" y="1813161"/>
                  </a:lnTo>
                  <a:lnTo>
                    <a:pt x="903996" y="1811929"/>
                  </a:lnTo>
                  <a:lnTo>
                    <a:pt x="953666" y="1824382"/>
                  </a:lnTo>
                  <a:lnTo>
                    <a:pt x="1504094" y="1821650"/>
                  </a:lnTo>
                  <a:lnTo>
                    <a:pt x="1606438" y="1833842"/>
                  </a:lnTo>
                  <a:lnTo>
                    <a:pt x="2529919" y="1829258"/>
                  </a:lnTo>
                  <a:lnTo>
                    <a:pt x="2991493" y="1839667"/>
                  </a:lnTo>
                  <a:lnTo>
                    <a:pt x="13888532" y="1785578"/>
                  </a:lnTo>
                  <a:lnTo>
                    <a:pt x="13734373" y="1799043"/>
                  </a:lnTo>
                  <a:lnTo>
                    <a:pt x="130159" y="1866570"/>
                  </a:lnTo>
                  <a:lnTo>
                    <a:pt x="106822" y="1853986"/>
                  </a:lnTo>
                  <a:lnTo>
                    <a:pt x="104388" y="1828598"/>
                  </a:lnTo>
                  <a:lnTo>
                    <a:pt x="100977" y="1777814"/>
                  </a:lnTo>
                  <a:lnTo>
                    <a:pt x="98543" y="1752426"/>
                  </a:lnTo>
                  <a:lnTo>
                    <a:pt x="93131" y="1714352"/>
                  </a:lnTo>
                  <a:lnTo>
                    <a:pt x="88511" y="1688975"/>
                  </a:lnTo>
                  <a:lnTo>
                    <a:pt x="83827" y="1650898"/>
                  </a:lnTo>
                  <a:lnTo>
                    <a:pt x="78477" y="1625524"/>
                  </a:lnTo>
                  <a:lnTo>
                    <a:pt x="78199" y="1612825"/>
                  </a:lnTo>
                  <a:lnTo>
                    <a:pt x="77445" y="1587429"/>
                  </a:lnTo>
                  <a:lnTo>
                    <a:pt x="76308" y="1562034"/>
                  </a:lnTo>
                  <a:lnTo>
                    <a:pt x="74690" y="1511241"/>
                  </a:lnTo>
                  <a:lnTo>
                    <a:pt x="72809" y="1473150"/>
                  </a:lnTo>
                  <a:lnTo>
                    <a:pt x="70505" y="1409661"/>
                  </a:lnTo>
                  <a:lnTo>
                    <a:pt x="67996" y="1358873"/>
                  </a:lnTo>
                  <a:lnTo>
                    <a:pt x="65121" y="1282686"/>
                  </a:lnTo>
                  <a:lnTo>
                    <a:pt x="62098" y="1219200"/>
                  </a:lnTo>
                  <a:lnTo>
                    <a:pt x="58830" y="1143016"/>
                  </a:lnTo>
                  <a:lnTo>
                    <a:pt x="55472" y="1079531"/>
                  </a:lnTo>
                  <a:lnTo>
                    <a:pt x="51926" y="1003348"/>
                  </a:lnTo>
                  <a:lnTo>
                    <a:pt x="48285" y="927165"/>
                  </a:lnTo>
                  <a:lnTo>
                    <a:pt x="44639" y="863683"/>
                  </a:lnTo>
                  <a:lnTo>
                    <a:pt x="40892" y="787500"/>
                  </a:lnTo>
                  <a:lnTo>
                    <a:pt x="37198" y="724018"/>
                  </a:lnTo>
                  <a:lnTo>
                    <a:pt x="33587" y="673235"/>
                  </a:lnTo>
                  <a:lnTo>
                    <a:pt x="29960" y="609752"/>
                  </a:lnTo>
                  <a:lnTo>
                    <a:pt x="26473" y="558969"/>
                  </a:lnTo>
                  <a:lnTo>
                    <a:pt x="23155" y="520885"/>
                  </a:lnTo>
                  <a:lnTo>
                    <a:pt x="20034" y="495500"/>
                  </a:lnTo>
                  <a:lnTo>
                    <a:pt x="17076" y="470115"/>
                  </a:lnTo>
                  <a:lnTo>
                    <a:pt x="14372" y="457428"/>
                  </a:lnTo>
                  <a:lnTo>
                    <a:pt x="5848" y="406669"/>
                  </a:lnTo>
                  <a:lnTo>
                    <a:pt x="2736" y="355884"/>
                  </a:lnTo>
                  <a:lnTo>
                    <a:pt x="2981" y="305082"/>
                  </a:lnTo>
                  <a:lnTo>
                    <a:pt x="4533" y="254274"/>
                  </a:lnTo>
                  <a:lnTo>
                    <a:pt x="5401" y="216169"/>
                  </a:lnTo>
                  <a:lnTo>
                    <a:pt x="4418" y="152673"/>
                  </a:lnTo>
                  <a:lnTo>
                    <a:pt x="2404" y="101883"/>
                  </a:lnTo>
                  <a:lnTo>
                    <a:pt x="315" y="63793"/>
                  </a:lnTo>
                  <a:lnTo>
                    <a:pt x="0" y="294"/>
                  </a:lnTo>
                  <a:close/>
                </a:path>
                <a:path w="15074900" h="1906905">
                  <a:moveTo>
                    <a:pt x="6091774" y="1811578"/>
                  </a:moveTo>
                  <a:lnTo>
                    <a:pt x="14293277" y="1770869"/>
                  </a:lnTo>
                  <a:lnTo>
                    <a:pt x="14243133" y="1783818"/>
                  </a:lnTo>
                  <a:lnTo>
                    <a:pt x="5699402" y="1826226"/>
                  </a:lnTo>
                  <a:lnTo>
                    <a:pt x="6091774" y="1811578"/>
                  </a:lnTo>
                  <a:close/>
                </a:path>
                <a:path w="15074900" h="1906905">
                  <a:moveTo>
                    <a:pt x="12331349" y="1767907"/>
                  </a:moveTo>
                  <a:lnTo>
                    <a:pt x="14692787" y="1756185"/>
                  </a:lnTo>
                  <a:lnTo>
                    <a:pt x="14643011" y="1769133"/>
                  </a:lnTo>
                  <a:lnTo>
                    <a:pt x="12279975" y="1780862"/>
                  </a:lnTo>
                  <a:lnTo>
                    <a:pt x="12331349" y="1767907"/>
                  </a:lnTo>
                  <a:close/>
                </a:path>
                <a:path w="15074900" h="1906905">
                  <a:moveTo>
                    <a:pt x="11194364" y="1773551"/>
                  </a:moveTo>
                  <a:lnTo>
                    <a:pt x="11456915" y="1772247"/>
                  </a:lnTo>
                  <a:lnTo>
                    <a:pt x="11559853" y="1784436"/>
                  </a:lnTo>
                  <a:lnTo>
                    <a:pt x="9148745" y="1796405"/>
                  </a:lnTo>
                  <a:lnTo>
                    <a:pt x="11194364" y="1773551"/>
                  </a:lnTo>
                  <a:close/>
                </a:path>
                <a:path w="15074900" h="1906905">
                  <a:moveTo>
                    <a:pt x="12899282" y="1752388"/>
                  </a:moveTo>
                  <a:lnTo>
                    <a:pt x="14933297" y="1742291"/>
                  </a:lnTo>
                  <a:lnTo>
                    <a:pt x="14886428" y="1755224"/>
                  </a:lnTo>
                  <a:lnTo>
                    <a:pt x="12845722" y="1765354"/>
                  </a:lnTo>
                  <a:lnTo>
                    <a:pt x="12899282" y="1752388"/>
                  </a:lnTo>
                  <a:close/>
                </a:path>
                <a:path w="15074900" h="1906905">
                  <a:moveTo>
                    <a:pt x="13525943" y="1736577"/>
                  </a:moveTo>
                  <a:lnTo>
                    <a:pt x="15038002" y="1729072"/>
                  </a:lnTo>
                  <a:lnTo>
                    <a:pt x="15007945" y="1741921"/>
                  </a:lnTo>
                  <a:lnTo>
                    <a:pt x="13371289" y="1750045"/>
                  </a:lnTo>
                  <a:lnTo>
                    <a:pt x="13525943" y="1736577"/>
                  </a:lnTo>
                  <a:close/>
                </a:path>
                <a:path w="15074900" h="1906905">
                  <a:moveTo>
                    <a:pt x="7090662" y="1010"/>
                  </a:moveTo>
                  <a:lnTo>
                    <a:pt x="15045471" y="1813"/>
                  </a:lnTo>
                  <a:lnTo>
                    <a:pt x="15049238" y="52595"/>
                  </a:lnTo>
                  <a:lnTo>
                    <a:pt x="15054227" y="103371"/>
                  </a:lnTo>
                  <a:lnTo>
                    <a:pt x="15057822" y="166854"/>
                  </a:lnTo>
                  <a:lnTo>
                    <a:pt x="15057710" y="217655"/>
                  </a:lnTo>
                  <a:lnTo>
                    <a:pt x="15058702" y="230350"/>
                  </a:lnTo>
                  <a:lnTo>
                    <a:pt x="15059810" y="255745"/>
                  </a:lnTo>
                  <a:lnTo>
                    <a:pt x="15060955" y="281140"/>
                  </a:lnTo>
                  <a:lnTo>
                    <a:pt x="15062184" y="319234"/>
                  </a:lnTo>
                  <a:lnTo>
                    <a:pt x="15064769" y="420823"/>
                  </a:lnTo>
                  <a:lnTo>
                    <a:pt x="15066030" y="471617"/>
                  </a:lnTo>
                  <a:lnTo>
                    <a:pt x="15067311" y="535111"/>
                  </a:lnTo>
                  <a:lnTo>
                    <a:pt x="15068534" y="598606"/>
                  </a:lnTo>
                  <a:lnTo>
                    <a:pt x="15069683" y="662101"/>
                  </a:lnTo>
                  <a:lnTo>
                    <a:pt x="15071756" y="801793"/>
                  </a:lnTo>
                  <a:lnTo>
                    <a:pt x="15072649" y="877989"/>
                  </a:lnTo>
                  <a:lnTo>
                    <a:pt x="15073341" y="941486"/>
                  </a:lnTo>
                  <a:lnTo>
                    <a:pt x="15074479" y="1157383"/>
                  </a:lnTo>
                  <a:lnTo>
                    <a:pt x="15074474" y="1208184"/>
                  </a:lnTo>
                  <a:lnTo>
                    <a:pt x="15074237" y="1271686"/>
                  </a:lnTo>
                  <a:lnTo>
                    <a:pt x="15073704" y="1322489"/>
                  </a:lnTo>
                  <a:lnTo>
                    <a:pt x="15072921" y="1373294"/>
                  </a:lnTo>
                  <a:lnTo>
                    <a:pt x="15071873" y="1424100"/>
                  </a:lnTo>
                  <a:lnTo>
                    <a:pt x="15070480" y="1462207"/>
                  </a:lnTo>
                  <a:lnTo>
                    <a:pt x="15066661" y="1513027"/>
                  </a:lnTo>
                  <a:lnTo>
                    <a:pt x="15064203" y="1525739"/>
                  </a:lnTo>
                  <a:lnTo>
                    <a:pt x="15062565" y="1538447"/>
                  </a:lnTo>
                  <a:lnTo>
                    <a:pt x="15062206" y="1563849"/>
                  </a:lnTo>
                  <a:lnTo>
                    <a:pt x="15060631" y="1589257"/>
                  </a:lnTo>
                  <a:lnTo>
                    <a:pt x="15057171" y="1601975"/>
                  </a:lnTo>
                  <a:lnTo>
                    <a:pt x="15053046" y="1627396"/>
                  </a:lnTo>
                  <a:lnTo>
                    <a:pt x="15048984" y="1665516"/>
                  </a:lnTo>
                  <a:lnTo>
                    <a:pt x="15045713" y="1716333"/>
                  </a:lnTo>
                  <a:lnTo>
                    <a:pt x="15041889" y="1729052"/>
                  </a:lnTo>
                  <a:lnTo>
                    <a:pt x="13884957" y="1734795"/>
                  </a:lnTo>
                  <a:lnTo>
                    <a:pt x="14038125" y="1721334"/>
                  </a:lnTo>
                  <a:lnTo>
                    <a:pt x="14443168" y="1719324"/>
                  </a:lnTo>
                  <a:lnTo>
                    <a:pt x="14493219" y="1706375"/>
                  </a:lnTo>
                  <a:lnTo>
                    <a:pt x="14839549" y="1704656"/>
                  </a:lnTo>
                  <a:lnTo>
                    <a:pt x="14888223" y="1691715"/>
                  </a:lnTo>
                  <a:lnTo>
                    <a:pt x="14975135" y="1691283"/>
                  </a:lnTo>
                  <a:lnTo>
                    <a:pt x="14983149" y="1678543"/>
                  </a:lnTo>
                  <a:lnTo>
                    <a:pt x="14987092" y="1653123"/>
                  </a:lnTo>
                  <a:lnTo>
                    <a:pt x="14989274" y="1627712"/>
                  </a:lnTo>
                  <a:lnTo>
                    <a:pt x="14992243" y="1589597"/>
                  </a:lnTo>
                  <a:lnTo>
                    <a:pt x="14994488" y="1576886"/>
                  </a:lnTo>
                  <a:lnTo>
                    <a:pt x="14997822" y="1538769"/>
                  </a:lnTo>
                  <a:lnTo>
                    <a:pt x="15006073" y="1487927"/>
                  </a:lnTo>
                  <a:lnTo>
                    <a:pt x="15009406" y="1449810"/>
                  </a:lnTo>
                  <a:lnTo>
                    <a:pt x="15012510" y="1411694"/>
                  </a:lnTo>
                  <a:lnTo>
                    <a:pt x="15014085" y="1348186"/>
                  </a:lnTo>
                  <a:lnTo>
                    <a:pt x="15014309" y="1297384"/>
                  </a:lnTo>
                  <a:lnTo>
                    <a:pt x="15014280" y="1271984"/>
                  </a:lnTo>
                  <a:lnTo>
                    <a:pt x="15013626" y="1157685"/>
                  </a:lnTo>
                  <a:lnTo>
                    <a:pt x="15013257" y="1119587"/>
                  </a:lnTo>
                  <a:lnTo>
                    <a:pt x="15012366" y="1043390"/>
                  </a:lnTo>
                  <a:lnTo>
                    <a:pt x="15010101" y="903700"/>
                  </a:lnTo>
                  <a:lnTo>
                    <a:pt x="15008709" y="827506"/>
                  </a:lnTo>
                  <a:lnTo>
                    <a:pt x="15007260" y="764012"/>
                  </a:lnTo>
                  <a:lnTo>
                    <a:pt x="15005651" y="687819"/>
                  </a:lnTo>
                  <a:lnTo>
                    <a:pt x="15004029" y="624327"/>
                  </a:lnTo>
                  <a:lnTo>
                    <a:pt x="15002293" y="548134"/>
                  </a:lnTo>
                  <a:lnTo>
                    <a:pt x="15000654" y="497342"/>
                  </a:lnTo>
                  <a:lnTo>
                    <a:pt x="14998946" y="433849"/>
                  </a:lnTo>
                  <a:lnTo>
                    <a:pt x="14997382" y="395757"/>
                  </a:lnTo>
                  <a:lnTo>
                    <a:pt x="14995794" y="344964"/>
                  </a:lnTo>
                  <a:lnTo>
                    <a:pt x="14994396" y="319571"/>
                  </a:lnTo>
                  <a:lnTo>
                    <a:pt x="14993085" y="294177"/>
                  </a:lnTo>
                  <a:lnTo>
                    <a:pt x="14991945" y="281482"/>
                  </a:lnTo>
                  <a:lnTo>
                    <a:pt x="14991696" y="243383"/>
                  </a:lnTo>
                  <a:lnTo>
                    <a:pt x="14991144" y="217985"/>
                  </a:lnTo>
                  <a:lnTo>
                    <a:pt x="14989801" y="179892"/>
                  </a:lnTo>
                  <a:lnTo>
                    <a:pt x="14987365" y="141803"/>
                  </a:lnTo>
                  <a:lnTo>
                    <a:pt x="14986024" y="116410"/>
                  </a:lnTo>
                  <a:lnTo>
                    <a:pt x="14980427" y="65637"/>
                  </a:lnTo>
                  <a:lnTo>
                    <a:pt x="14979087" y="40243"/>
                  </a:lnTo>
                  <a:lnTo>
                    <a:pt x="14979021" y="2143"/>
                  </a:lnTo>
                  <a:lnTo>
                    <a:pt x="7090662" y="1010"/>
                  </a:lnTo>
                  <a:close/>
                </a:path>
                <a:path w="15074900" h="1906905">
                  <a:moveTo>
                    <a:pt x="59231" y="0"/>
                  </a:moveTo>
                  <a:lnTo>
                    <a:pt x="7090662" y="1010"/>
                  </a:lnTo>
                  <a:lnTo>
                    <a:pt x="59243" y="299"/>
                  </a:lnTo>
                  <a:lnTo>
                    <a:pt x="59231" y="0"/>
                  </a:lnTo>
                  <a:close/>
                </a:path>
              </a:pathLst>
            </a:custGeom>
            <a:solidFill>
              <a:srgbClr val="373734"/>
            </a:solidFill>
          </p:spPr>
          <p:txBody>
            <a:bodyPr wrap="square" lIns="0" tIns="0" rIns="0" bIns="0" rtlCol="0"/>
            <a:lstStyle/>
            <a:p>
              <a:endParaRPr/>
            </a:p>
          </p:txBody>
        </p:sp>
        <p:sp>
          <p:nvSpPr>
            <p:cNvPr id="12" name="object 12"/>
            <p:cNvSpPr/>
            <p:nvPr/>
          </p:nvSpPr>
          <p:spPr>
            <a:xfrm>
              <a:off x="1651411" y="0"/>
              <a:ext cx="15010130" cy="1988820"/>
            </a:xfrm>
            <a:custGeom>
              <a:avLst/>
              <a:gdLst/>
              <a:ahLst/>
              <a:cxnLst/>
              <a:rect l="l" t="t" r="r" b="b"/>
              <a:pathLst>
                <a:path w="15010130" h="1988820">
                  <a:moveTo>
                    <a:pt x="15009704" y="1898972"/>
                  </a:moveTo>
                  <a:lnTo>
                    <a:pt x="12084" y="1988649"/>
                  </a:lnTo>
                  <a:lnTo>
                    <a:pt x="0" y="385163"/>
                  </a:lnTo>
                  <a:lnTo>
                    <a:pt x="21248" y="0"/>
                  </a:lnTo>
                  <a:lnTo>
                    <a:pt x="14951742" y="0"/>
                  </a:lnTo>
                  <a:lnTo>
                    <a:pt x="15009704" y="1898972"/>
                  </a:lnTo>
                  <a:close/>
                </a:path>
              </a:pathLst>
            </a:custGeom>
            <a:solidFill>
              <a:srgbClr val="FFFFFF"/>
            </a:solidFill>
          </p:spPr>
          <p:txBody>
            <a:bodyPr wrap="square" lIns="0" tIns="0" rIns="0" bIns="0" rtlCol="0"/>
            <a:lstStyle/>
            <a:p>
              <a:endParaRPr/>
            </a:p>
          </p:txBody>
        </p:sp>
        <p:sp>
          <p:nvSpPr>
            <p:cNvPr id="13" name="object 13"/>
            <p:cNvSpPr/>
            <p:nvPr/>
          </p:nvSpPr>
          <p:spPr>
            <a:xfrm>
              <a:off x="515571" y="4245028"/>
              <a:ext cx="1318895" cy="1367790"/>
            </a:xfrm>
            <a:custGeom>
              <a:avLst/>
              <a:gdLst/>
              <a:ahLst/>
              <a:cxnLst/>
              <a:rect l="l" t="t" r="r" b="b"/>
              <a:pathLst>
                <a:path w="1318895" h="1367789">
                  <a:moveTo>
                    <a:pt x="0" y="55821"/>
                  </a:moveTo>
                  <a:lnTo>
                    <a:pt x="1260538" y="0"/>
                  </a:lnTo>
                  <a:lnTo>
                    <a:pt x="1318533" y="1309601"/>
                  </a:lnTo>
                  <a:lnTo>
                    <a:pt x="6508" y="1367703"/>
                  </a:lnTo>
                  <a:lnTo>
                    <a:pt x="781546" y="655622"/>
                  </a:lnTo>
                  <a:lnTo>
                    <a:pt x="0" y="55821"/>
                  </a:lnTo>
                  <a:close/>
                </a:path>
              </a:pathLst>
            </a:custGeom>
            <a:solidFill>
              <a:srgbClr val="FEC300"/>
            </a:solidFill>
          </p:spPr>
          <p:txBody>
            <a:bodyPr wrap="square" lIns="0" tIns="0" rIns="0" bIns="0" rtlCol="0"/>
            <a:lstStyle/>
            <a:p>
              <a:endParaRPr/>
            </a:p>
          </p:txBody>
        </p:sp>
        <p:pic>
          <p:nvPicPr>
            <p:cNvPr id="14" name="object 14"/>
            <p:cNvPicPr/>
            <p:nvPr/>
          </p:nvPicPr>
          <p:blipFill>
            <a:blip r:embed="rId3" cstate="print"/>
            <a:stretch>
              <a:fillRect/>
            </a:stretch>
          </p:blipFill>
          <p:spPr>
            <a:xfrm>
              <a:off x="1618527" y="0"/>
              <a:ext cx="15095458" cy="2542658"/>
            </a:xfrm>
            <a:prstGeom prst="rect">
              <a:avLst/>
            </a:prstGeom>
          </p:spPr>
        </p:pic>
        <p:sp>
          <p:nvSpPr>
            <p:cNvPr id="15" name="object 15"/>
            <p:cNvSpPr/>
            <p:nvPr/>
          </p:nvSpPr>
          <p:spPr>
            <a:xfrm>
              <a:off x="515574" y="4245028"/>
              <a:ext cx="1310640" cy="1367790"/>
            </a:xfrm>
            <a:custGeom>
              <a:avLst/>
              <a:gdLst/>
              <a:ahLst/>
              <a:cxnLst/>
              <a:rect l="l" t="t" r="r" b="b"/>
              <a:pathLst>
                <a:path w="1310639" h="1367789">
                  <a:moveTo>
                    <a:pt x="218714" y="1172753"/>
                  </a:moveTo>
                  <a:lnTo>
                    <a:pt x="1271910" y="1126113"/>
                  </a:lnTo>
                  <a:lnTo>
                    <a:pt x="1222924" y="1134911"/>
                  </a:lnTo>
                  <a:lnTo>
                    <a:pt x="1179469" y="1155540"/>
                  </a:lnTo>
                  <a:lnTo>
                    <a:pt x="1143234" y="1186159"/>
                  </a:lnTo>
                  <a:lnTo>
                    <a:pt x="1115908" y="1224923"/>
                  </a:lnTo>
                  <a:lnTo>
                    <a:pt x="1099180" y="1269988"/>
                  </a:lnTo>
                  <a:lnTo>
                    <a:pt x="1094738" y="1319511"/>
                  </a:lnTo>
                  <a:lnTo>
                    <a:pt x="6506" y="1367703"/>
                  </a:lnTo>
                  <a:lnTo>
                    <a:pt x="218714" y="1172753"/>
                  </a:lnTo>
                  <a:close/>
                </a:path>
                <a:path w="1310639" h="1367789">
                  <a:moveTo>
                    <a:pt x="0" y="55821"/>
                  </a:moveTo>
                  <a:lnTo>
                    <a:pt x="1260536" y="0"/>
                  </a:lnTo>
                  <a:lnTo>
                    <a:pt x="1310558" y="1129569"/>
                  </a:lnTo>
                  <a:lnTo>
                    <a:pt x="1271910" y="1126113"/>
                  </a:lnTo>
                  <a:lnTo>
                    <a:pt x="218714" y="1172753"/>
                  </a:lnTo>
                  <a:lnTo>
                    <a:pt x="232130" y="1160428"/>
                  </a:lnTo>
                  <a:lnTo>
                    <a:pt x="384818" y="1153667"/>
                  </a:lnTo>
                  <a:lnTo>
                    <a:pt x="421685" y="1144514"/>
                  </a:lnTo>
                  <a:lnTo>
                    <a:pt x="451155" y="1122704"/>
                  </a:lnTo>
                  <a:lnTo>
                    <a:pt x="470290" y="1091444"/>
                  </a:lnTo>
                  <a:lnTo>
                    <a:pt x="476153" y="1053946"/>
                  </a:lnTo>
                  <a:lnTo>
                    <a:pt x="472162" y="1030515"/>
                  </a:lnTo>
                  <a:lnTo>
                    <a:pt x="462860" y="1009483"/>
                  </a:lnTo>
                  <a:lnTo>
                    <a:pt x="449019" y="991528"/>
                  </a:lnTo>
                  <a:lnTo>
                    <a:pt x="431408" y="977328"/>
                  </a:lnTo>
                  <a:lnTo>
                    <a:pt x="781544" y="655622"/>
                  </a:lnTo>
                  <a:lnTo>
                    <a:pt x="496676" y="436991"/>
                  </a:lnTo>
                  <a:lnTo>
                    <a:pt x="1125481" y="409145"/>
                  </a:lnTo>
                  <a:lnTo>
                    <a:pt x="1152835" y="402356"/>
                  </a:lnTo>
                  <a:lnTo>
                    <a:pt x="1174706" y="386177"/>
                  </a:lnTo>
                  <a:lnTo>
                    <a:pt x="1188909" y="362984"/>
                  </a:lnTo>
                  <a:lnTo>
                    <a:pt x="1193262" y="335156"/>
                  </a:lnTo>
                  <a:lnTo>
                    <a:pt x="1186466" y="307821"/>
                  </a:lnTo>
                  <a:lnTo>
                    <a:pt x="1170268" y="285975"/>
                  </a:lnTo>
                  <a:lnTo>
                    <a:pt x="1147054" y="271792"/>
                  </a:lnTo>
                  <a:lnTo>
                    <a:pt x="1119206" y="267448"/>
                  </a:lnTo>
                  <a:lnTo>
                    <a:pt x="500056" y="294867"/>
                  </a:lnTo>
                  <a:lnTo>
                    <a:pt x="491255" y="245911"/>
                  </a:lnTo>
                  <a:lnTo>
                    <a:pt x="470608" y="202501"/>
                  </a:lnTo>
                  <a:lnTo>
                    <a:pt x="439962" y="166304"/>
                  </a:lnTo>
                  <a:lnTo>
                    <a:pt x="401163" y="139008"/>
                  </a:lnTo>
                  <a:lnTo>
                    <a:pt x="356054" y="122300"/>
                  </a:lnTo>
                  <a:lnTo>
                    <a:pt x="306483" y="117867"/>
                  </a:lnTo>
                  <a:lnTo>
                    <a:pt x="93161" y="127314"/>
                  </a:lnTo>
                  <a:lnTo>
                    <a:pt x="0" y="55821"/>
                  </a:lnTo>
                  <a:close/>
                </a:path>
                <a:path w="1310639" h="1367789">
                  <a:moveTo>
                    <a:pt x="295795" y="1101941"/>
                  </a:moveTo>
                  <a:lnTo>
                    <a:pt x="311298" y="1123787"/>
                  </a:lnTo>
                  <a:lnTo>
                    <a:pt x="332103" y="1140464"/>
                  </a:lnTo>
                  <a:lnTo>
                    <a:pt x="357010" y="1150811"/>
                  </a:lnTo>
                  <a:lnTo>
                    <a:pt x="384818" y="1153667"/>
                  </a:lnTo>
                  <a:lnTo>
                    <a:pt x="232130" y="1160428"/>
                  </a:lnTo>
                  <a:lnTo>
                    <a:pt x="295795" y="1101941"/>
                  </a:lnTo>
                  <a:close/>
                </a:path>
                <a:path w="1310639" h="1367789">
                  <a:moveTo>
                    <a:pt x="500056" y="294867"/>
                  </a:moveTo>
                  <a:lnTo>
                    <a:pt x="1119206" y="267448"/>
                  </a:lnTo>
                  <a:lnTo>
                    <a:pt x="1091844" y="274237"/>
                  </a:lnTo>
                  <a:lnTo>
                    <a:pt x="1069975" y="290416"/>
                  </a:lnTo>
                  <a:lnTo>
                    <a:pt x="1055776" y="313609"/>
                  </a:lnTo>
                  <a:lnTo>
                    <a:pt x="1051426" y="341437"/>
                  </a:lnTo>
                  <a:lnTo>
                    <a:pt x="1058219" y="368772"/>
                  </a:lnTo>
                  <a:lnTo>
                    <a:pt x="1074412" y="390618"/>
                  </a:lnTo>
                  <a:lnTo>
                    <a:pt x="1097626" y="404801"/>
                  </a:lnTo>
                  <a:lnTo>
                    <a:pt x="1125481" y="409145"/>
                  </a:lnTo>
                  <a:lnTo>
                    <a:pt x="496676" y="436991"/>
                  </a:lnTo>
                  <a:lnTo>
                    <a:pt x="464471" y="412274"/>
                  </a:lnTo>
                  <a:lnTo>
                    <a:pt x="480436" y="386237"/>
                  </a:lnTo>
                  <a:lnTo>
                    <a:pt x="491997" y="357670"/>
                  </a:lnTo>
                  <a:lnTo>
                    <a:pt x="498691" y="327049"/>
                  </a:lnTo>
                  <a:lnTo>
                    <a:pt x="500056" y="294867"/>
                  </a:lnTo>
                  <a:close/>
                </a:path>
                <a:path w="1310639" h="1367789">
                  <a:moveTo>
                    <a:pt x="93161" y="127314"/>
                  </a:moveTo>
                  <a:lnTo>
                    <a:pt x="306483" y="117867"/>
                  </a:lnTo>
                  <a:lnTo>
                    <a:pt x="266449" y="124048"/>
                  </a:lnTo>
                  <a:lnTo>
                    <a:pt x="229866" y="138247"/>
                  </a:lnTo>
                  <a:lnTo>
                    <a:pt x="197599" y="159458"/>
                  </a:lnTo>
                  <a:lnTo>
                    <a:pt x="170516" y="186678"/>
                  </a:lnTo>
                  <a:lnTo>
                    <a:pt x="93161" y="127314"/>
                  </a:lnTo>
                  <a:close/>
                </a:path>
              </a:pathLst>
            </a:custGeom>
            <a:solidFill>
              <a:srgbClr val="FD6120"/>
            </a:solidFill>
          </p:spPr>
          <p:txBody>
            <a:bodyPr wrap="square" lIns="0" tIns="0" rIns="0" bIns="0" rtlCol="0"/>
            <a:lstStyle/>
            <a:p>
              <a:endParaRPr/>
            </a:p>
          </p:txBody>
        </p:sp>
        <p:sp>
          <p:nvSpPr>
            <p:cNvPr id="16" name="object 16"/>
            <p:cNvSpPr/>
            <p:nvPr/>
          </p:nvSpPr>
          <p:spPr>
            <a:xfrm>
              <a:off x="486232" y="4299559"/>
              <a:ext cx="17802225" cy="5223510"/>
            </a:xfrm>
            <a:custGeom>
              <a:avLst/>
              <a:gdLst/>
              <a:ahLst/>
              <a:cxnLst/>
              <a:rect l="l" t="t" r="r" b="b"/>
              <a:pathLst>
                <a:path w="17802225" h="5223509">
                  <a:moveTo>
                    <a:pt x="1348701" y="1273924"/>
                  </a:moveTo>
                  <a:lnTo>
                    <a:pt x="1347025" y="1236230"/>
                  </a:lnTo>
                  <a:lnTo>
                    <a:pt x="86753" y="1292034"/>
                  </a:lnTo>
                  <a:lnTo>
                    <a:pt x="827760" y="611212"/>
                  </a:lnTo>
                  <a:lnTo>
                    <a:pt x="829995" y="605828"/>
                  </a:lnTo>
                  <a:lnTo>
                    <a:pt x="829500" y="594702"/>
                  </a:lnTo>
                  <a:lnTo>
                    <a:pt x="826820" y="589508"/>
                  </a:lnTo>
                  <a:lnTo>
                    <a:pt x="58648" y="0"/>
                  </a:lnTo>
                  <a:lnTo>
                    <a:pt x="0" y="2590"/>
                  </a:lnTo>
                  <a:lnTo>
                    <a:pt x="781558" y="602399"/>
                  </a:lnTo>
                  <a:lnTo>
                    <a:pt x="17221" y="1304671"/>
                  </a:lnTo>
                  <a:lnTo>
                    <a:pt x="15582" y="1312024"/>
                  </a:lnTo>
                  <a:lnTo>
                    <a:pt x="15659" y="1313878"/>
                  </a:lnTo>
                  <a:lnTo>
                    <a:pt x="21412" y="1327734"/>
                  </a:lnTo>
                  <a:lnTo>
                    <a:pt x="28727" y="1332382"/>
                  </a:lnTo>
                  <a:lnTo>
                    <a:pt x="1348701" y="1273924"/>
                  </a:lnTo>
                  <a:close/>
                </a:path>
                <a:path w="17802225" h="5223509">
                  <a:moveTo>
                    <a:pt x="17801755" y="4646346"/>
                  </a:moveTo>
                  <a:lnTo>
                    <a:pt x="16877881" y="4175925"/>
                  </a:lnTo>
                  <a:lnTo>
                    <a:pt x="16836479" y="4162158"/>
                  </a:lnTo>
                  <a:lnTo>
                    <a:pt x="16794302" y="4161180"/>
                  </a:lnTo>
                  <a:lnTo>
                    <a:pt x="16754018" y="4172102"/>
                  </a:lnTo>
                  <a:lnTo>
                    <a:pt x="16718268" y="4194073"/>
                  </a:lnTo>
                  <a:lnTo>
                    <a:pt x="16689705" y="4226230"/>
                  </a:lnTo>
                  <a:lnTo>
                    <a:pt x="15026526" y="3379368"/>
                  </a:lnTo>
                  <a:lnTo>
                    <a:pt x="15024748" y="3378974"/>
                  </a:lnTo>
                  <a:lnTo>
                    <a:pt x="15023884" y="3378466"/>
                  </a:lnTo>
                  <a:lnTo>
                    <a:pt x="14400048" y="3220656"/>
                  </a:lnTo>
                  <a:lnTo>
                    <a:pt x="14353248" y="3232670"/>
                  </a:lnTo>
                  <a:lnTo>
                    <a:pt x="14337805" y="3263011"/>
                  </a:lnTo>
                  <a:lnTo>
                    <a:pt x="14338326" y="3279508"/>
                  </a:lnTo>
                  <a:lnTo>
                    <a:pt x="14344345" y="3294862"/>
                  </a:lnTo>
                  <a:lnTo>
                    <a:pt x="14355610" y="3307905"/>
                  </a:lnTo>
                  <a:lnTo>
                    <a:pt x="14850580" y="3719919"/>
                  </a:lnTo>
                  <a:lnTo>
                    <a:pt x="14852091" y="3720642"/>
                  </a:lnTo>
                  <a:lnTo>
                    <a:pt x="14852472" y="3721201"/>
                  </a:lnTo>
                  <a:lnTo>
                    <a:pt x="17801755" y="5222913"/>
                  </a:lnTo>
                  <a:lnTo>
                    <a:pt x="17801755" y="4646346"/>
                  </a:lnTo>
                  <a:close/>
                </a:path>
              </a:pathLst>
            </a:custGeom>
            <a:solidFill>
              <a:srgbClr val="1C1C1B"/>
            </a:solidFill>
          </p:spPr>
          <p:txBody>
            <a:bodyPr wrap="square" lIns="0" tIns="0" rIns="0" bIns="0" rtlCol="0"/>
            <a:lstStyle/>
            <a:p>
              <a:endParaRPr/>
            </a:p>
          </p:txBody>
        </p:sp>
        <p:sp>
          <p:nvSpPr>
            <p:cNvPr id="17" name="object 17"/>
            <p:cNvSpPr/>
            <p:nvPr/>
          </p:nvSpPr>
          <p:spPr>
            <a:xfrm>
              <a:off x="15367432" y="7714184"/>
              <a:ext cx="2921000" cy="1773555"/>
            </a:xfrm>
            <a:custGeom>
              <a:avLst/>
              <a:gdLst/>
              <a:ahLst/>
              <a:cxnLst/>
              <a:rect l="l" t="t" r="r" b="b"/>
              <a:pathLst>
                <a:path w="2921000" h="1773554">
                  <a:moveTo>
                    <a:pt x="0" y="286101"/>
                  </a:moveTo>
                  <a:lnTo>
                    <a:pt x="145677" y="0"/>
                  </a:lnTo>
                  <a:lnTo>
                    <a:pt x="1794325" y="839460"/>
                  </a:lnTo>
                  <a:lnTo>
                    <a:pt x="1785116" y="881471"/>
                  </a:lnTo>
                  <a:lnTo>
                    <a:pt x="1788371" y="923308"/>
                  </a:lnTo>
                  <a:lnTo>
                    <a:pt x="1803229" y="962318"/>
                  </a:lnTo>
                  <a:lnTo>
                    <a:pt x="1828833" y="995847"/>
                  </a:lnTo>
                  <a:lnTo>
                    <a:pt x="1864323" y="1021241"/>
                  </a:lnTo>
                  <a:lnTo>
                    <a:pt x="2920565" y="1559060"/>
                  </a:lnTo>
                  <a:lnTo>
                    <a:pt x="2920565" y="1773198"/>
                  </a:lnTo>
                  <a:lnTo>
                    <a:pt x="0" y="286101"/>
                  </a:lnTo>
                  <a:close/>
                </a:path>
              </a:pathLst>
            </a:custGeom>
            <a:solidFill>
              <a:srgbClr val="FBC2CA"/>
            </a:solidFill>
          </p:spPr>
          <p:txBody>
            <a:bodyPr wrap="square" lIns="0" tIns="0" rIns="0" bIns="0" rtlCol="0"/>
            <a:lstStyle/>
            <a:p>
              <a:endParaRPr/>
            </a:p>
          </p:txBody>
        </p:sp>
        <p:sp>
          <p:nvSpPr>
            <p:cNvPr id="18" name="object 18"/>
            <p:cNvSpPr/>
            <p:nvPr/>
          </p:nvSpPr>
          <p:spPr>
            <a:xfrm>
              <a:off x="14941156" y="7575829"/>
              <a:ext cx="542925" cy="407034"/>
            </a:xfrm>
            <a:custGeom>
              <a:avLst/>
              <a:gdLst/>
              <a:ahLst/>
              <a:cxnLst/>
              <a:rect l="l" t="t" r="r" b="b"/>
              <a:pathLst>
                <a:path w="542925" h="407034">
                  <a:moveTo>
                    <a:pt x="0" y="73615"/>
                  </a:moveTo>
                  <a:lnTo>
                    <a:pt x="37483" y="0"/>
                  </a:lnTo>
                  <a:lnTo>
                    <a:pt x="542328" y="127690"/>
                  </a:lnTo>
                  <a:lnTo>
                    <a:pt x="400225" y="406769"/>
                  </a:lnTo>
                  <a:lnTo>
                    <a:pt x="0" y="73615"/>
                  </a:lnTo>
                  <a:close/>
                </a:path>
              </a:pathLst>
            </a:custGeom>
            <a:solidFill>
              <a:srgbClr val="FEC300"/>
            </a:solidFill>
          </p:spPr>
          <p:txBody>
            <a:bodyPr wrap="square" lIns="0" tIns="0" rIns="0" bIns="0" rtlCol="0"/>
            <a:lstStyle/>
            <a:p>
              <a:endParaRPr/>
            </a:p>
          </p:txBody>
        </p:sp>
        <p:sp>
          <p:nvSpPr>
            <p:cNvPr id="19" name="object 19"/>
            <p:cNvSpPr/>
            <p:nvPr/>
          </p:nvSpPr>
          <p:spPr>
            <a:xfrm>
              <a:off x="14853290" y="7547801"/>
              <a:ext cx="3434715" cy="1690370"/>
            </a:xfrm>
            <a:custGeom>
              <a:avLst/>
              <a:gdLst/>
              <a:ahLst/>
              <a:cxnLst/>
              <a:rect l="l" t="t" r="r" b="b"/>
              <a:pathLst>
                <a:path w="3434715" h="1690370">
                  <a:moveTo>
                    <a:pt x="485" y="19028"/>
                  </a:moveTo>
                  <a:lnTo>
                    <a:pt x="7124" y="5988"/>
                  </a:lnTo>
                  <a:lnTo>
                    <a:pt x="14520" y="0"/>
                  </a:lnTo>
                  <a:lnTo>
                    <a:pt x="94289" y="20178"/>
                  </a:lnTo>
                  <a:lnTo>
                    <a:pt x="63239" y="81157"/>
                  </a:lnTo>
                  <a:lnTo>
                    <a:pt x="0" y="28518"/>
                  </a:lnTo>
                  <a:lnTo>
                    <a:pt x="485" y="19028"/>
                  </a:lnTo>
                  <a:close/>
                </a:path>
                <a:path w="3434715" h="1690370">
                  <a:moveTo>
                    <a:pt x="2342621" y="1005690"/>
                  </a:moveTo>
                  <a:lnTo>
                    <a:pt x="2370868" y="970074"/>
                  </a:lnTo>
                  <a:lnTo>
                    <a:pt x="2409282" y="948758"/>
                  </a:lnTo>
                  <a:lnTo>
                    <a:pt x="2452871" y="943370"/>
                  </a:lnTo>
                  <a:lnTo>
                    <a:pt x="2496641" y="955536"/>
                  </a:lnTo>
                  <a:lnTo>
                    <a:pt x="3434708" y="1433182"/>
                  </a:lnTo>
                  <a:lnTo>
                    <a:pt x="3434708" y="1690355"/>
                  </a:lnTo>
                  <a:lnTo>
                    <a:pt x="2392653" y="1159761"/>
                  </a:lnTo>
                  <a:lnTo>
                    <a:pt x="2357068" y="1131520"/>
                  </a:lnTo>
                  <a:lnTo>
                    <a:pt x="2335786" y="1093099"/>
                  </a:lnTo>
                  <a:lnTo>
                    <a:pt x="2330430" y="1049491"/>
                  </a:lnTo>
                  <a:lnTo>
                    <a:pt x="2342621" y="1005690"/>
                  </a:lnTo>
                  <a:close/>
                </a:path>
              </a:pathLst>
            </a:custGeom>
            <a:solidFill>
              <a:srgbClr val="FFFFFF"/>
            </a:solidFill>
          </p:spPr>
          <p:txBody>
            <a:bodyPr wrap="square" lIns="0" tIns="0" rIns="0" bIns="0" rtlCol="0"/>
            <a:lstStyle/>
            <a:p>
              <a:endParaRPr/>
            </a:p>
          </p:txBody>
        </p:sp>
        <p:sp>
          <p:nvSpPr>
            <p:cNvPr id="20" name="object 20"/>
            <p:cNvSpPr/>
            <p:nvPr/>
          </p:nvSpPr>
          <p:spPr>
            <a:xfrm>
              <a:off x="412838" y="3259911"/>
              <a:ext cx="17875250" cy="6263005"/>
            </a:xfrm>
            <a:custGeom>
              <a:avLst/>
              <a:gdLst/>
              <a:ahLst/>
              <a:cxnLst/>
              <a:rect l="l" t="t" r="r" b="b"/>
              <a:pathLst>
                <a:path w="17875250" h="6263005">
                  <a:moveTo>
                    <a:pt x="1177404" y="126479"/>
                  </a:moveTo>
                  <a:lnTo>
                    <a:pt x="651433" y="107226"/>
                  </a:lnTo>
                  <a:lnTo>
                    <a:pt x="603465" y="111937"/>
                  </a:lnTo>
                  <a:lnTo>
                    <a:pt x="559854" y="128600"/>
                  </a:lnTo>
                  <a:lnTo>
                    <a:pt x="522401" y="155549"/>
                  </a:lnTo>
                  <a:lnTo>
                    <a:pt x="492899" y="191109"/>
                  </a:lnTo>
                  <a:lnTo>
                    <a:pt x="473138" y="233629"/>
                  </a:lnTo>
                  <a:lnTo>
                    <a:pt x="464896" y="281419"/>
                  </a:lnTo>
                  <a:lnTo>
                    <a:pt x="467042" y="317068"/>
                  </a:lnTo>
                  <a:lnTo>
                    <a:pt x="491312" y="382701"/>
                  </a:lnTo>
                  <a:lnTo>
                    <a:pt x="539483" y="434822"/>
                  </a:lnTo>
                  <a:lnTo>
                    <a:pt x="602932" y="464007"/>
                  </a:lnTo>
                  <a:lnTo>
                    <a:pt x="1164170" y="488035"/>
                  </a:lnTo>
                  <a:lnTo>
                    <a:pt x="1164831" y="469925"/>
                  </a:lnTo>
                  <a:lnTo>
                    <a:pt x="1165288" y="457250"/>
                  </a:lnTo>
                  <a:lnTo>
                    <a:pt x="1165834" y="442734"/>
                  </a:lnTo>
                  <a:lnTo>
                    <a:pt x="1166495" y="424611"/>
                  </a:lnTo>
                  <a:lnTo>
                    <a:pt x="640524" y="405358"/>
                  </a:lnTo>
                  <a:lnTo>
                    <a:pt x="617626" y="402259"/>
                  </a:lnTo>
                  <a:lnTo>
                    <a:pt x="596099" y="394843"/>
                  </a:lnTo>
                  <a:lnTo>
                    <a:pt x="576440" y="383311"/>
                  </a:lnTo>
                  <a:lnTo>
                    <a:pt x="559142" y="367919"/>
                  </a:lnTo>
                  <a:lnTo>
                    <a:pt x="545172" y="349478"/>
                  </a:lnTo>
                  <a:lnTo>
                    <a:pt x="535190" y="328942"/>
                  </a:lnTo>
                  <a:lnTo>
                    <a:pt x="529412" y="306819"/>
                  </a:lnTo>
                  <a:lnTo>
                    <a:pt x="528027" y="283603"/>
                  </a:lnTo>
                  <a:lnTo>
                    <a:pt x="538924" y="238353"/>
                  </a:lnTo>
                  <a:lnTo>
                    <a:pt x="565353" y="202006"/>
                  </a:lnTo>
                  <a:lnTo>
                    <a:pt x="603389" y="178219"/>
                  </a:lnTo>
                  <a:lnTo>
                    <a:pt x="649097" y="170662"/>
                  </a:lnTo>
                  <a:lnTo>
                    <a:pt x="1175080" y="189903"/>
                  </a:lnTo>
                  <a:lnTo>
                    <a:pt x="1175740" y="171780"/>
                  </a:lnTo>
                  <a:lnTo>
                    <a:pt x="1176743" y="144602"/>
                  </a:lnTo>
                  <a:lnTo>
                    <a:pt x="1177404" y="126479"/>
                  </a:lnTo>
                  <a:close/>
                </a:path>
                <a:path w="17875250" h="6263005">
                  <a:moveTo>
                    <a:pt x="1180833" y="32854"/>
                  </a:moveTo>
                  <a:lnTo>
                    <a:pt x="283133" y="0"/>
                  </a:lnTo>
                  <a:lnTo>
                    <a:pt x="233946" y="2641"/>
                  </a:lnTo>
                  <a:lnTo>
                    <a:pt x="187312" y="13716"/>
                  </a:lnTo>
                  <a:lnTo>
                    <a:pt x="144030" y="32473"/>
                  </a:lnTo>
                  <a:lnTo>
                    <a:pt x="104914" y="58178"/>
                  </a:lnTo>
                  <a:lnTo>
                    <a:pt x="70777" y="90068"/>
                  </a:lnTo>
                  <a:lnTo>
                    <a:pt x="42405" y="127381"/>
                  </a:lnTo>
                  <a:lnTo>
                    <a:pt x="21602" y="167462"/>
                  </a:lnTo>
                  <a:lnTo>
                    <a:pt x="20612" y="169379"/>
                  </a:lnTo>
                  <a:lnTo>
                    <a:pt x="6210" y="215303"/>
                  </a:lnTo>
                  <a:lnTo>
                    <a:pt x="0" y="264401"/>
                  </a:lnTo>
                  <a:lnTo>
                    <a:pt x="2603" y="313829"/>
                  </a:lnTo>
                  <a:lnTo>
                    <a:pt x="13614" y="360680"/>
                  </a:lnTo>
                  <a:lnTo>
                    <a:pt x="32270" y="404152"/>
                  </a:lnTo>
                  <a:lnTo>
                    <a:pt x="57835" y="443445"/>
                  </a:lnTo>
                  <a:lnTo>
                    <a:pt x="89560" y="477748"/>
                  </a:lnTo>
                  <a:lnTo>
                    <a:pt x="126695" y="506234"/>
                  </a:lnTo>
                  <a:lnTo>
                    <a:pt x="168478" y="528116"/>
                  </a:lnTo>
                  <a:lnTo>
                    <a:pt x="214185" y="542569"/>
                  </a:lnTo>
                  <a:lnTo>
                    <a:pt x="263055" y="548792"/>
                  </a:lnTo>
                  <a:lnTo>
                    <a:pt x="1041768" y="577303"/>
                  </a:lnTo>
                  <a:lnTo>
                    <a:pt x="1054138" y="575259"/>
                  </a:lnTo>
                  <a:lnTo>
                    <a:pt x="1064412" y="568820"/>
                  </a:lnTo>
                  <a:lnTo>
                    <a:pt x="1071562" y="558990"/>
                  </a:lnTo>
                  <a:lnTo>
                    <a:pt x="1074496" y="546747"/>
                  </a:lnTo>
                  <a:lnTo>
                    <a:pt x="1072464" y="534327"/>
                  </a:lnTo>
                  <a:lnTo>
                    <a:pt x="265366" y="485381"/>
                  </a:lnTo>
                  <a:lnTo>
                    <a:pt x="217487" y="478040"/>
                  </a:lnTo>
                  <a:lnTo>
                    <a:pt x="173901" y="460527"/>
                  </a:lnTo>
                  <a:lnTo>
                    <a:pt x="135813" y="434162"/>
                  </a:lnTo>
                  <a:lnTo>
                    <a:pt x="104482" y="400278"/>
                  </a:lnTo>
                  <a:lnTo>
                    <a:pt x="81102" y="360197"/>
                  </a:lnTo>
                  <a:lnTo>
                    <a:pt x="66903" y="315239"/>
                  </a:lnTo>
                  <a:lnTo>
                    <a:pt x="63119" y="266712"/>
                  </a:lnTo>
                  <a:lnTo>
                    <a:pt x="70446" y="218605"/>
                  </a:lnTo>
                  <a:lnTo>
                    <a:pt x="87884" y="174790"/>
                  </a:lnTo>
                  <a:lnTo>
                    <a:pt x="114134" y="136525"/>
                  </a:lnTo>
                  <a:lnTo>
                    <a:pt x="147866" y="105029"/>
                  </a:lnTo>
                  <a:lnTo>
                    <a:pt x="187769" y="81521"/>
                  </a:lnTo>
                  <a:lnTo>
                    <a:pt x="232524" y="67246"/>
                  </a:lnTo>
                  <a:lnTo>
                    <a:pt x="280809" y="63423"/>
                  </a:lnTo>
                  <a:lnTo>
                    <a:pt x="1178509" y="96278"/>
                  </a:lnTo>
                  <a:lnTo>
                    <a:pt x="1179182" y="78155"/>
                  </a:lnTo>
                  <a:lnTo>
                    <a:pt x="1180172" y="50990"/>
                  </a:lnTo>
                  <a:lnTo>
                    <a:pt x="1180833" y="32854"/>
                  </a:lnTo>
                  <a:close/>
                </a:path>
                <a:path w="17875250" h="6263005">
                  <a:moveTo>
                    <a:pt x="17875149" y="5685993"/>
                  </a:moveTo>
                  <a:lnTo>
                    <a:pt x="16951275" y="5215572"/>
                  </a:lnTo>
                  <a:lnTo>
                    <a:pt x="16909873" y="5201805"/>
                  </a:lnTo>
                  <a:lnTo>
                    <a:pt x="16867683" y="5200828"/>
                  </a:lnTo>
                  <a:lnTo>
                    <a:pt x="16827411" y="5211750"/>
                  </a:lnTo>
                  <a:lnTo>
                    <a:pt x="16791661" y="5233721"/>
                  </a:lnTo>
                  <a:lnTo>
                    <a:pt x="16763099" y="5265877"/>
                  </a:lnTo>
                  <a:lnTo>
                    <a:pt x="15099919" y="4419016"/>
                  </a:lnTo>
                  <a:lnTo>
                    <a:pt x="15099259" y="4419028"/>
                  </a:lnTo>
                  <a:lnTo>
                    <a:pt x="15098141" y="4418622"/>
                  </a:lnTo>
                  <a:lnTo>
                    <a:pt x="15097773" y="4418241"/>
                  </a:lnTo>
                  <a:lnTo>
                    <a:pt x="14534744" y="4275823"/>
                  </a:lnTo>
                  <a:lnTo>
                    <a:pt x="14534744" y="4308056"/>
                  </a:lnTo>
                  <a:lnTo>
                    <a:pt x="14503692" y="4369041"/>
                  </a:lnTo>
                  <a:lnTo>
                    <a:pt x="14440459" y="4316400"/>
                  </a:lnTo>
                  <a:lnTo>
                    <a:pt x="14534744" y="4308056"/>
                  </a:lnTo>
                  <a:lnTo>
                    <a:pt x="14534744" y="4275823"/>
                  </a:lnTo>
                  <a:lnTo>
                    <a:pt x="14473441" y="4260304"/>
                  </a:lnTo>
                  <a:lnTo>
                    <a:pt x="14456258" y="4258856"/>
                  </a:lnTo>
                  <a:lnTo>
                    <a:pt x="14440294" y="4263034"/>
                  </a:lnTo>
                  <a:lnTo>
                    <a:pt x="14426641" y="4272318"/>
                  </a:lnTo>
                  <a:lnTo>
                    <a:pt x="14416405" y="4286212"/>
                  </a:lnTo>
                  <a:lnTo>
                    <a:pt x="14411198" y="4302645"/>
                  </a:lnTo>
                  <a:lnTo>
                    <a:pt x="14411719" y="4319143"/>
                  </a:lnTo>
                  <a:lnTo>
                    <a:pt x="14417739" y="4334497"/>
                  </a:lnTo>
                  <a:lnTo>
                    <a:pt x="14423492" y="4341165"/>
                  </a:lnTo>
                  <a:lnTo>
                    <a:pt x="14429004" y="4347553"/>
                  </a:lnTo>
                  <a:lnTo>
                    <a:pt x="14489138" y="4397616"/>
                  </a:lnTo>
                  <a:lnTo>
                    <a:pt x="14513763" y="4418101"/>
                  </a:lnTo>
                  <a:lnTo>
                    <a:pt x="14565795" y="4315930"/>
                  </a:lnTo>
                  <a:lnTo>
                    <a:pt x="15070646" y="4443615"/>
                  </a:lnTo>
                  <a:lnTo>
                    <a:pt x="14928545" y="4722685"/>
                  </a:lnTo>
                  <a:lnTo>
                    <a:pt x="14528318" y="4389539"/>
                  </a:lnTo>
                  <a:lnTo>
                    <a:pt x="14513763" y="4418101"/>
                  </a:lnTo>
                  <a:lnTo>
                    <a:pt x="14913991" y="4751260"/>
                  </a:lnTo>
                  <a:lnTo>
                    <a:pt x="14923973" y="4759566"/>
                  </a:lnTo>
                  <a:lnTo>
                    <a:pt x="14924507" y="4759642"/>
                  </a:lnTo>
                  <a:lnTo>
                    <a:pt x="14925485" y="4760290"/>
                  </a:lnTo>
                  <a:lnTo>
                    <a:pt x="14925866" y="4760849"/>
                  </a:lnTo>
                  <a:lnTo>
                    <a:pt x="14940407" y="4768240"/>
                  </a:lnTo>
                  <a:lnTo>
                    <a:pt x="17875149" y="6262560"/>
                  </a:lnTo>
                  <a:lnTo>
                    <a:pt x="17875149" y="6227483"/>
                  </a:lnTo>
                  <a:lnTo>
                    <a:pt x="14954593" y="4740389"/>
                  </a:lnTo>
                  <a:lnTo>
                    <a:pt x="15100262" y="4454283"/>
                  </a:lnTo>
                  <a:lnTo>
                    <a:pt x="16748913" y="5293741"/>
                  </a:lnTo>
                  <a:lnTo>
                    <a:pt x="16739718" y="5335752"/>
                  </a:lnTo>
                  <a:lnTo>
                    <a:pt x="16742613" y="5373027"/>
                  </a:lnTo>
                  <a:lnTo>
                    <a:pt x="16757828" y="5416601"/>
                  </a:lnTo>
                  <a:lnTo>
                    <a:pt x="16783419" y="5450129"/>
                  </a:lnTo>
                  <a:lnTo>
                    <a:pt x="16818915" y="5475516"/>
                  </a:lnTo>
                  <a:lnTo>
                    <a:pt x="17875149" y="6013335"/>
                  </a:lnTo>
                  <a:lnTo>
                    <a:pt x="17875149" y="5978245"/>
                  </a:lnTo>
                  <a:lnTo>
                    <a:pt x="16833101" y="5447652"/>
                  </a:lnTo>
                  <a:lnTo>
                    <a:pt x="16797516" y="5419420"/>
                  </a:lnTo>
                  <a:lnTo>
                    <a:pt x="16776230" y="5381002"/>
                  </a:lnTo>
                  <a:lnTo>
                    <a:pt x="16770871" y="5337391"/>
                  </a:lnTo>
                  <a:lnTo>
                    <a:pt x="16783063" y="5293601"/>
                  </a:lnTo>
                  <a:lnTo>
                    <a:pt x="16811308" y="5257978"/>
                  </a:lnTo>
                  <a:lnTo>
                    <a:pt x="16849725" y="5236654"/>
                  </a:lnTo>
                  <a:lnTo>
                    <a:pt x="16893312" y="5231269"/>
                  </a:lnTo>
                  <a:lnTo>
                    <a:pt x="16937089" y="5243436"/>
                  </a:lnTo>
                  <a:lnTo>
                    <a:pt x="17875149" y="5721083"/>
                  </a:lnTo>
                  <a:lnTo>
                    <a:pt x="17875149" y="5685993"/>
                  </a:lnTo>
                  <a:close/>
                </a:path>
              </a:pathLst>
            </a:custGeom>
            <a:solidFill>
              <a:srgbClr val="1C1C1B"/>
            </a:solidFill>
          </p:spPr>
          <p:txBody>
            <a:bodyPr wrap="square" lIns="0" tIns="0" rIns="0" bIns="0" rtlCol="0"/>
            <a:lstStyle/>
            <a:p>
              <a:endParaRPr/>
            </a:p>
          </p:txBody>
        </p:sp>
      </p:grpSp>
      <p:sp>
        <p:nvSpPr>
          <p:cNvPr id="21" name="object 21"/>
          <p:cNvSpPr txBox="1">
            <a:spLocks noGrp="1"/>
          </p:cNvSpPr>
          <p:nvPr>
            <p:ph type="title"/>
          </p:nvPr>
        </p:nvSpPr>
        <p:spPr>
          <a:xfrm>
            <a:off x="6066346" y="2389937"/>
            <a:ext cx="4919345" cy="1092200"/>
          </a:xfrm>
          <a:prstGeom prst="rect">
            <a:avLst/>
          </a:prstGeom>
        </p:spPr>
        <p:txBody>
          <a:bodyPr vert="horz" wrap="square" lIns="0" tIns="12700" rIns="0" bIns="0" rtlCol="0">
            <a:spAutoFit/>
          </a:bodyPr>
          <a:lstStyle/>
          <a:p>
            <a:pPr marL="12700">
              <a:lnSpc>
                <a:spcPct val="100000"/>
              </a:lnSpc>
              <a:spcBef>
                <a:spcPts val="100"/>
              </a:spcBef>
            </a:pPr>
            <a:r>
              <a:rPr sz="7000" spc="-265" dirty="0">
                <a:solidFill>
                  <a:srgbClr val="1C1C1B"/>
                </a:solidFill>
              </a:rPr>
              <a:t>I</a:t>
            </a:r>
            <a:r>
              <a:rPr sz="7000" spc="-980" dirty="0">
                <a:solidFill>
                  <a:srgbClr val="1C1C1B"/>
                </a:solidFill>
              </a:rPr>
              <a:t>N</a:t>
            </a:r>
            <a:r>
              <a:rPr sz="7000" spc="-900" dirty="0">
                <a:solidFill>
                  <a:srgbClr val="1C1C1B"/>
                </a:solidFill>
              </a:rPr>
              <a:t>T</a:t>
            </a:r>
            <a:r>
              <a:rPr sz="7000" spc="-85" dirty="0">
                <a:solidFill>
                  <a:srgbClr val="1C1C1B"/>
                </a:solidFill>
              </a:rPr>
              <a:t>R</a:t>
            </a:r>
            <a:r>
              <a:rPr sz="7000" spc="-1075" dirty="0">
                <a:solidFill>
                  <a:srgbClr val="1C1C1B"/>
                </a:solidFill>
              </a:rPr>
              <a:t>O</a:t>
            </a:r>
            <a:r>
              <a:rPr sz="7000" spc="-525" dirty="0">
                <a:solidFill>
                  <a:srgbClr val="1C1C1B"/>
                </a:solidFill>
              </a:rPr>
              <a:t>D</a:t>
            </a:r>
            <a:r>
              <a:rPr sz="7000" spc="-1060" dirty="0">
                <a:solidFill>
                  <a:srgbClr val="1C1C1B"/>
                </a:solidFill>
              </a:rPr>
              <a:t>U</a:t>
            </a:r>
            <a:r>
              <a:rPr sz="7000" spc="-965" dirty="0">
                <a:solidFill>
                  <a:srgbClr val="1C1C1B"/>
                </a:solidFill>
              </a:rPr>
              <a:t>CC</a:t>
            </a:r>
            <a:r>
              <a:rPr sz="7000" spc="-265" dirty="0">
                <a:solidFill>
                  <a:srgbClr val="1C1C1B"/>
                </a:solidFill>
              </a:rPr>
              <a:t>I</a:t>
            </a:r>
            <a:r>
              <a:rPr sz="7000" spc="-1075" dirty="0">
                <a:solidFill>
                  <a:srgbClr val="1C1C1B"/>
                </a:solidFill>
              </a:rPr>
              <a:t>Ó</a:t>
            </a:r>
            <a:r>
              <a:rPr sz="7000" spc="-975" dirty="0">
                <a:solidFill>
                  <a:srgbClr val="1C1C1B"/>
                </a:solidFill>
              </a:rPr>
              <a:t>N</a:t>
            </a:r>
            <a:endParaRPr sz="7000"/>
          </a:p>
        </p:txBody>
      </p:sp>
      <p:sp>
        <p:nvSpPr>
          <p:cNvPr id="22" name="object 22"/>
          <p:cNvSpPr txBox="1"/>
          <p:nvPr/>
        </p:nvSpPr>
        <p:spPr>
          <a:xfrm>
            <a:off x="2630010" y="3635677"/>
            <a:ext cx="12429490" cy="5166995"/>
          </a:xfrm>
          <a:prstGeom prst="rect">
            <a:avLst/>
          </a:prstGeom>
        </p:spPr>
        <p:txBody>
          <a:bodyPr vert="horz" wrap="square" lIns="0" tIns="69215" rIns="0" bIns="0" rtlCol="0">
            <a:spAutoFit/>
          </a:bodyPr>
          <a:lstStyle/>
          <a:p>
            <a:pPr marL="12700" marR="273050">
              <a:lnSpc>
                <a:spcPts val="3900"/>
              </a:lnSpc>
              <a:spcBef>
                <a:spcPts val="545"/>
              </a:spcBef>
            </a:pPr>
            <a:r>
              <a:rPr sz="3550" spc="-385" dirty="0">
                <a:solidFill>
                  <a:srgbClr val="1C1C1B"/>
                </a:solidFill>
                <a:latin typeface="Trebuchet MS"/>
                <a:cs typeface="Trebuchet MS"/>
              </a:rPr>
              <a:t>El</a:t>
            </a:r>
            <a:r>
              <a:rPr sz="3550" spc="-220" dirty="0">
                <a:solidFill>
                  <a:srgbClr val="1C1C1B"/>
                </a:solidFill>
                <a:latin typeface="Trebuchet MS"/>
                <a:cs typeface="Trebuchet MS"/>
              </a:rPr>
              <a:t> </a:t>
            </a:r>
            <a:r>
              <a:rPr sz="3550" spc="-385" dirty="0">
                <a:solidFill>
                  <a:srgbClr val="1C1C1B"/>
                </a:solidFill>
                <a:latin typeface="Trebuchet MS"/>
                <a:cs typeface="Trebuchet MS"/>
              </a:rPr>
              <a:t>Arte</a:t>
            </a:r>
            <a:r>
              <a:rPr sz="3550" spc="-220" dirty="0">
                <a:solidFill>
                  <a:srgbClr val="1C1C1B"/>
                </a:solidFill>
                <a:latin typeface="Trebuchet MS"/>
                <a:cs typeface="Trebuchet MS"/>
              </a:rPr>
              <a:t> </a:t>
            </a:r>
            <a:r>
              <a:rPr sz="3550" spc="-280" dirty="0">
                <a:solidFill>
                  <a:srgbClr val="1C1C1B"/>
                </a:solidFill>
                <a:latin typeface="Trebuchet MS"/>
                <a:cs typeface="Trebuchet MS"/>
              </a:rPr>
              <a:t>es</a:t>
            </a:r>
            <a:r>
              <a:rPr sz="3550" spc="-215" dirty="0">
                <a:solidFill>
                  <a:srgbClr val="1C1C1B"/>
                </a:solidFill>
                <a:latin typeface="Trebuchet MS"/>
                <a:cs typeface="Trebuchet MS"/>
              </a:rPr>
              <a:t> </a:t>
            </a:r>
            <a:r>
              <a:rPr sz="3550" spc="-390" dirty="0">
                <a:solidFill>
                  <a:srgbClr val="1C1C1B"/>
                </a:solidFill>
                <a:latin typeface="Trebuchet MS"/>
                <a:cs typeface="Trebuchet MS"/>
              </a:rPr>
              <a:t>una</a:t>
            </a:r>
            <a:r>
              <a:rPr sz="3550" spc="-220" dirty="0">
                <a:solidFill>
                  <a:srgbClr val="1C1C1B"/>
                </a:solidFill>
                <a:latin typeface="Trebuchet MS"/>
                <a:cs typeface="Trebuchet MS"/>
              </a:rPr>
              <a:t> </a:t>
            </a:r>
            <a:r>
              <a:rPr sz="3550" spc="-380" dirty="0">
                <a:solidFill>
                  <a:srgbClr val="1C1C1B"/>
                </a:solidFill>
                <a:latin typeface="Trebuchet MS"/>
                <a:cs typeface="Trebuchet MS"/>
              </a:rPr>
              <a:t>actividad</a:t>
            </a:r>
            <a:r>
              <a:rPr sz="3550" spc="-215" dirty="0">
                <a:solidFill>
                  <a:srgbClr val="1C1C1B"/>
                </a:solidFill>
                <a:latin typeface="Trebuchet MS"/>
                <a:cs typeface="Trebuchet MS"/>
              </a:rPr>
              <a:t> </a:t>
            </a:r>
            <a:r>
              <a:rPr sz="3550" spc="-380" dirty="0">
                <a:solidFill>
                  <a:srgbClr val="1C1C1B"/>
                </a:solidFill>
                <a:latin typeface="Trebuchet MS"/>
                <a:cs typeface="Trebuchet MS"/>
              </a:rPr>
              <a:t>social,</a:t>
            </a:r>
            <a:r>
              <a:rPr sz="3550" spc="-220" dirty="0">
                <a:solidFill>
                  <a:srgbClr val="1C1C1B"/>
                </a:solidFill>
                <a:latin typeface="Trebuchet MS"/>
                <a:cs typeface="Trebuchet MS"/>
              </a:rPr>
              <a:t> </a:t>
            </a:r>
            <a:r>
              <a:rPr sz="3550" spc="-415" dirty="0">
                <a:solidFill>
                  <a:srgbClr val="1C1C1B"/>
                </a:solidFill>
                <a:latin typeface="Trebuchet MS"/>
                <a:cs typeface="Trebuchet MS"/>
              </a:rPr>
              <a:t>que</a:t>
            </a:r>
            <a:r>
              <a:rPr sz="3550" spc="-215" dirty="0">
                <a:solidFill>
                  <a:srgbClr val="1C1C1B"/>
                </a:solidFill>
                <a:latin typeface="Trebuchet MS"/>
                <a:cs typeface="Trebuchet MS"/>
              </a:rPr>
              <a:t> </a:t>
            </a:r>
            <a:r>
              <a:rPr sz="3550" spc="-280" dirty="0">
                <a:solidFill>
                  <a:srgbClr val="1C1C1B"/>
                </a:solidFill>
                <a:latin typeface="Trebuchet MS"/>
                <a:cs typeface="Trebuchet MS"/>
              </a:rPr>
              <a:t>se</a:t>
            </a:r>
            <a:r>
              <a:rPr sz="3550" spc="-220" dirty="0">
                <a:solidFill>
                  <a:srgbClr val="1C1C1B"/>
                </a:solidFill>
                <a:latin typeface="Trebuchet MS"/>
                <a:cs typeface="Trebuchet MS"/>
              </a:rPr>
              <a:t> </a:t>
            </a:r>
            <a:r>
              <a:rPr sz="3550" spc="-405" dirty="0">
                <a:solidFill>
                  <a:srgbClr val="1C1C1B"/>
                </a:solidFill>
                <a:latin typeface="Trebuchet MS"/>
                <a:cs typeface="Trebuchet MS"/>
              </a:rPr>
              <a:t>hace</a:t>
            </a:r>
            <a:r>
              <a:rPr sz="3550" spc="-215" dirty="0">
                <a:solidFill>
                  <a:srgbClr val="1C1C1B"/>
                </a:solidFill>
                <a:latin typeface="Trebuchet MS"/>
                <a:cs typeface="Trebuchet MS"/>
              </a:rPr>
              <a:t> </a:t>
            </a:r>
            <a:r>
              <a:rPr sz="3550" spc="-375" dirty="0">
                <a:solidFill>
                  <a:srgbClr val="1C1C1B"/>
                </a:solidFill>
                <a:latin typeface="Trebuchet MS"/>
                <a:cs typeface="Trebuchet MS"/>
              </a:rPr>
              <a:t>presente</a:t>
            </a:r>
            <a:r>
              <a:rPr sz="3550" spc="-220" dirty="0">
                <a:solidFill>
                  <a:srgbClr val="1C1C1B"/>
                </a:solidFill>
                <a:latin typeface="Trebuchet MS"/>
                <a:cs typeface="Trebuchet MS"/>
              </a:rPr>
              <a:t> </a:t>
            </a:r>
            <a:r>
              <a:rPr sz="3550" spc="-415" dirty="0">
                <a:solidFill>
                  <a:srgbClr val="1C1C1B"/>
                </a:solidFill>
                <a:latin typeface="Trebuchet MS"/>
                <a:cs typeface="Trebuchet MS"/>
              </a:rPr>
              <a:t>en</a:t>
            </a:r>
            <a:r>
              <a:rPr sz="3550" spc="-215" dirty="0">
                <a:solidFill>
                  <a:srgbClr val="1C1C1B"/>
                </a:solidFill>
                <a:latin typeface="Trebuchet MS"/>
                <a:cs typeface="Trebuchet MS"/>
              </a:rPr>
              <a:t> </a:t>
            </a:r>
            <a:r>
              <a:rPr sz="3550" spc="-400" dirty="0">
                <a:solidFill>
                  <a:srgbClr val="1C1C1B"/>
                </a:solidFill>
                <a:latin typeface="Trebuchet MS"/>
                <a:cs typeface="Trebuchet MS"/>
              </a:rPr>
              <a:t>la</a:t>
            </a:r>
            <a:r>
              <a:rPr sz="3550" spc="-220" dirty="0">
                <a:solidFill>
                  <a:srgbClr val="1C1C1B"/>
                </a:solidFill>
                <a:latin typeface="Trebuchet MS"/>
                <a:cs typeface="Trebuchet MS"/>
              </a:rPr>
              <a:t> </a:t>
            </a:r>
            <a:r>
              <a:rPr sz="3550" spc="-370" dirty="0">
                <a:solidFill>
                  <a:srgbClr val="1C1C1B"/>
                </a:solidFill>
                <a:latin typeface="Trebuchet MS"/>
                <a:cs typeface="Trebuchet MS"/>
              </a:rPr>
              <a:t>vida</a:t>
            </a:r>
            <a:r>
              <a:rPr sz="3550" spc="-215" dirty="0">
                <a:solidFill>
                  <a:srgbClr val="1C1C1B"/>
                </a:solidFill>
                <a:latin typeface="Trebuchet MS"/>
                <a:cs typeface="Trebuchet MS"/>
              </a:rPr>
              <a:t> </a:t>
            </a:r>
            <a:r>
              <a:rPr sz="3550" spc="-380" dirty="0">
                <a:solidFill>
                  <a:srgbClr val="1C1C1B"/>
                </a:solidFill>
                <a:latin typeface="Trebuchet MS"/>
                <a:cs typeface="Trebuchet MS"/>
              </a:rPr>
              <a:t>cotidiana</a:t>
            </a:r>
            <a:r>
              <a:rPr sz="3550" spc="-220" dirty="0">
                <a:solidFill>
                  <a:srgbClr val="1C1C1B"/>
                </a:solidFill>
                <a:latin typeface="Trebuchet MS"/>
                <a:cs typeface="Trebuchet MS"/>
              </a:rPr>
              <a:t> </a:t>
            </a:r>
            <a:r>
              <a:rPr sz="3550" spc="-415" dirty="0">
                <a:solidFill>
                  <a:srgbClr val="1C1C1B"/>
                </a:solidFill>
                <a:latin typeface="Trebuchet MS"/>
                <a:cs typeface="Trebuchet MS"/>
              </a:rPr>
              <a:t>del </a:t>
            </a:r>
            <a:r>
              <a:rPr sz="3550" spc="-1055" dirty="0">
                <a:solidFill>
                  <a:srgbClr val="1C1C1B"/>
                </a:solidFill>
                <a:latin typeface="Trebuchet MS"/>
                <a:cs typeface="Trebuchet MS"/>
              </a:rPr>
              <a:t> </a:t>
            </a:r>
            <a:r>
              <a:rPr sz="3550" spc="-465" dirty="0">
                <a:solidFill>
                  <a:srgbClr val="1C1C1B"/>
                </a:solidFill>
                <a:latin typeface="Trebuchet MS"/>
                <a:cs typeface="Trebuchet MS"/>
              </a:rPr>
              <a:t>hombre.</a:t>
            </a:r>
            <a:endParaRPr sz="3550">
              <a:latin typeface="Trebuchet MS"/>
              <a:cs typeface="Trebuchet MS"/>
            </a:endParaRPr>
          </a:p>
          <a:p>
            <a:pPr marL="12700" marR="83820">
              <a:lnSpc>
                <a:spcPts val="3900"/>
              </a:lnSpc>
            </a:pPr>
            <a:r>
              <a:rPr sz="3550" spc="-250" dirty="0">
                <a:solidFill>
                  <a:srgbClr val="1C1C1B"/>
                </a:solidFill>
                <a:latin typeface="Trebuchet MS"/>
                <a:cs typeface="Trebuchet MS"/>
              </a:rPr>
              <a:t>Es</a:t>
            </a:r>
            <a:r>
              <a:rPr sz="3550" spc="-225" dirty="0">
                <a:solidFill>
                  <a:srgbClr val="1C1C1B"/>
                </a:solidFill>
                <a:latin typeface="Trebuchet MS"/>
                <a:cs typeface="Trebuchet MS"/>
              </a:rPr>
              <a:t> </a:t>
            </a:r>
            <a:r>
              <a:rPr sz="3550" spc="-375" dirty="0">
                <a:solidFill>
                  <a:srgbClr val="1C1C1B"/>
                </a:solidFill>
                <a:latin typeface="Trebuchet MS"/>
                <a:cs typeface="Trebuchet MS"/>
              </a:rPr>
              <a:t>un</a:t>
            </a:r>
            <a:r>
              <a:rPr sz="3550" spc="-220" dirty="0">
                <a:solidFill>
                  <a:srgbClr val="1C1C1B"/>
                </a:solidFill>
                <a:latin typeface="Trebuchet MS"/>
                <a:cs typeface="Trebuchet MS"/>
              </a:rPr>
              <a:t> </a:t>
            </a:r>
            <a:r>
              <a:rPr sz="3550" spc="-355" dirty="0">
                <a:solidFill>
                  <a:srgbClr val="1C1C1B"/>
                </a:solidFill>
                <a:latin typeface="Trebuchet MS"/>
                <a:cs typeface="Trebuchet MS"/>
              </a:rPr>
              <a:t>aspecto</a:t>
            </a:r>
            <a:r>
              <a:rPr sz="3550" spc="-220" dirty="0">
                <a:solidFill>
                  <a:srgbClr val="1C1C1B"/>
                </a:solidFill>
                <a:latin typeface="Trebuchet MS"/>
                <a:cs typeface="Trebuchet MS"/>
              </a:rPr>
              <a:t> </a:t>
            </a:r>
            <a:r>
              <a:rPr sz="3550" spc="-390" dirty="0">
                <a:solidFill>
                  <a:srgbClr val="1C1C1B"/>
                </a:solidFill>
                <a:latin typeface="Trebuchet MS"/>
                <a:cs typeface="Trebuchet MS"/>
              </a:rPr>
              <a:t>central</a:t>
            </a:r>
            <a:r>
              <a:rPr sz="3550" spc="-220" dirty="0">
                <a:solidFill>
                  <a:srgbClr val="1C1C1B"/>
                </a:solidFill>
                <a:latin typeface="Trebuchet MS"/>
                <a:cs typeface="Trebuchet MS"/>
              </a:rPr>
              <a:t> </a:t>
            </a:r>
            <a:r>
              <a:rPr sz="3550" spc="-430" dirty="0">
                <a:solidFill>
                  <a:srgbClr val="1C1C1B"/>
                </a:solidFill>
                <a:latin typeface="Trebuchet MS"/>
                <a:cs typeface="Trebuchet MS"/>
              </a:rPr>
              <a:t>de</a:t>
            </a:r>
            <a:r>
              <a:rPr sz="3550" spc="-220" dirty="0">
                <a:solidFill>
                  <a:srgbClr val="1C1C1B"/>
                </a:solidFill>
                <a:latin typeface="Trebuchet MS"/>
                <a:cs typeface="Trebuchet MS"/>
              </a:rPr>
              <a:t> </a:t>
            </a:r>
            <a:r>
              <a:rPr sz="3550" spc="-240" dirty="0">
                <a:solidFill>
                  <a:srgbClr val="1C1C1B"/>
                </a:solidFill>
                <a:latin typeface="Trebuchet MS"/>
                <a:cs typeface="Trebuchet MS"/>
              </a:rPr>
              <a:t>su</a:t>
            </a:r>
            <a:r>
              <a:rPr sz="3550" spc="-225" dirty="0">
                <a:solidFill>
                  <a:srgbClr val="1C1C1B"/>
                </a:solidFill>
                <a:latin typeface="Trebuchet MS"/>
                <a:cs typeface="Trebuchet MS"/>
              </a:rPr>
              <a:t> </a:t>
            </a:r>
            <a:r>
              <a:rPr sz="3550" spc="-370" dirty="0">
                <a:solidFill>
                  <a:srgbClr val="1C1C1B"/>
                </a:solidFill>
                <a:latin typeface="Trebuchet MS"/>
                <a:cs typeface="Trebuchet MS"/>
              </a:rPr>
              <a:t>vida</a:t>
            </a:r>
            <a:r>
              <a:rPr sz="3550" spc="-220" dirty="0">
                <a:solidFill>
                  <a:srgbClr val="1C1C1B"/>
                </a:solidFill>
                <a:latin typeface="Trebuchet MS"/>
                <a:cs typeface="Trebuchet MS"/>
              </a:rPr>
              <a:t> </a:t>
            </a:r>
            <a:r>
              <a:rPr sz="3550" spc="-415" dirty="0">
                <a:solidFill>
                  <a:srgbClr val="1C1C1B"/>
                </a:solidFill>
                <a:latin typeface="Trebuchet MS"/>
                <a:cs typeface="Trebuchet MS"/>
              </a:rPr>
              <a:t>que</a:t>
            </a:r>
            <a:r>
              <a:rPr sz="3550" spc="-220" dirty="0">
                <a:solidFill>
                  <a:srgbClr val="1C1C1B"/>
                </a:solidFill>
                <a:latin typeface="Trebuchet MS"/>
                <a:cs typeface="Trebuchet MS"/>
              </a:rPr>
              <a:t> </a:t>
            </a:r>
            <a:r>
              <a:rPr sz="3550" spc="-365" dirty="0">
                <a:solidFill>
                  <a:srgbClr val="1C1C1B"/>
                </a:solidFill>
                <a:latin typeface="Trebuchet MS"/>
                <a:cs typeface="Trebuchet MS"/>
              </a:rPr>
              <a:t>lo</a:t>
            </a:r>
            <a:r>
              <a:rPr sz="3550" spc="-220" dirty="0">
                <a:solidFill>
                  <a:srgbClr val="1C1C1B"/>
                </a:solidFill>
                <a:latin typeface="Trebuchet MS"/>
                <a:cs typeface="Trebuchet MS"/>
              </a:rPr>
              <a:t> </a:t>
            </a:r>
            <a:r>
              <a:rPr sz="3550" spc="-395" dirty="0">
                <a:solidFill>
                  <a:srgbClr val="1C1C1B"/>
                </a:solidFill>
                <a:latin typeface="Trebuchet MS"/>
                <a:cs typeface="Trebuchet MS"/>
              </a:rPr>
              <a:t>ayuda</a:t>
            </a:r>
            <a:r>
              <a:rPr sz="3550" spc="-220" dirty="0">
                <a:solidFill>
                  <a:srgbClr val="1C1C1B"/>
                </a:solidFill>
                <a:latin typeface="Trebuchet MS"/>
                <a:cs typeface="Trebuchet MS"/>
              </a:rPr>
              <a:t> </a:t>
            </a:r>
            <a:r>
              <a:rPr sz="3550" spc="-415" dirty="0">
                <a:solidFill>
                  <a:srgbClr val="1C1C1B"/>
                </a:solidFill>
                <a:latin typeface="Trebuchet MS"/>
                <a:cs typeface="Trebuchet MS"/>
              </a:rPr>
              <a:t>a</a:t>
            </a:r>
            <a:r>
              <a:rPr sz="3550" spc="-220" dirty="0">
                <a:solidFill>
                  <a:srgbClr val="1C1C1B"/>
                </a:solidFill>
                <a:latin typeface="Trebuchet MS"/>
                <a:cs typeface="Trebuchet MS"/>
              </a:rPr>
              <a:t> </a:t>
            </a:r>
            <a:r>
              <a:rPr sz="3550" spc="-370" dirty="0">
                <a:solidFill>
                  <a:srgbClr val="1C1C1B"/>
                </a:solidFill>
                <a:latin typeface="Trebuchet MS"/>
                <a:cs typeface="Trebuchet MS"/>
              </a:rPr>
              <a:t>diferenciarse</a:t>
            </a:r>
            <a:r>
              <a:rPr sz="3550" spc="-225" dirty="0">
                <a:solidFill>
                  <a:srgbClr val="1C1C1B"/>
                </a:solidFill>
                <a:latin typeface="Trebuchet MS"/>
                <a:cs typeface="Trebuchet MS"/>
              </a:rPr>
              <a:t> </a:t>
            </a:r>
            <a:r>
              <a:rPr sz="3550" spc="-415" dirty="0">
                <a:solidFill>
                  <a:srgbClr val="1C1C1B"/>
                </a:solidFill>
                <a:latin typeface="Trebuchet MS"/>
                <a:cs typeface="Trebuchet MS"/>
              </a:rPr>
              <a:t>del</a:t>
            </a:r>
            <a:r>
              <a:rPr sz="3550" spc="-220" dirty="0">
                <a:solidFill>
                  <a:srgbClr val="1C1C1B"/>
                </a:solidFill>
                <a:latin typeface="Trebuchet MS"/>
                <a:cs typeface="Trebuchet MS"/>
              </a:rPr>
              <a:t> </a:t>
            </a:r>
            <a:r>
              <a:rPr sz="3550" spc="-330" dirty="0">
                <a:solidFill>
                  <a:srgbClr val="1C1C1B"/>
                </a:solidFill>
                <a:latin typeface="Trebuchet MS"/>
                <a:cs typeface="Trebuchet MS"/>
              </a:rPr>
              <a:t>resto</a:t>
            </a:r>
            <a:r>
              <a:rPr sz="3550" spc="-220" dirty="0">
                <a:solidFill>
                  <a:srgbClr val="1C1C1B"/>
                </a:solidFill>
                <a:latin typeface="Trebuchet MS"/>
                <a:cs typeface="Trebuchet MS"/>
              </a:rPr>
              <a:t> </a:t>
            </a:r>
            <a:r>
              <a:rPr sz="3550" spc="-430" dirty="0">
                <a:solidFill>
                  <a:srgbClr val="1C1C1B"/>
                </a:solidFill>
                <a:latin typeface="Trebuchet MS"/>
                <a:cs typeface="Trebuchet MS"/>
              </a:rPr>
              <a:t>de</a:t>
            </a:r>
            <a:r>
              <a:rPr sz="3550" spc="-220" dirty="0">
                <a:solidFill>
                  <a:srgbClr val="1C1C1B"/>
                </a:solidFill>
                <a:latin typeface="Trebuchet MS"/>
                <a:cs typeface="Trebuchet MS"/>
              </a:rPr>
              <a:t> </a:t>
            </a:r>
            <a:r>
              <a:rPr sz="3550" spc="-280" dirty="0">
                <a:solidFill>
                  <a:srgbClr val="1C1C1B"/>
                </a:solidFill>
                <a:latin typeface="Trebuchet MS"/>
                <a:cs typeface="Trebuchet MS"/>
              </a:rPr>
              <a:t>los </a:t>
            </a:r>
            <a:r>
              <a:rPr sz="3550" spc="-1055" dirty="0">
                <a:solidFill>
                  <a:srgbClr val="1C1C1B"/>
                </a:solidFill>
                <a:latin typeface="Trebuchet MS"/>
                <a:cs typeface="Trebuchet MS"/>
              </a:rPr>
              <a:t> </a:t>
            </a:r>
            <a:r>
              <a:rPr sz="3550" spc="-295" dirty="0">
                <a:solidFill>
                  <a:srgbClr val="1C1C1B"/>
                </a:solidFill>
                <a:latin typeface="Trebuchet MS"/>
                <a:cs typeface="Trebuchet MS"/>
              </a:rPr>
              <a:t>seres</a:t>
            </a:r>
            <a:r>
              <a:rPr sz="3550" spc="-225" dirty="0">
                <a:solidFill>
                  <a:srgbClr val="1C1C1B"/>
                </a:solidFill>
                <a:latin typeface="Trebuchet MS"/>
                <a:cs typeface="Trebuchet MS"/>
              </a:rPr>
              <a:t> </a:t>
            </a:r>
            <a:r>
              <a:rPr sz="3550" spc="-280" dirty="0">
                <a:solidFill>
                  <a:srgbClr val="1C1C1B"/>
                </a:solidFill>
                <a:latin typeface="Trebuchet MS"/>
                <a:cs typeface="Trebuchet MS"/>
              </a:rPr>
              <a:t>vivos</a:t>
            </a:r>
            <a:r>
              <a:rPr sz="3550" spc="-225" dirty="0">
                <a:solidFill>
                  <a:srgbClr val="1C1C1B"/>
                </a:solidFill>
                <a:latin typeface="Trebuchet MS"/>
                <a:cs typeface="Trebuchet MS"/>
              </a:rPr>
              <a:t> </a:t>
            </a:r>
            <a:r>
              <a:rPr sz="3550" spc="-380" dirty="0">
                <a:solidFill>
                  <a:srgbClr val="1C1C1B"/>
                </a:solidFill>
                <a:latin typeface="Trebuchet MS"/>
                <a:cs typeface="Trebuchet MS"/>
              </a:rPr>
              <a:t>ya</a:t>
            </a:r>
            <a:r>
              <a:rPr sz="3550" spc="-225" dirty="0">
                <a:solidFill>
                  <a:srgbClr val="1C1C1B"/>
                </a:solidFill>
                <a:latin typeface="Trebuchet MS"/>
                <a:cs typeface="Trebuchet MS"/>
              </a:rPr>
              <a:t> </a:t>
            </a:r>
            <a:r>
              <a:rPr sz="3550" spc="-415" dirty="0">
                <a:solidFill>
                  <a:srgbClr val="1C1C1B"/>
                </a:solidFill>
                <a:latin typeface="Trebuchet MS"/>
                <a:cs typeface="Trebuchet MS"/>
              </a:rPr>
              <a:t>que</a:t>
            </a:r>
            <a:r>
              <a:rPr sz="3550" spc="-220" dirty="0">
                <a:solidFill>
                  <a:srgbClr val="1C1C1B"/>
                </a:solidFill>
                <a:latin typeface="Trebuchet MS"/>
                <a:cs typeface="Trebuchet MS"/>
              </a:rPr>
              <a:t> </a:t>
            </a:r>
            <a:r>
              <a:rPr sz="3550" spc="-415" dirty="0">
                <a:solidFill>
                  <a:srgbClr val="1C1C1B"/>
                </a:solidFill>
                <a:latin typeface="Trebuchet MS"/>
                <a:cs typeface="Trebuchet MS"/>
              </a:rPr>
              <a:t>él</a:t>
            </a:r>
            <a:r>
              <a:rPr sz="3550" spc="-225" dirty="0">
                <a:solidFill>
                  <a:srgbClr val="1C1C1B"/>
                </a:solidFill>
                <a:latin typeface="Trebuchet MS"/>
                <a:cs typeface="Trebuchet MS"/>
              </a:rPr>
              <a:t> </a:t>
            </a:r>
            <a:r>
              <a:rPr sz="3550" spc="-280" dirty="0">
                <a:solidFill>
                  <a:srgbClr val="1C1C1B"/>
                </a:solidFill>
                <a:latin typeface="Trebuchet MS"/>
                <a:cs typeface="Trebuchet MS"/>
              </a:rPr>
              <a:t>es</a:t>
            </a:r>
            <a:r>
              <a:rPr sz="3550" spc="-225" dirty="0">
                <a:solidFill>
                  <a:srgbClr val="1C1C1B"/>
                </a:solidFill>
                <a:latin typeface="Trebuchet MS"/>
                <a:cs typeface="Trebuchet MS"/>
              </a:rPr>
              <a:t> </a:t>
            </a:r>
            <a:r>
              <a:rPr sz="3550" spc="-415" dirty="0">
                <a:solidFill>
                  <a:srgbClr val="1C1C1B"/>
                </a:solidFill>
                <a:latin typeface="Trebuchet MS"/>
                <a:cs typeface="Trebuchet MS"/>
              </a:rPr>
              <a:t>el</a:t>
            </a:r>
            <a:r>
              <a:rPr sz="3550" spc="-225" dirty="0">
                <a:solidFill>
                  <a:srgbClr val="1C1C1B"/>
                </a:solidFill>
                <a:latin typeface="Trebuchet MS"/>
                <a:cs typeface="Trebuchet MS"/>
              </a:rPr>
              <a:t> </a:t>
            </a:r>
            <a:r>
              <a:rPr sz="3550" spc="-360" dirty="0">
                <a:solidFill>
                  <a:srgbClr val="1C1C1B"/>
                </a:solidFill>
                <a:latin typeface="Trebuchet MS"/>
                <a:cs typeface="Trebuchet MS"/>
              </a:rPr>
              <a:t>único</a:t>
            </a:r>
            <a:r>
              <a:rPr sz="3550" spc="-220" dirty="0">
                <a:solidFill>
                  <a:srgbClr val="1C1C1B"/>
                </a:solidFill>
                <a:latin typeface="Trebuchet MS"/>
                <a:cs typeface="Trebuchet MS"/>
              </a:rPr>
              <a:t> </a:t>
            </a:r>
            <a:r>
              <a:rPr sz="3550" spc="-400" dirty="0">
                <a:solidFill>
                  <a:srgbClr val="1C1C1B"/>
                </a:solidFill>
                <a:latin typeface="Trebuchet MS"/>
                <a:cs typeface="Trebuchet MS"/>
              </a:rPr>
              <a:t>capaz</a:t>
            </a:r>
            <a:r>
              <a:rPr sz="3550" spc="-225" dirty="0">
                <a:solidFill>
                  <a:srgbClr val="1C1C1B"/>
                </a:solidFill>
                <a:latin typeface="Trebuchet MS"/>
                <a:cs typeface="Trebuchet MS"/>
              </a:rPr>
              <a:t> </a:t>
            </a:r>
            <a:r>
              <a:rPr sz="3550" spc="-430" dirty="0">
                <a:solidFill>
                  <a:srgbClr val="1C1C1B"/>
                </a:solidFill>
                <a:latin typeface="Trebuchet MS"/>
                <a:cs typeface="Trebuchet MS"/>
              </a:rPr>
              <a:t>de</a:t>
            </a:r>
            <a:r>
              <a:rPr sz="3550" spc="-225" dirty="0">
                <a:solidFill>
                  <a:srgbClr val="1C1C1B"/>
                </a:solidFill>
                <a:latin typeface="Trebuchet MS"/>
                <a:cs typeface="Trebuchet MS"/>
              </a:rPr>
              <a:t> </a:t>
            </a:r>
            <a:r>
              <a:rPr sz="3550" spc="-370" dirty="0">
                <a:solidFill>
                  <a:srgbClr val="1C1C1B"/>
                </a:solidFill>
                <a:latin typeface="Trebuchet MS"/>
                <a:cs typeface="Trebuchet MS"/>
              </a:rPr>
              <a:t>producirlo</a:t>
            </a:r>
            <a:r>
              <a:rPr sz="3550" spc="-225" dirty="0">
                <a:solidFill>
                  <a:srgbClr val="1C1C1B"/>
                </a:solidFill>
                <a:latin typeface="Trebuchet MS"/>
                <a:cs typeface="Trebuchet MS"/>
              </a:rPr>
              <a:t> </a:t>
            </a:r>
            <a:r>
              <a:rPr sz="3550" spc="-340" dirty="0">
                <a:solidFill>
                  <a:srgbClr val="1C1C1B"/>
                </a:solidFill>
                <a:latin typeface="Trebuchet MS"/>
                <a:cs typeface="Trebuchet MS"/>
              </a:rPr>
              <a:t>y</a:t>
            </a:r>
            <a:r>
              <a:rPr sz="3550" spc="-220" dirty="0">
                <a:solidFill>
                  <a:srgbClr val="1C1C1B"/>
                </a:solidFill>
                <a:latin typeface="Trebuchet MS"/>
                <a:cs typeface="Trebuchet MS"/>
              </a:rPr>
              <a:t> </a:t>
            </a:r>
            <a:r>
              <a:rPr sz="3550" spc="-380" dirty="0">
                <a:solidFill>
                  <a:srgbClr val="1C1C1B"/>
                </a:solidFill>
                <a:latin typeface="Trebuchet MS"/>
                <a:cs typeface="Trebuchet MS"/>
              </a:rPr>
              <a:t>disfrutarlo.</a:t>
            </a:r>
            <a:endParaRPr sz="3550">
              <a:latin typeface="Trebuchet MS"/>
              <a:cs typeface="Trebuchet MS"/>
            </a:endParaRPr>
          </a:p>
          <a:p>
            <a:pPr marL="12700" marR="5080">
              <a:lnSpc>
                <a:spcPts val="3750"/>
              </a:lnSpc>
              <a:spcBef>
                <a:spcPts val="2010"/>
              </a:spcBef>
            </a:pPr>
            <a:r>
              <a:rPr sz="3400" spc="-350" dirty="0">
                <a:solidFill>
                  <a:srgbClr val="1C1C1B"/>
                </a:solidFill>
                <a:latin typeface="Trebuchet MS"/>
                <a:cs typeface="Trebuchet MS"/>
              </a:rPr>
              <a:t>La</a:t>
            </a:r>
            <a:r>
              <a:rPr sz="3400" spc="-215" dirty="0">
                <a:solidFill>
                  <a:srgbClr val="1C1C1B"/>
                </a:solidFill>
                <a:latin typeface="Trebuchet MS"/>
                <a:cs typeface="Trebuchet MS"/>
              </a:rPr>
              <a:t> </a:t>
            </a:r>
            <a:r>
              <a:rPr sz="3400" spc="-370" dirty="0">
                <a:solidFill>
                  <a:srgbClr val="1C1C1B"/>
                </a:solidFill>
                <a:latin typeface="Trebuchet MS"/>
                <a:cs typeface="Trebuchet MS"/>
              </a:rPr>
              <a:t>actividad</a:t>
            </a:r>
            <a:r>
              <a:rPr sz="3400" spc="-210" dirty="0">
                <a:solidFill>
                  <a:srgbClr val="1C1C1B"/>
                </a:solidFill>
                <a:latin typeface="Trebuchet MS"/>
                <a:cs typeface="Trebuchet MS"/>
              </a:rPr>
              <a:t> </a:t>
            </a:r>
            <a:r>
              <a:rPr sz="3400" spc="-365" dirty="0">
                <a:solidFill>
                  <a:srgbClr val="1C1C1B"/>
                </a:solidFill>
                <a:latin typeface="Trebuchet MS"/>
                <a:cs typeface="Trebuchet MS"/>
              </a:rPr>
              <a:t>artística,</a:t>
            </a:r>
            <a:r>
              <a:rPr sz="3400" spc="-210" dirty="0">
                <a:solidFill>
                  <a:srgbClr val="1C1C1B"/>
                </a:solidFill>
                <a:latin typeface="Trebuchet MS"/>
                <a:cs typeface="Trebuchet MS"/>
              </a:rPr>
              <a:t> </a:t>
            </a:r>
            <a:r>
              <a:rPr sz="3400" spc="-395" dirty="0">
                <a:solidFill>
                  <a:srgbClr val="1C1C1B"/>
                </a:solidFill>
                <a:latin typeface="Trebuchet MS"/>
                <a:cs typeface="Trebuchet MS"/>
              </a:rPr>
              <a:t>múltiple</a:t>
            </a:r>
            <a:r>
              <a:rPr sz="3400" spc="-210" dirty="0">
                <a:solidFill>
                  <a:srgbClr val="1C1C1B"/>
                </a:solidFill>
                <a:latin typeface="Trebuchet MS"/>
                <a:cs typeface="Trebuchet MS"/>
              </a:rPr>
              <a:t> </a:t>
            </a:r>
            <a:r>
              <a:rPr sz="3400" spc="-430" dirty="0">
                <a:solidFill>
                  <a:srgbClr val="1C1C1B"/>
                </a:solidFill>
                <a:latin typeface="Trebuchet MS"/>
                <a:cs typeface="Trebuchet MS"/>
              </a:rPr>
              <a:t>e</a:t>
            </a:r>
            <a:r>
              <a:rPr sz="3400" spc="-210" dirty="0">
                <a:solidFill>
                  <a:srgbClr val="1C1C1B"/>
                </a:solidFill>
                <a:latin typeface="Trebuchet MS"/>
                <a:cs typeface="Trebuchet MS"/>
              </a:rPr>
              <a:t> </a:t>
            </a:r>
            <a:r>
              <a:rPr sz="3400" spc="-385" dirty="0">
                <a:solidFill>
                  <a:srgbClr val="1C1C1B"/>
                </a:solidFill>
                <a:latin typeface="Trebuchet MS"/>
                <a:cs typeface="Trebuchet MS"/>
              </a:rPr>
              <a:t>integradora,</a:t>
            </a:r>
            <a:r>
              <a:rPr sz="3400" spc="-210" dirty="0">
                <a:solidFill>
                  <a:srgbClr val="1C1C1B"/>
                </a:solidFill>
                <a:latin typeface="Trebuchet MS"/>
                <a:cs typeface="Trebuchet MS"/>
              </a:rPr>
              <a:t> </a:t>
            </a:r>
            <a:r>
              <a:rPr sz="3400" spc="-390" dirty="0">
                <a:solidFill>
                  <a:srgbClr val="1C1C1B"/>
                </a:solidFill>
                <a:latin typeface="Trebuchet MS"/>
                <a:cs typeface="Trebuchet MS"/>
              </a:rPr>
              <a:t>tiene</a:t>
            </a:r>
            <a:r>
              <a:rPr sz="3400" spc="-210" dirty="0">
                <a:solidFill>
                  <a:srgbClr val="1C1C1B"/>
                </a:solidFill>
                <a:latin typeface="Trebuchet MS"/>
                <a:cs typeface="Trebuchet MS"/>
              </a:rPr>
              <a:t> </a:t>
            </a:r>
            <a:r>
              <a:rPr sz="3400" spc="-315" dirty="0">
                <a:solidFill>
                  <a:srgbClr val="1C1C1B"/>
                </a:solidFill>
                <a:latin typeface="Trebuchet MS"/>
                <a:cs typeface="Trebuchet MS"/>
              </a:rPr>
              <a:t>distintas</a:t>
            </a:r>
            <a:r>
              <a:rPr sz="3400" spc="-210" dirty="0">
                <a:solidFill>
                  <a:srgbClr val="1C1C1B"/>
                </a:solidFill>
                <a:latin typeface="Trebuchet MS"/>
                <a:cs typeface="Trebuchet MS"/>
              </a:rPr>
              <a:t> </a:t>
            </a:r>
            <a:r>
              <a:rPr sz="3400" spc="-340" dirty="0">
                <a:solidFill>
                  <a:srgbClr val="1C1C1B"/>
                </a:solidFill>
                <a:latin typeface="Trebuchet MS"/>
                <a:cs typeface="Trebuchet MS"/>
              </a:rPr>
              <a:t>funciones</a:t>
            </a:r>
            <a:r>
              <a:rPr sz="3400" spc="-210" dirty="0">
                <a:solidFill>
                  <a:srgbClr val="1C1C1B"/>
                </a:solidFill>
                <a:latin typeface="Trebuchet MS"/>
                <a:cs typeface="Trebuchet MS"/>
              </a:rPr>
              <a:t> </a:t>
            </a:r>
            <a:r>
              <a:rPr sz="3400" spc="-400" dirty="0">
                <a:solidFill>
                  <a:srgbClr val="1C1C1B"/>
                </a:solidFill>
                <a:latin typeface="Trebuchet MS"/>
                <a:cs typeface="Trebuchet MS"/>
              </a:rPr>
              <a:t>en</a:t>
            </a:r>
            <a:r>
              <a:rPr sz="3400" spc="-210" dirty="0">
                <a:solidFill>
                  <a:srgbClr val="1C1C1B"/>
                </a:solidFill>
                <a:latin typeface="Trebuchet MS"/>
                <a:cs typeface="Trebuchet MS"/>
              </a:rPr>
              <a:t> </a:t>
            </a:r>
            <a:r>
              <a:rPr sz="3400" spc="-305" dirty="0">
                <a:solidFill>
                  <a:srgbClr val="1C1C1B"/>
                </a:solidFill>
                <a:latin typeface="Trebuchet MS"/>
                <a:cs typeface="Trebuchet MS"/>
              </a:rPr>
              <a:t>diversas </a:t>
            </a:r>
            <a:r>
              <a:rPr sz="3400" spc="-1010" dirty="0">
                <a:solidFill>
                  <a:srgbClr val="1C1C1B"/>
                </a:solidFill>
                <a:latin typeface="Trebuchet MS"/>
                <a:cs typeface="Trebuchet MS"/>
              </a:rPr>
              <a:t> </a:t>
            </a:r>
            <a:r>
              <a:rPr sz="3400" spc="-370" dirty="0">
                <a:solidFill>
                  <a:srgbClr val="1C1C1B"/>
                </a:solidFill>
                <a:latin typeface="Trebuchet MS"/>
                <a:cs typeface="Trebuchet MS"/>
              </a:rPr>
              <a:t>culturas, </a:t>
            </a:r>
            <a:r>
              <a:rPr sz="3400" spc="-345" dirty="0">
                <a:solidFill>
                  <a:srgbClr val="1C1C1B"/>
                </a:solidFill>
                <a:latin typeface="Trebuchet MS"/>
                <a:cs typeface="Trebuchet MS"/>
              </a:rPr>
              <a:t>épocas </a:t>
            </a:r>
            <a:r>
              <a:rPr sz="3400" spc="-310" dirty="0">
                <a:solidFill>
                  <a:srgbClr val="1C1C1B"/>
                </a:solidFill>
                <a:latin typeface="Trebuchet MS"/>
                <a:cs typeface="Trebuchet MS"/>
              </a:rPr>
              <a:t>históricas </a:t>
            </a:r>
            <a:r>
              <a:rPr sz="3400" spc="-335" dirty="0">
                <a:solidFill>
                  <a:srgbClr val="1C1C1B"/>
                </a:solidFill>
                <a:latin typeface="Trebuchet MS"/>
                <a:cs typeface="Trebuchet MS"/>
              </a:rPr>
              <a:t>y </a:t>
            </a:r>
            <a:r>
              <a:rPr sz="3400" spc="-295" dirty="0">
                <a:solidFill>
                  <a:srgbClr val="1C1C1B"/>
                </a:solidFill>
                <a:latin typeface="Trebuchet MS"/>
                <a:cs typeface="Trebuchet MS"/>
              </a:rPr>
              <a:t>grupos </a:t>
            </a:r>
            <a:r>
              <a:rPr sz="3400" spc="-345" dirty="0">
                <a:solidFill>
                  <a:srgbClr val="1C1C1B"/>
                </a:solidFill>
                <a:latin typeface="Trebuchet MS"/>
                <a:cs typeface="Trebuchet MS"/>
              </a:rPr>
              <a:t>sociales, </a:t>
            </a:r>
            <a:r>
              <a:rPr sz="3400" spc="-380" dirty="0">
                <a:solidFill>
                  <a:srgbClr val="1C1C1B"/>
                </a:solidFill>
                <a:latin typeface="Trebuchet MS"/>
                <a:cs typeface="Trebuchet MS"/>
              </a:rPr>
              <a:t>pero</a:t>
            </a:r>
            <a:r>
              <a:rPr sz="3400" spc="260" dirty="0">
                <a:solidFill>
                  <a:srgbClr val="1C1C1B"/>
                </a:solidFill>
                <a:latin typeface="Trebuchet MS"/>
                <a:cs typeface="Trebuchet MS"/>
              </a:rPr>
              <a:t> </a:t>
            </a:r>
            <a:r>
              <a:rPr sz="3400" spc="-335" dirty="0">
                <a:solidFill>
                  <a:srgbClr val="1C1C1B"/>
                </a:solidFill>
                <a:latin typeface="Trebuchet MS"/>
                <a:cs typeface="Trebuchet MS"/>
              </a:rPr>
              <a:t>quizás </a:t>
            </a:r>
            <a:r>
              <a:rPr sz="3400" spc="-385" dirty="0">
                <a:solidFill>
                  <a:srgbClr val="1C1C1B"/>
                </a:solidFill>
                <a:latin typeface="Trebuchet MS"/>
                <a:cs typeface="Trebuchet MS"/>
              </a:rPr>
              <a:t>la</a:t>
            </a:r>
            <a:r>
              <a:rPr sz="3400" spc="254" dirty="0">
                <a:solidFill>
                  <a:srgbClr val="1C1C1B"/>
                </a:solidFill>
                <a:latin typeface="Trebuchet MS"/>
                <a:cs typeface="Trebuchet MS"/>
              </a:rPr>
              <a:t> </a:t>
            </a:r>
            <a:r>
              <a:rPr sz="3400" spc="-355" dirty="0">
                <a:solidFill>
                  <a:srgbClr val="1C1C1B"/>
                </a:solidFill>
                <a:latin typeface="Trebuchet MS"/>
                <a:cs typeface="Trebuchet MS"/>
              </a:rPr>
              <a:t>más </a:t>
            </a:r>
            <a:r>
              <a:rPr sz="3400" spc="-390" dirty="0">
                <a:solidFill>
                  <a:srgbClr val="1C1C1B"/>
                </a:solidFill>
                <a:latin typeface="Trebuchet MS"/>
                <a:cs typeface="Trebuchet MS"/>
              </a:rPr>
              <a:t>importante</a:t>
            </a:r>
            <a:r>
              <a:rPr sz="3400" spc="245" dirty="0">
                <a:solidFill>
                  <a:srgbClr val="1C1C1B"/>
                </a:solidFill>
                <a:latin typeface="Trebuchet MS"/>
                <a:cs typeface="Trebuchet MS"/>
              </a:rPr>
              <a:t> </a:t>
            </a:r>
            <a:r>
              <a:rPr sz="3400" spc="-320" dirty="0">
                <a:solidFill>
                  <a:srgbClr val="1C1C1B"/>
                </a:solidFill>
                <a:latin typeface="Trebuchet MS"/>
                <a:cs typeface="Trebuchet MS"/>
              </a:rPr>
              <a:t>sea </a:t>
            </a:r>
            <a:r>
              <a:rPr sz="3400" spc="-315" dirty="0">
                <a:solidFill>
                  <a:srgbClr val="1C1C1B"/>
                </a:solidFill>
                <a:latin typeface="Trebuchet MS"/>
                <a:cs typeface="Trebuchet MS"/>
              </a:rPr>
              <a:t> </a:t>
            </a:r>
            <a:r>
              <a:rPr sz="3400" spc="-385" dirty="0">
                <a:solidFill>
                  <a:srgbClr val="1C1C1B"/>
                </a:solidFill>
                <a:latin typeface="Trebuchet MS"/>
                <a:cs typeface="Trebuchet MS"/>
              </a:rPr>
              <a:t>la </a:t>
            </a:r>
            <a:r>
              <a:rPr sz="3400" spc="-420" dirty="0">
                <a:solidFill>
                  <a:srgbClr val="1C1C1B"/>
                </a:solidFill>
                <a:latin typeface="Trebuchet MS"/>
                <a:cs typeface="Trebuchet MS"/>
              </a:rPr>
              <a:t>de</a:t>
            </a:r>
            <a:r>
              <a:rPr sz="3400" spc="-415" dirty="0">
                <a:solidFill>
                  <a:srgbClr val="1C1C1B"/>
                </a:solidFill>
                <a:latin typeface="Trebuchet MS"/>
                <a:cs typeface="Trebuchet MS"/>
              </a:rPr>
              <a:t> </a:t>
            </a:r>
            <a:r>
              <a:rPr sz="3400" spc="-335" dirty="0">
                <a:solidFill>
                  <a:srgbClr val="1C1C1B"/>
                </a:solidFill>
                <a:latin typeface="Trebuchet MS"/>
                <a:cs typeface="Trebuchet MS"/>
              </a:rPr>
              <a:t>lograr </a:t>
            </a:r>
            <a:r>
              <a:rPr sz="3400" spc="-409" dirty="0">
                <a:solidFill>
                  <a:srgbClr val="1C1C1B"/>
                </a:solidFill>
                <a:latin typeface="Trebuchet MS"/>
                <a:cs typeface="Trebuchet MS"/>
              </a:rPr>
              <a:t>comunión,</a:t>
            </a:r>
            <a:r>
              <a:rPr sz="3400" spc="-405" dirty="0">
                <a:solidFill>
                  <a:srgbClr val="1C1C1B"/>
                </a:solidFill>
                <a:latin typeface="Trebuchet MS"/>
                <a:cs typeface="Trebuchet MS"/>
              </a:rPr>
              <a:t> </a:t>
            </a:r>
            <a:r>
              <a:rPr sz="3400" spc="-360" dirty="0">
                <a:solidFill>
                  <a:srgbClr val="1C1C1B"/>
                </a:solidFill>
                <a:latin typeface="Trebuchet MS"/>
                <a:cs typeface="Trebuchet MS"/>
              </a:rPr>
              <a:t>producir </a:t>
            </a:r>
            <a:r>
              <a:rPr sz="3400" spc="-390" dirty="0">
                <a:solidFill>
                  <a:srgbClr val="1C1C1B"/>
                </a:solidFill>
                <a:latin typeface="Trebuchet MS"/>
                <a:cs typeface="Trebuchet MS"/>
              </a:rPr>
              <a:t>armonía </a:t>
            </a:r>
            <a:r>
              <a:rPr sz="3400" spc="-400" dirty="0">
                <a:solidFill>
                  <a:srgbClr val="1C1C1B"/>
                </a:solidFill>
                <a:latin typeface="Trebuchet MS"/>
                <a:cs typeface="Trebuchet MS"/>
              </a:rPr>
              <a:t>en</a:t>
            </a:r>
            <a:r>
              <a:rPr sz="3400" spc="-395" dirty="0">
                <a:solidFill>
                  <a:srgbClr val="1C1C1B"/>
                </a:solidFill>
                <a:latin typeface="Trebuchet MS"/>
                <a:cs typeface="Trebuchet MS"/>
              </a:rPr>
              <a:t> </a:t>
            </a:r>
            <a:r>
              <a:rPr sz="3400" spc="-385" dirty="0">
                <a:solidFill>
                  <a:srgbClr val="1C1C1B"/>
                </a:solidFill>
                <a:latin typeface="Trebuchet MS"/>
                <a:cs typeface="Trebuchet MS"/>
              </a:rPr>
              <a:t>la personalidad, </a:t>
            </a:r>
            <a:r>
              <a:rPr sz="3400" spc="-380" dirty="0">
                <a:solidFill>
                  <a:srgbClr val="1C1C1B"/>
                </a:solidFill>
                <a:latin typeface="Trebuchet MS"/>
                <a:cs typeface="Trebuchet MS"/>
              </a:rPr>
              <a:t>dar </a:t>
            </a:r>
            <a:r>
              <a:rPr sz="3400" spc="-420" dirty="0">
                <a:solidFill>
                  <a:srgbClr val="1C1C1B"/>
                </a:solidFill>
                <a:latin typeface="Trebuchet MS"/>
                <a:cs typeface="Trebuchet MS"/>
              </a:rPr>
              <a:t>placer,</a:t>
            </a:r>
            <a:r>
              <a:rPr sz="3400" spc="-415" dirty="0">
                <a:solidFill>
                  <a:srgbClr val="1C1C1B"/>
                </a:solidFill>
                <a:latin typeface="Trebuchet MS"/>
                <a:cs typeface="Trebuchet MS"/>
              </a:rPr>
              <a:t> </a:t>
            </a:r>
            <a:r>
              <a:rPr sz="3400" spc="-409" dirty="0">
                <a:solidFill>
                  <a:srgbClr val="1C1C1B"/>
                </a:solidFill>
                <a:latin typeface="Trebuchet MS"/>
                <a:cs typeface="Trebuchet MS"/>
              </a:rPr>
              <a:t>reflejar</a:t>
            </a:r>
            <a:r>
              <a:rPr sz="3400" spc="-405" dirty="0">
                <a:solidFill>
                  <a:srgbClr val="1C1C1B"/>
                </a:solidFill>
                <a:latin typeface="Trebuchet MS"/>
                <a:cs typeface="Trebuchet MS"/>
              </a:rPr>
              <a:t> </a:t>
            </a:r>
            <a:r>
              <a:rPr sz="3400" spc="-385" dirty="0">
                <a:solidFill>
                  <a:srgbClr val="1C1C1B"/>
                </a:solidFill>
                <a:latin typeface="Trebuchet MS"/>
                <a:cs typeface="Trebuchet MS"/>
              </a:rPr>
              <a:t>la </a:t>
            </a:r>
            <a:r>
              <a:rPr sz="3400" spc="-1010" dirty="0">
                <a:solidFill>
                  <a:srgbClr val="1C1C1B"/>
                </a:solidFill>
                <a:latin typeface="Trebuchet MS"/>
                <a:cs typeface="Trebuchet MS"/>
              </a:rPr>
              <a:t> </a:t>
            </a:r>
            <a:r>
              <a:rPr sz="3400" spc="-360" dirty="0">
                <a:solidFill>
                  <a:srgbClr val="1C1C1B"/>
                </a:solidFill>
                <a:latin typeface="Trebuchet MS"/>
                <a:cs typeface="Trebuchet MS"/>
              </a:rPr>
              <a:t>vida</a:t>
            </a:r>
            <a:r>
              <a:rPr sz="3400" spc="-220" dirty="0">
                <a:solidFill>
                  <a:srgbClr val="1C1C1B"/>
                </a:solidFill>
                <a:latin typeface="Trebuchet MS"/>
                <a:cs typeface="Trebuchet MS"/>
              </a:rPr>
              <a:t> </a:t>
            </a:r>
            <a:r>
              <a:rPr sz="3400" spc="-335" dirty="0">
                <a:solidFill>
                  <a:srgbClr val="1C1C1B"/>
                </a:solidFill>
                <a:latin typeface="Trebuchet MS"/>
                <a:cs typeface="Trebuchet MS"/>
              </a:rPr>
              <a:t>y</a:t>
            </a:r>
            <a:r>
              <a:rPr sz="3400" spc="-215" dirty="0">
                <a:solidFill>
                  <a:srgbClr val="1C1C1B"/>
                </a:solidFill>
                <a:latin typeface="Trebuchet MS"/>
                <a:cs typeface="Trebuchet MS"/>
              </a:rPr>
              <a:t> </a:t>
            </a:r>
            <a:r>
              <a:rPr sz="3400" spc="-385" dirty="0">
                <a:solidFill>
                  <a:srgbClr val="1C1C1B"/>
                </a:solidFill>
                <a:latin typeface="Trebuchet MS"/>
                <a:cs typeface="Trebuchet MS"/>
              </a:rPr>
              <a:t>la</a:t>
            </a:r>
            <a:r>
              <a:rPr sz="3400" spc="-215" dirty="0">
                <a:solidFill>
                  <a:srgbClr val="1C1C1B"/>
                </a:solidFill>
                <a:latin typeface="Trebuchet MS"/>
                <a:cs typeface="Trebuchet MS"/>
              </a:rPr>
              <a:t> </a:t>
            </a:r>
            <a:r>
              <a:rPr sz="3400" spc="-415" dirty="0">
                <a:solidFill>
                  <a:srgbClr val="1C1C1B"/>
                </a:solidFill>
                <a:latin typeface="Trebuchet MS"/>
                <a:cs typeface="Trebuchet MS"/>
              </a:rPr>
              <a:t>realidad,</a:t>
            </a:r>
            <a:r>
              <a:rPr sz="3400" spc="-215" dirty="0">
                <a:solidFill>
                  <a:srgbClr val="1C1C1B"/>
                </a:solidFill>
                <a:latin typeface="Trebuchet MS"/>
                <a:cs typeface="Trebuchet MS"/>
              </a:rPr>
              <a:t> </a:t>
            </a:r>
            <a:r>
              <a:rPr sz="3400" spc="-409" dirty="0">
                <a:solidFill>
                  <a:srgbClr val="1C1C1B"/>
                </a:solidFill>
                <a:latin typeface="Trebuchet MS"/>
                <a:cs typeface="Trebuchet MS"/>
              </a:rPr>
              <a:t>reflejar</a:t>
            </a:r>
            <a:r>
              <a:rPr sz="3400" spc="-215" dirty="0">
                <a:solidFill>
                  <a:srgbClr val="1C1C1B"/>
                </a:solidFill>
                <a:latin typeface="Trebuchet MS"/>
                <a:cs typeface="Trebuchet MS"/>
              </a:rPr>
              <a:t> </a:t>
            </a:r>
            <a:r>
              <a:rPr sz="3400" spc="-330" dirty="0">
                <a:solidFill>
                  <a:srgbClr val="1C1C1B"/>
                </a:solidFill>
                <a:latin typeface="Trebuchet MS"/>
                <a:cs typeface="Trebuchet MS"/>
              </a:rPr>
              <a:t>conflictos</a:t>
            </a:r>
            <a:r>
              <a:rPr sz="3400" spc="-215" dirty="0">
                <a:solidFill>
                  <a:srgbClr val="1C1C1B"/>
                </a:solidFill>
                <a:latin typeface="Trebuchet MS"/>
                <a:cs typeface="Trebuchet MS"/>
              </a:rPr>
              <a:t> </a:t>
            </a:r>
            <a:r>
              <a:rPr sz="3400" spc="-335" dirty="0">
                <a:solidFill>
                  <a:srgbClr val="1C1C1B"/>
                </a:solidFill>
                <a:latin typeface="Trebuchet MS"/>
                <a:cs typeface="Trebuchet MS"/>
              </a:rPr>
              <a:t>internos</a:t>
            </a:r>
            <a:r>
              <a:rPr sz="3400" spc="-215" dirty="0">
                <a:solidFill>
                  <a:srgbClr val="1C1C1B"/>
                </a:solidFill>
                <a:latin typeface="Trebuchet MS"/>
                <a:cs typeface="Trebuchet MS"/>
              </a:rPr>
              <a:t> </a:t>
            </a:r>
            <a:r>
              <a:rPr sz="3400" spc="-340" dirty="0">
                <a:solidFill>
                  <a:srgbClr val="1C1C1B"/>
                </a:solidFill>
                <a:latin typeface="Trebuchet MS"/>
                <a:cs typeface="Trebuchet MS"/>
              </a:rPr>
              <a:t>o</a:t>
            </a:r>
            <a:r>
              <a:rPr sz="3400" spc="-215" dirty="0">
                <a:solidFill>
                  <a:srgbClr val="1C1C1B"/>
                </a:solidFill>
                <a:latin typeface="Trebuchet MS"/>
                <a:cs typeface="Trebuchet MS"/>
              </a:rPr>
              <a:t> </a:t>
            </a:r>
            <a:r>
              <a:rPr sz="3400" spc="-345" dirty="0">
                <a:solidFill>
                  <a:srgbClr val="1C1C1B"/>
                </a:solidFill>
                <a:latin typeface="Trebuchet MS"/>
                <a:cs typeface="Trebuchet MS"/>
              </a:rPr>
              <a:t>sociales,</a:t>
            </a:r>
            <a:r>
              <a:rPr sz="3400" spc="-215" dirty="0">
                <a:solidFill>
                  <a:srgbClr val="1C1C1B"/>
                </a:solidFill>
                <a:latin typeface="Trebuchet MS"/>
                <a:cs typeface="Trebuchet MS"/>
              </a:rPr>
              <a:t> </a:t>
            </a:r>
            <a:r>
              <a:rPr sz="3400" spc="-345" dirty="0">
                <a:solidFill>
                  <a:srgbClr val="1C1C1B"/>
                </a:solidFill>
                <a:latin typeface="Trebuchet MS"/>
                <a:cs typeface="Trebuchet MS"/>
              </a:rPr>
              <a:t>estructurar</a:t>
            </a:r>
            <a:r>
              <a:rPr sz="3400" spc="-215" dirty="0">
                <a:solidFill>
                  <a:srgbClr val="1C1C1B"/>
                </a:solidFill>
                <a:latin typeface="Trebuchet MS"/>
                <a:cs typeface="Trebuchet MS"/>
              </a:rPr>
              <a:t> </a:t>
            </a:r>
            <a:r>
              <a:rPr sz="3400" spc="-385" dirty="0">
                <a:solidFill>
                  <a:srgbClr val="1C1C1B"/>
                </a:solidFill>
                <a:latin typeface="Trebuchet MS"/>
                <a:cs typeface="Trebuchet MS"/>
              </a:rPr>
              <a:t>la</a:t>
            </a:r>
            <a:r>
              <a:rPr sz="3400" spc="-215" dirty="0">
                <a:solidFill>
                  <a:srgbClr val="1C1C1B"/>
                </a:solidFill>
                <a:latin typeface="Trebuchet MS"/>
                <a:cs typeface="Trebuchet MS"/>
              </a:rPr>
              <a:t> </a:t>
            </a:r>
            <a:r>
              <a:rPr sz="3400" spc="-400" dirty="0">
                <a:solidFill>
                  <a:srgbClr val="1C1C1B"/>
                </a:solidFill>
                <a:latin typeface="Trebuchet MS"/>
                <a:cs typeface="Trebuchet MS"/>
              </a:rPr>
              <a:t>moral</a:t>
            </a:r>
            <a:r>
              <a:rPr sz="3400" spc="-215" dirty="0">
                <a:solidFill>
                  <a:srgbClr val="1C1C1B"/>
                </a:solidFill>
                <a:latin typeface="Trebuchet MS"/>
                <a:cs typeface="Trebuchet MS"/>
              </a:rPr>
              <a:t> </a:t>
            </a:r>
            <a:r>
              <a:rPr sz="3400" spc="-335" dirty="0">
                <a:solidFill>
                  <a:srgbClr val="1C1C1B"/>
                </a:solidFill>
                <a:latin typeface="Trebuchet MS"/>
                <a:cs typeface="Trebuchet MS"/>
              </a:rPr>
              <a:t>y </a:t>
            </a:r>
            <a:r>
              <a:rPr sz="3400" spc="-330" dirty="0">
                <a:solidFill>
                  <a:srgbClr val="1C1C1B"/>
                </a:solidFill>
                <a:latin typeface="Trebuchet MS"/>
                <a:cs typeface="Trebuchet MS"/>
              </a:rPr>
              <a:t> </a:t>
            </a:r>
            <a:r>
              <a:rPr sz="3400" spc="-350" dirty="0">
                <a:solidFill>
                  <a:srgbClr val="1C1C1B"/>
                </a:solidFill>
                <a:latin typeface="Trebuchet MS"/>
                <a:cs typeface="Trebuchet MS"/>
              </a:rPr>
              <a:t>desarrollar</a:t>
            </a:r>
            <a:r>
              <a:rPr sz="3400" spc="-220" dirty="0">
                <a:solidFill>
                  <a:srgbClr val="1C1C1B"/>
                </a:solidFill>
                <a:latin typeface="Trebuchet MS"/>
                <a:cs typeface="Trebuchet MS"/>
              </a:rPr>
              <a:t> </a:t>
            </a:r>
            <a:r>
              <a:rPr sz="3400" spc="-385" dirty="0">
                <a:solidFill>
                  <a:srgbClr val="1C1C1B"/>
                </a:solidFill>
                <a:latin typeface="Trebuchet MS"/>
                <a:cs typeface="Trebuchet MS"/>
              </a:rPr>
              <a:t>la</a:t>
            </a:r>
            <a:r>
              <a:rPr sz="3400" spc="-215" dirty="0">
                <a:solidFill>
                  <a:srgbClr val="1C1C1B"/>
                </a:solidFill>
                <a:latin typeface="Trebuchet MS"/>
                <a:cs typeface="Trebuchet MS"/>
              </a:rPr>
              <a:t> </a:t>
            </a:r>
            <a:r>
              <a:rPr sz="3400" spc="-385" dirty="0">
                <a:solidFill>
                  <a:srgbClr val="1C1C1B"/>
                </a:solidFill>
                <a:latin typeface="Trebuchet MS"/>
                <a:cs typeface="Trebuchet MS"/>
              </a:rPr>
              <a:t>capacidad</a:t>
            </a:r>
            <a:r>
              <a:rPr sz="3400" spc="-215" dirty="0">
                <a:solidFill>
                  <a:srgbClr val="1C1C1B"/>
                </a:solidFill>
                <a:latin typeface="Trebuchet MS"/>
                <a:cs typeface="Trebuchet MS"/>
              </a:rPr>
              <a:t> </a:t>
            </a:r>
            <a:r>
              <a:rPr sz="3400" spc="-405" dirty="0">
                <a:solidFill>
                  <a:srgbClr val="1C1C1B"/>
                </a:solidFill>
                <a:latin typeface="Trebuchet MS"/>
                <a:cs typeface="Trebuchet MS"/>
              </a:rPr>
              <a:t>creadora,</a:t>
            </a:r>
            <a:r>
              <a:rPr sz="3400" spc="-215" dirty="0">
                <a:solidFill>
                  <a:srgbClr val="1C1C1B"/>
                </a:solidFill>
                <a:latin typeface="Trebuchet MS"/>
                <a:cs typeface="Trebuchet MS"/>
              </a:rPr>
              <a:t> </a:t>
            </a:r>
            <a:r>
              <a:rPr sz="3400" spc="-350" dirty="0">
                <a:solidFill>
                  <a:srgbClr val="1C1C1B"/>
                </a:solidFill>
                <a:latin typeface="Trebuchet MS"/>
                <a:cs typeface="Trebuchet MS"/>
              </a:rPr>
              <a:t>base</a:t>
            </a:r>
            <a:r>
              <a:rPr sz="3400" spc="-215" dirty="0">
                <a:solidFill>
                  <a:srgbClr val="1C1C1B"/>
                </a:solidFill>
                <a:latin typeface="Trebuchet MS"/>
                <a:cs typeface="Trebuchet MS"/>
              </a:rPr>
              <a:t> </a:t>
            </a:r>
            <a:r>
              <a:rPr sz="3400" spc="-420" dirty="0">
                <a:solidFill>
                  <a:srgbClr val="1C1C1B"/>
                </a:solidFill>
                <a:latin typeface="Trebuchet MS"/>
                <a:cs typeface="Trebuchet MS"/>
              </a:rPr>
              <a:t>de</a:t>
            </a:r>
            <a:r>
              <a:rPr sz="3400" spc="-215" dirty="0">
                <a:solidFill>
                  <a:srgbClr val="1C1C1B"/>
                </a:solidFill>
                <a:latin typeface="Trebuchet MS"/>
                <a:cs typeface="Trebuchet MS"/>
              </a:rPr>
              <a:t> </a:t>
            </a:r>
            <a:r>
              <a:rPr sz="3400" spc="-365" dirty="0">
                <a:solidFill>
                  <a:srgbClr val="1C1C1B"/>
                </a:solidFill>
                <a:latin typeface="Trebuchet MS"/>
                <a:cs typeface="Trebuchet MS"/>
              </a:rPr>
              <a:t>todo</a:t>
            </a:r>
            <a:r>
              <a:rPr sz="3400" spc="-215" dirty="0">
                <a:solidFill>
                  <a:srgbClr val="1C1C1B"/>
                </a:solidFill>
                <a:latin typeface="Trebuchet MS"/>
                <a:cs typeface="Trebuchet MS"/>
              </a:rPr>
              <a:t> </a:t>
            </a:r>
            <a:r>
              <a:rPr sz="3400" spc="-360" dirty="0">
                <a:solidFill>
                  <a:srgbClr val="1C1C1B"/>
                </a:solidFill>
                <a:latin typeface="Trebuchet MS"/>
                <a:cs typeface="Trebuchet MS"/>
              </a:rPr>
              <a:t>nuevo</a:t>
            </a:r>
            <a:r>
              <a:rPr sz="3400" spc="-215" dirty="0">
                <a:solidFill>
                  <a:srgbClr val="1C1C1B"/>
                </a:solidFill>
                <a:latin typeface="Trebuchet MS"/>
                <a:cs typeface="Trebuchet MS"/>
              </a:rPr>
              <a:t> </a:t>
            </a:r>
            <a:r>
              <a:rPr sz="3400" spc="-370" dirty="0">
                <a:solidFill>
                  <a:srgbClr val="1C1C1B"/>
                </a:solidFill>
                <a:latin typeface="Trebuchet MS"/>
                <a:cs typeface="Trebuchet MS"/>
              </a:rPr>
              <a:t>descubrimiento</a:t>
            </a:r>
            <a:r>
              <a:rPr sz="3400" spc="-220" dirty="0">
                <a:solidFill>
                  <a:srgbClr val="1C1C1B"/>
                </a:solidFill>
                <a:latin typeface="Trebuchet MS"/>
                <a:cs typeface="Trebuchet MS"/>
              </a:rPr>
              <a:t> </a:t>
            </a:r>
            <a:r>
              <a:rPr sz="3400" spc="-360" dirty="0">
                <a:solidFill>
                  <a:srgbClr val="1C1C1B"/>
                </a:solidFill>
                <a:latin typeface="Trebuchet MS"/>
                <a:cs typeface="Trebuchet MS"/>
              </a:rPr>
              <a:t>científico </a:t>
            </a:r>
            <a:r>
              <a:rPr sz="3400" spc="-355" dirty="0">
                <a:solidFill>
                  <a:srgbClr val="1C1C1B"/>
                </a:solidFill>
                <a:latin typeface="Trebuchet MS"/>
                <a:cs typeface="Trebuchet MS"/>
              </a:rPr>
              <a:t> </a:t>
            </a:r>
            <a:r>
              <a:rPr sz="3400" spc="-409" dirty="0">
                <a:solidFill>
                  <a:srgbClr val="1C1C1B"/>
                </a:solidFill>
                <a:latin typeface="Trebuchet MS"/>
                <a:cs typeface="Trebuchet MS"/>
              </a:rPr>
              <a:t>q</a:t>
            </a:r>
            <a:r>
              <a:rPr sz="3400" spc="-365" dirty="0">
                <a:solidFill>
                  <a:srgbClr val="1C1C1B"/>
                </a:solidFill>
                <a:latin typeface="Trebuchet MS"/>
                <a:cs typeface="Trebuchet MS"/>
              </a:rPr>
              <a:t>u</a:t>
            </a:r>
            <a:r>
              <a:rPr sz="3400" spc="-430" dirty="0">
                <a:solidFill>
                  <a:srgbClr val="1C1C1B"/>
                </a:solidFill>
                <a:latin typeface="Trebuchet MS"/>
                <a:cs typeface="Trebuchet MS"/>
              </a:rPr>
              <a:t>e</a:t>
            </a:r>
            <a:r>
              <a:rPr sz="3400" spc="-220" dirty="0">
                <a:solidFill>
                  <a:srgbClr val="1C1C1B"/>
                </a:solidFill>
                <a:latin typeface="Trebuchet MS"/>
                <a:cs typeface="Trebuchet MS"/>
              </a:rPr>
              <a:t> </a:t>
            </a:r>
            <a:r>
              <a:rPr sz="3400" spc="-409" dirty="0">
                <a:solidFill>
                  <a:srgbClr val="1C1C1B"/>
                </a:solidFill>
                <a:latin typeface="Trebuchet MS"/>
                <a:cs typeface="Trebuchet MS"/>
              </a:rPr>
              <a:t>a</a:t>
            </a:r>
            <a:r>
              <a:rPr sz="3400" spc="-340" dirty="0">
                <a:solidFill>
                  <a:srgbClr val="1C1C1B"/>
                </a:solidFill>
                <a:latin typeface="Trebuchet MS"/>
                <a:cs typeface="Trebuchet MS"/>
              </a:rPr>
              <a:t>y</a:t>
            </a:r>
            <a:r>
              <a:rPr sz="3400" spc="-365" dirty="0">
                <a:solidFill>
                  <a:srgbClr val="1C1C1B"/>
                </a:solidFill>
                <a:latin typeface="Trebuchet MS"/>
                <a:cs typeface="Trebuchet MS"/>
              </a:rPr>
              <a:t>u</a:t>
            </a:r>
            <a:r>
              <a:rPr sz="3400" spc="-409" dirty="0">
                <a:solidFill>
                  <a:srgbClr val="1C1C1B"/>
                </a:solidFill>
                <a:latin typeface="Trebuchet MS"/>
                <a:cs typeface="Trebuchet MS"/>
              </a:rPr>
              <a:t>d</a:t>
            </a:r>
            <a:r>
              <a:rPr sz="3400" spc="-405" dirty="0">
                <a:solidFill>
                  <a:srgbClr val="1C1C1B"/>
                </a:solidFill>
                <a:latin typeface="Trebuchet MS"/>
                <a:cs typeface="Trebuchet MS"/>
              </a:rPr>
              <a:t>a</a:t>
            </a:r>
            <a:r>
              <a:rPr sz="3400" spc="-220" dirty="0">
                <a:solidFill>
                  <a:srgbClr val="1C1C1B"/>
                </a:solidFill>
                <a:latin typeface="Trebuchet MS"/>
                <a:cs typeface="Trebuchet MS"/>
              </a:rPr>
              <a:t> </a:t>
            </a:r>
            <a:r>
              <a:rPr sz="3400" spc="-405" dirty="0">
                <a:solidFill>
                  <a:srgbClr val="1C1C1B"/>
                </a:solidFill>
                <a:latin typeface="Trebuchet MS"/>
                <a:cs typeface="Trebuchet MS"/>
              </a:rPr>
              <a:t>a</a:t>
            </a:r>
            <a:r>
              <a:rPr sz="3400" spc="-220" dirty="0">
                <a:solidFill>
                  <a:srgbClr val="1C1C1B"/>
                </a:solidFill>
                <a:latin typeface="Trebuchet MS"/>
                <a:cs typeface="Trebuchet MS"/>
              </a:rPr>
              <a:t> </a:t>
            </a:r>
            <a:r>
              <a:rPr sz="3400" spc="-114" dirty="0">
                <a:solidFill>
                  <a:srgbClr val="1C1C1B"/>
                </a:solidFill>
                <a:latin typeface="Trebuchet MS"/>
                <a:cs typeface="Trebuchet MS"/>
              </a:rPr>
              <a:t>s</a:t>
            </a:r>
            <a:r>
              <a:rPr sz="3400" spc="-409" dirty="0">
                <a:solidFill>
                  <a:srgbClr val="1C1C1B"/>
                </a:solidFill>
                <a:latin typeface="Trebuchet MS"/>
                <a:cs typeface="Trebuchet MS"/>
              </a:rPr>
              <a:t>a</a:t>
            </a:r>
            <a:r>
              <a:rPr sz="3400" spc="-370" dirty="0">
                <a:solidFill>
                  <a:srgbClr val="1C1C1B"/>
                </a:solidFill>
                <a:latin typeface="Trebuchet MS"/>
                <a:cs typeface="Trebuchet MS"/>
              </a:rPr>
              <a:t>t</a:t>
            </a:r>
            <a:r>
              <a:rPr sz="3400" spc="-335" dirty="0">
                <a:solidFill>
                  <a:srgbClr val="1C1C1B"/>
                </a:solidFill>
                <a:latin typeface="Trebuchet MS"/>
                <a:cs typeface="Trebuchet MS"/>
              </a:rPr>
              <a:t>i</a:t>
            </a:r>
            <a:r>
              <a:rPr sz="3400" spc="-114" dirty="0">
                <a:solidFill>
                  <a:srgbClr val="1C1C1B"/>
                </a:solidFill>
                <a:latin typeface="Trebuchet MS"/>
                <a:cs typeface="Trebuchet MS"/>
              </a:rPr>
              <a:t>s</a:t>
            </a:r>
            <a:r>
              <a:rPr sz="3400" spc="-365" dirty="0">
                <a:solidFill>
                  <a:srgbClr val="1C1C1B"/>
                </a:solidFill>
                <a:latin typeface="Trebuchet MS"/>
                <a:cs typeface="Trebuchet MS"/>
              </a:rPr>
              <a:t>f</a:t>
            </a:r>
            <a:r>
              <a:rPr sz="3400" spc="-409" dirty="0">
                <a:solidFill>
                  <a:srgbClr val="1C1C1B"/>
                </a:solidFill>
                <a:latin typeface="Trebuchet MS"/>
                <a:cs typeface="Trebuchet MS"/>
              </a:rPr>
              <a:t>a</a:t>
            </a:r>
            <a:r>
              <a:rPr sz="3400" spc="-350" dirty="0">
                <a:solidFill>
                  <a:srgbClr val="1C1C1B"/>
                </a:solidFill>
                <a:latin typeface="Trebuchet MS"/>
                <a:cs typeface="Trebuchet MS"/>
              </a:rPr>
              <a:t>c</a:t>
            </a:r>
            <a:r>
              <a:rPr sz="3400" spc="-434" dirty="0">
                <a:solidFill>
                  <a:srgbClr val="1C1C1B"/>
                </a:solidFill>
                <a:latin typeface="Trebuchet MS"/>
                <a:cs typeface="Trebuchet MS"/>
              </a:rPr>
              <a:t>e</a:t>
            </a:r>
            <a:r>
              <a:rPr sz="3400" spc="-330" dirty="0">
                <a:solidFill>
                  <a:srgbClr val="1C1C1B"/>
                </a:solidFill>
                <a:latin typeface="Trebuchet MS"/>
                <a:cs typeface="Trebuchet MS"/>
              </a:rPr>
              <a:t>r</a:t>
            </a:r>
            <a:r>
              <a:rPr sz="3400" spc="-220" dirty="0">
                <a:solidFill>
                  <a:srgbClr val="1C1C1B"/>
                </a:solidFill>
                <a:latin typeface="Trebuchet MS"/>
                <a:cs typeface="Trebuchet MS"/>
              </a:rPr>
              <a:t> </a:t>
            </a:r>
            <a:r>
              <a:rPr sz="3400" spc="-335" dirty="0">
                <a:solidFill>
                  <a:srgbClr val="1C1C1B"/>
                </a:solidFill>
                <a:latin typeface="Trebuchet MS"/>
                <a:cs typeface="Trebuchet MS"/>
              </a:rPr>
              <a:t>y</a:t>
            </a:r>
            <a:r>
              <a:rPr sz="3400" spc="-220" dirty="0">
                <a:solidFill>
                  <a:srgbClr val="1C1C1B"/>
                </a:solidFill>
                <a:latin typeface="Trebuchet MS"/>
                <a:cs typeface="Trebuchet MS"/>
              </a:rPr>
              <a:t> </a:t>
            </a:r>
            <a:r>
              <a:rPr sz="3400" spc="-540" dirty="0">
                <a:solidFill>
                  <a:srgbClr val="1C1C1B"/>
                </a:solidFill>
                <a:latin typeface="Trebuchet MS"/>
                <a:cs typeface="Trebuchet MS"/>
              </a:rPr>
              <a:t>m</a:t>
            </a:r>
            <a:r>
              <a:rPr sz="3400" spc="-434" dirty="0">
                <a:solidFill>
                  <a:srgbClr val="1C1C1B"/>
                </a:solidFill>
                <a:latin typeface="Trebuchet MS"/>
                <a:cs typeface="Trebuchet MS"/>
              </a:rPr>
              <a:t>e</a:t>
            </a:r>
            <a:r>
              <a:rPr sz="3400" spc="-605" dirty="0">
                <a:solidFill>
                  <a:srgbClr val="1C1C1B"/>
                </a:solidFill>
                <a:latin typeface="Trebuchet MS"/>
                <a:cs typeface="Trebuchet MS"/>
              </a:rPr>
              <a:t>j</a:t>
            </a:r>
            <a:r>
              <a:rPr sz="3400" spc="-345" dirty="0">
                <a:solidFill>
                  <a:srgbClr val="1C1C1B"/>
                </a:solidFill>
                <a:latin typeface="Trebuchet MS"/>
                <a:cs typeface="Trebuchet MS"/>
              </a:rPr>
              <a:t>o</a:t>
            </a:r>
            <a:r>
              <a:rPr sz="3400" spc="-330" dirty="0">
                <a:solidFill>
                  <a:srgbClr val="1C1C1B"/>
                </a:solidFill>
                <a:latin typeface="Trebuchet MS"/>
                <a:cs typeface="Trebuchet MS"/>
              </a:rPr>
              <a:t>r</a:t>
            </a:r>
            <a:r>
              <a:rPr sz="3400" spc="-409" dirty="0">
                <a:solidFill>
                  <a:srgbClr val="1C1C1B"/>
                </a:solidFill>
                <a:latin typeface="Trebuchet MS"/>
                <a:cs typeface="Trebuchet MS"/>
              </a:rPr>
              <a:t>a</a:t>
            </a:r>
            <a:r>
              <a:rPr sz="3400" spc="-330" dirty="0">
                <a:solidFill>
                  <a:srgbClr val="1C1C1B"/>
                </a:solidFill>
                <a:latin typeface="Trebuchet MS"/>
                <a:cs typeface="Trebuchet MS"/>
              </a:rPr>
              <a:t>r</a:t>
            </a:r>
            <a:r>
              <a:rPr sz="3400" spc="-220" dirty="0">
                <a:solidFill>
                  <a:srgbClr val="1C1C1B"/>
                </a:solidFill>
                <a:latin typeface="Trebuchet MS"/>
                <a:cs typeface="Trebuchet MS"/>
              </a:rPr>
              <a:t> </a:t>
            </a:r>
            <a:r>
              <a:rPr sz="3400" spc="-365" dirty="0">
                <a:solidFill>
                  <a:srgbClr val="1C1C1B"/>
                </a:solidFill>
                <a:latin typeface="Trebuchet MS"/>
                <a:cs typeface="Trebuchet MS"/>
              </a:rPr>
              <a:t>l</a:t>
            </a:r>
            <a:r>
              <a:rPr sz="3400" spc="-405" dirty="0">
                <a:solidFill>
                  <a:srgbClr val="1C1C1B"/>
                </a:solidFill>
                <a:latin typeface="Trebuchet MS"/>
                <a:cs typeface="Trebuchet MS"/>
              </a:rPr>
              <a:t>a</a:t>
            </a:r>
            <a:r>
              <a:rPr sz="3400" spc="-220" dirty="0">
                <a:solidFill>
                  <a:srgbClr val="1C1C1B"/>
                </a:solidFill>
                <a:latin typeface="Trebuchet MS"/>
                <a:cs typeface="Trebuchet MS"/>
              </a:rPr>
              <a:t> </a:t>
            </a:r>
            <a:r>
              <a:rPr sz="3400" spc="-114" dirty="0">
                <a:solidFill>
                  <a:srgbClr val="1C1C1B"/>
                </a:solidFill>
                <a:latin typeface="Trebuchet MS"/>
                <a:cs typeface="Trebuchet MS"/>
              </a:rPr>
              <a:t>s</a:t>
            </a:r>
            <a:r>
              <a:rPr sz="3400" spc="-365" dirty="0">
                <a:solidFill>
                  <a:srgbClr val="1C1C1B"/>
                </a:solidFill>
                <a:latin typeface="Trebuchet MS"/>
                <a:cs typeface="Trebuchet MS"/>
              </a:rPr>
              <a:t>u</a:t>
            </a:r>
            <a:r>
              <a:rPr sz="3400" spc="-434" dirty="0">
                <a:solidFill>
                  <a:srgbClr val="1C1C1B"/>
                </a:solidFill>
                <a:latin typeface="Trebuchet MS"/>
                <a:cs typeface="Trebuchet MS"/>
              </a:rPr>
              <a:t>b</a:t>
            </a:r>
            <a:r>
              <a:rPr sz="3400" spc="-114" dirty="0">
                <a:solidFill>
                  <a:srgbClr val="1C1C1B"/>
                </a:solidFill>
                <a:latin typeface="Trebuchet MS"/>
                <a:cs typeface="Trebuchet MS"/>
              </a:rPr>
              <a:t>s</a:t>
            </a:r>
            <a:r>
              <a:rPr sz="3400" spc="-335" dirty="0">
                <a:solidFill>
                  <a:srgbClr val="1C1C1B"/>
                </a:solidFill>
                <a:latin typeface="Trebuchet MS"/>
                <a:cs typeface="Trebuchet MS"/>
              </a:rPr>
              <a:t>i</a:t>
            </a:r>
            <a:r>
              <a:rPr sz="3400" spc="-114" dirty="0">
                <a:solidFill>
                  <a:srgbClr val="1C1C1B"/>
                </a:solidFill>
                <a:latin typeface="Trebuchet MS"/>
                <a:cs typeface="Trebuchet MS"/>
              </a:rPr>
              <a:t>s</a:t>
            </a:r>
            <a:r>
              <a:rPr sz="3400" spc="-370" dirty="0">
                <a:solidFill>
                  <a:srgbClr val="1C1C1B"/>
                </a:solidFill>
                <a:latin typeface="Trebuchet MS"/>
                <a:cs typeface="Trebuchet MS"/>
              </a:rPr>
              <a:t>t</a:t>
            </a:r>
            <a:r>
              <a:rPr sz="3400" spc="-434" dirty="0">
                <a:solidFill>
                  <a:srgbClr val="1C1C1B"/>
                </a:solidFill>
                <a:latin typeface="Trebuchet MS"/>
                <a:cs typeface="Trebuchet MS"/>
              </a:rPr>
              <a:t>e</a:t>
            </a:r>
            <a:r>
              <a:rPr sz="3400" spc="-375" dirty="0">
                <a:solidFill>
                  <a:srgbClr val="1C1C1B"/>
                </a:solidFill>
                <a:latin typeface="Trebuchet MS"/>
                <a:cs typeface="Trebuchet MS"/>
              </a:rPr>
              <a:t>n</a:t>
            </a:r>
            <a:r>
              <a:rPr sz="3400" spc="-350" dirty="0">
                <a:solidFill>
                  <a:srgbClr val="1C1C1B"/>
                </a:solidFill>
                <a:latin typeface="Trebuchet MS"/>
                <a:cs typeface="Trebuchet MS"/>
              </a:rPr>
              <a:t>c</a:t>
            </a:r>
            <a:r>
              <a:rPr sz="3400" spc="-335" dirty="0">
                <a:solidFill>
                  <a:srgbClr val="1C1C1B"/>
                </a:solidFill>
                <a:latin typeface="Trebuchet MS"/>
                <a:cs typeface="Trebuchet MS"/>
              </a:rPr>
              <a:t>i</a:t>
            </a:r>
            <a:r>
              <a:rPr sz="3400" spc="-409" dirty="0">
                <a:solidFill>
                  <a:srgbClr val="1C1C1B"/>
                </a:solidFill>
                <a:latin typeface="Trebuchet MS"/>
                <a:cs typeface="Trebuchet MS"/>
              </a:rPr>
              <a:t>a</a:t>
            </a:r>
            <a:r>
              <a:rPr sz="3400" spc="-690" dirty="0">
                <a:solidFill>
                  <a:srgbClr val="1C1C1B"/>
                </a:solidFill>
                <a:latin typeface="Trebuchet MS"/>
                <a:cs typeface="Trebuchet MS"/>
              </a:rPr>
              <a:t>.</a:t>
            </a:r>
            <a:endParaRPr sz="3400">
              <a:latin typeface="Trebuchet MS"/>
              <a:cs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33304" y="2847238"/>
            <a:ext cx="5918835" cy="1325245"/>
          </a:xfrm>
          <a:prstGeom prst="rect">
            <a:avLst/>
          </a:prstGeom>
        </p:spPr>
        <p:txBody>
          <a:bodyPr vert="horz" wrap="square" lIns="0" tIns="61594" rIns="0" bIns="0" rtlCol="0">
            <a:spAutoFit/>
          </a:bodyPr>
          <a:lstStyle/>
          <a:p>
            <a:pPr marL="12700" marR="5080">
              <a:lnSpc>
                <a:spcPts val="3300"/>
              </a:lnSpc>
              <a:spcBef>
                <a:spcPts val="484"/>
              </a:spcBef>
            </a:pPr>
            <a:r>
              <a:rPr sz="3000" spc="-295" dirty="0">
                <a:solidFill>
                  <a:srgbClr val="1C1C1B"/>
                </a:solidFill>
                <a:latin typeface="Trebuchet MS"/>
                <a:cs typeface="Trebuchet MS"/>
              </a:rPr>
              <a:t>La</a:t>
            </a:r>
            <a:r>
              <a:rPr sz="3000" spc="-185" dirty="0">
                <a:solidFill>
                  <a:srgbClr val="1C1C1B"/>
                </a:solidFill>
                <a:latin typeface="Trebuchet MS"/>
                <a:cs typeface="Trebuchet MS"/>
              </a:rPr>
              <a:t> </a:t>
            </a:r>
            <a:r>
              <a:rPr sz="3000" spc="-315" dirty="0">
                <a:solidFill>
                  <a:srgbClr val="1C1C1B"/>
                </a:solidFill>
                <a:latin typeface="Trebuchet MS"/>
                <a:cs typeface="Trebuchet MS"/>
              </a:rPr>
              <a:t>actividad</a:t>
            </a:r>
            <a:r>
              <a:rPr sz="3000" spc="-180" dirty="0">
                <a:solidFill>
                  <a:srgbClr val="1C1C1B"/>
                </a:solidFill>
                <a:latin typeface="Trebuchet MS"/>
                <a:cs typeface="Trebuchet MS"/>
              </a:rPr>
              <a:t> </a:t>
            </a:r>
            <a:r>
              <a:rPr sz="3000" spc="-310" dirty="0">
                <a:solidFill>
                  <a:srgbClr val="1C1C1B"/>
                </a:solidFill>
                <a:latin typeface="Trebuchet MS"/>
                <a:cs typeface="Trebuchet MS"/>
              </a:rPr>
              <a:t>utilitaria</a:t>
            </a:r>
            <a:r>
              <a:rPr sz="3000" spc="-185" dirty="0">
                <a:solidFill>
                  <a:srgbClr val="1C1C1B"/>
                </a:solidFill>
                <a:latin typeface="Trebuchet MS"/>
                <a:cs typeface="Trebuchet MS"/>
              </a:rPr>
              <a:t> </a:t>
            </a:r>
            <a:r>
              <a:rPr sz="3000" spc="-300" dirty="0">
                <a:solidFill>
                  <a:srgbClr val="1C1C1B"/>
                </a:solidFill>
                <a:latin typeface="Trebuchet MS"/>
                <a:cs typeface="Trebuchet MS"/>
              </a:rPr>
              <a:t>responde</a:t>
            </a:r>
            <a:r>
              <a:rPr sz="3000" spc="-180" dirty="0">
                <a:solidFill>
                  <a:srgbClr val="1C1C1B"/>
                </a:solidFill>
                <a:latin typeface="Trebuchet MS"/>
                <a:cs typeface="Trebuchet MS"/>
              </a:rPr>
              <a:t> </a:t>
            </a:r>
            <a:r>
              <a:rPr sz="3000" spc="-340" dirty="0">
                <a:solidFill>
                  <a:srgbClr val="1C1C1B"/>
                </a:solidFill>
                <a:latin typeface="Trebuchet MS"/>
                <a:cs typeface="Trebuchet MS"/>
              </a:rPr>
              <a:t>en</a:t>
            </a:r>
            <a:r>
              <a:rPr sz="3000" spc="-185" dirty="0">
                <a:solidFill>
                  <a:srgbClr val="1C1C1B"/>
                </a:solidFill>
                <a:latin typeface="Trebuchet MS"/>
                <a:cs typeface="Trebuchet MS"/>
              </a:rPr>
              <a:t> </a:t>
            </a:r>
            <a:r>
              <a:rPr sz="3000" spc="-340" dirty="0">
                <a:solidFill>
                  <a:srgbClr val="1C1C1B"/>
                </a:solidFill>
                <a:latin typeface="Trebuchet MS"/>
                <a:cs typeface="Trebuchet MS"/>
              </a:rPr>
              <a:t>primera </a:t>
            </a:r>
            <a:r>
              <a:rPr sz="3000" spc="-335" dirty="0">
                <a:solidFill>
                  <a:srgbClr val="1C1C1B"/>
                </a:solidFill>
                <a:latin typeface="Trebuchet MS"/>
                <a:cs typeface="Trebuchet MS"/>
              </a:rPr>
              <a:t> </a:t>
            </a:r>
            <a:r>
              <a:rPr sz="3000" spc="-290" dirty="0">
                <a:solidFill>
                  <a:srgbClr val="1C1C1B"/>
                </a:solidFill>
                <a:latin typeface="Trebuchet MS"/>
                <a:cs typeface="Trebuchet MS"/>
              </a:rPr>
              <a:t>instancia</a:t>
            </a:r>
            <a:r>
              <a:rPr sz="3000" spc="-185" dirty="0">
                <a:solidFill>
                  <a:srgbClr val="1C1C1B"/>
                </a:solidFill>
                <a:latin typeface="Trebuchet MS"/>
                <a:cs typeface="Trebuchet MS"/>
              </a:rPr>
              <a:t> </a:t>
            </a:r>
            <a:r>
              <a:rPr sz="3000" spc="-345" dirty="0">
                <a:solidFill>
                  <a:srgbClr val="1C1C1B"/>
                </a:solidFill>
                <a:latin typeface="Trebuchet MS"/>
                <a:cs typeface="Trebuchet MS"/>
              </a:rPr>
              <a:t>a</a:t>
            </a:r>
            <a:r>
              <a:rPr sz="3000" spc="-185" dirty="0">
                <a:solidFill>
                  <a:srgbClr val="1C1C1B"/>
                </a:solidFill>
                <a:latin typeface="Trebuchet MS"/>
                <a:cs typeface="Trebuchet MS"/>
              </a:rPr>
              <a:t> </a:t>
            </a:r>
            <a:r>
              <a:rPr sz="3000" spc="-320" dirty="0">
                <a:solidFill>
                  <a:srgbClr val="1C1C1B"/>
                </a:solidFill>
                <a:latin typeface="Trebuchet MS"/>
                <a:cs typeface="Trebuchet MS"/>
              </a:rPr>
              <a:t>una</a:t>
            </a:r>
            <a:r>
              <a:rPr sz="3000" spc="-185" dirty="0">
                <a:solidFill>
                  <a:srgbClr val="1C1C1B"/>
                </a:solidFill>
                <a:latin typeface="Trebuchet MS"/>
                <a:cs typeface="Trebuchet MS"/>
              </a:rPr>
              <a:t> </a:t>
            </a:r>
            <a:r>
              <a:rPr sz="3000" spc="-305" dirty="0">
                <a:solidFill>
                  <a:srgbClr val="1C1C1B"/>
                </a:solidFill>
                <a:latin typeface="Trebuchet MS"/>
                <a:cs typeface="Trebuchet MS"/>
              </a:rPr>
              <a:t>necesidad</a:t>
            </a:r>
            <a:r>
              <a:rPr sz="3000" spc="-185" dirty="0">
                <a:solidFill>
                  <a:srgbClr val="1C1C1B"/>
                </a:solidFill>
                <a:latin typeface="Trebuchet MS"/>
                <a:cs typeface="Trebuchet MS"/>
              </a:rPr>
              <a:t> </a:t>
            </a:r>
            <a:r>
              <a:rPr sz="3000" spc="-360" dirty="0">
                <a:solidFill>
                  <a:srgbClr val="1C1C1B"/>
                </a:solidFill>
                <a:latin typeface="Trebuchet MS"/>
                <a:cs typeface="Trebuchet MS"/>
              </a:rPr>
              <a:t>de</a:t>
            </a:r>
            <a:r>
              <a:rPr sz="3000" spc="-185" dirty="0">
                <a:solidFill>
                  <a:srgbClr val="1C1C1B"/>
                </a:solidFill>
                <a:latin typeface="Trebuchet MS"/>
                <a:cs typeface="Trebuchet MS"/>
              </a:rPr>
              <a:t> </a:t>
            </a:r>
            <a:r>
              <a:rPr sz="3000" spc="-265" dirty="0">
                <a:solidFill>
                  <a:srgbClr val="1C1C1B"/>
                </a:solidFill>
                <a:latin typeface="Trebuchet MS"/>
                <a:cs typeface="Trebuchet MS"/>
              </a:rPr>
              <a:t>subsistencia</a:t>
            </a:r>
            <a:r>
              <a:rPr sz="3000" spc="-185" dirty="0">
                <a:solidFill>
                  <a:srgbClr val="1C1C1B"/>
                </a:solidFill>
                <a:latin typeface="Trebuchet MS"/>
                <a:cs typeface="Trebuchet MS"/>
              </a:rPr>
              <a:t> </a:t>
            </a:r>
            <a:r>
              <a:rPr sz="3000" spc="-285" dirty="0">
                <a:solidFill>
                  <a:srgbClr val="1C1C1B"/>
                </a:solidFill>
                <a:latin typeface="Trebuchet MS"/>
                <a:cs typeface="Trebuchet MS"/>
              </a:rPr>
              <a:t>y </a:t>
            </a:r>
            <a:r>
              <a:rPr sz="3000" spc="-890" dirty="0">
                <a:solidFill>
                  <a:srgbClr val="1C1C1B"/>
                </a:solidFill>
                <a:latin typeface="Trebuchet MS"/>
                <a:cs typeface="Trebuchet MS"/>
              </a:rPr>
              <a:t> </a:t>
            </a:r>
            <a:r>
              <a:rPr sz="3000" spc="-340" dirty="0">
                <a:solidFill>
                  <a:srgbClr val="1C1C1B"/>
                </a:solidFill>
                <a:latin typeface="Trebuchet MS"/>
                <a:cs typeface="Trebuchet MS"/>
              </a:rPr>
              <a:t>p</a:t>
            </a:r>
            <a:r>
              <a:rPr sz="3000" spc="-280" dirty="0">
                <a:solidFill>
                  <a:srgbClr val="1C1C1B"/>
                </a:solidFill>
                <a:latin typeface="Trebuchet MS"/>
                <a:cs typeface="Trebuchet MS"/>
              </a:rPr>
              <a:t>r</a:t>
            </a:r>
            <a:r>
              <a:rPr sz="3000" spc="-290" dirty="0">
                <a:solidFill>
                  <a:srgbClr val="1C1C1B"/>
                </a:solidFill>
                <a:latin typeface="Trebuchet MS"/>
                <a:cs typeface="Trebuchet MS"/>
              </a:rPr>
              <a:t>o</a:t>
            </a:r>
            <a:r>
              <a:rPr sz="3000" spc="-345" dirty="0">
                <a:solidFill>
                  <a:srgbClr val="1C1C1B"/>
                </a:solidFill>
                <a:latin typeface="Trebuchet MS"/>
                <a:cs typeface="Trebuchet MS"/>
              </a:rPr>
              <a:t>d</a:t>
            </a:r>
            <a:r>
              <a:rPr sz="3000" spc="-305" dirty="0">
                <a:solidFill>
                  <a:srgbClr val="1C1C1B"/>
                </a:solidFill>
                <a:latin typeface="Trebuchet MS"/>
                <a:cs typeface="Trebuchet MS"/>
              </a:rPr>
              <a:t>u</a:t>
            </a:r>
            <a:r>
              <a:rPr sz="3000" spc="-295" dirty="0">
                <a:solidFill>
                  <a:srgbClr val="1C1C1B"/>
                </a:solidFill>
                <a:latin typeface="Trebuchet MS"/>
                <a:cs typeface="Trebuchet MS"/>
              </a:rPr>
              <a:t>cc</a:t>
            </a:r>
            <a:r>
              <a:rPr sz="3000" spc="-290" dirty="0">
                <a:solidFill>
                  <a:srgbClr val="1C1C1B"/>
                </a:solidFill>
                <a:latin typeface="Trebuchet MS"/>
                <a:cs typeface="Trebuchet MS"/>
              </a:rPr>
              <a:t>ió</a:t>
            </a:r>
            <a:r>
              <a:rPr sz="3000" spc="-315" dirty="0">
                <a:solidFill>
                  <a:srgbClr val="1C1C1B"/>
                </a:solidFill>
                <a:latin typeface="Trebuchet MS"/>
                <a:cs typeface="Trebuchet MS"/>
              </a:rPr>
              <a:t>n</a:t>
            </a:r>
            <a:r>
              <a:rPr sz="3000" spc="-185" dirty="0">
                <a:solidFill>
                  <a:srgbClr val="1C1C1B"/>
                </a:solidFill>
                <a:latin typeface="Trebuchet MS"/>
                <a:cs typeface="Trebuchet MS"/>
              </a:rPr>
              <a:t> </a:t>
            </a:r>
            <a:r>
              <a:rPr sz="3000" spc="-340" dirty="0">
                <a:solidFill>
                  <a:srgbClr val="1C1C1B"/>
                </a:solidFill>
                <a:latin typeface="Trebuchet MS"/>
                <a:cs typeface="Trebuchet MS"/>
              </a:rPr>
              <a:t>p</a:t>
            </a:r>
            <a:r>
              <a:rPr sz="3000" spc="-345" dirty="0">
                <a:solidFill>
                  <a:srgbClr val="1C1C1B"/>
                </a:solidFill>
                <a:latin typeface="Trebuchet MS"/>
                <a:cs typeface="Trebuchet MS"/>
              </a:rPr>
              <a:t>a</a:t>
            </a:r>
            <a:r>
              <a:rPr sz="3000" spc="-280" dirty="0">
                <a:solidFill>
                  <a:srgbClr val="1C1C1B"/>
                </a:solidFill>
                <a:latin typeface="Trebuchet MS"/>
                <a:cs typeface="Trebuchet MS"/>
              </a:rPr>
              <a:t>r</a:t>
            </a:r>
            <a:r>
              <a:rPr sz="3000" spc="-345" dirty="0">
                <a:solidFill>
                  <a:srgbClr val="1C1C1B"/>
                </a:solidFill>
                <a:latin typeface="Trebuchet MS"/>
                <a:cs typeface="Trebuchet MS"/>
              </a:rPr>
              <a:t>a</a:t>
            </a:r>
            <a:r>
              <a:rPr sz="3000" spc="-185" dirty="0">
                <a:solidFill>
                  <a:srgbClr val="1C1C1B"/>
                </a:solidFill>
                <a:latin typeface="Trebuchet MS"/>
                <a:cs typeface="Trebuchet MS"/>
              </a:rPr>
              <a:t> </a:t>
            </a:r>
            <a:r>
              <a:rPr sz="3000" spc="-320" dirty="0">
                <a:solidFill>
                  <a:srgbClr val="1C1C1B"/>
                </a:solidFill>
                <a:latin typeface="Trebuchet MS"/>
                <a:cs typeface="Trebuchet MS"/>
              </a:rPr>
              <a:t>l</a:t>
            </a:r>
            <a:r>
              <a:rPr sz="3000" spc="-345" dirty="0">
                <a:solidFill>
                  <a:srgbClr val="1C1C1B"/>
                </a:solidFill>
                <a:latin typeface="Trebuchet MS"/>
                <a:cs typeface="Trebuchet MS"/>
              </a:rPr>
              <a:t>a</a:t>
            </a:r>
            <a:r>
              <a:rPr sz="3000" spc="-185" dirty="0">
                <a:solidFill>
                  <a:srgbClr val="1C1C1B"/>
                </a:solidFill>
                <a:latin typeface="Trebuchet MS"/>
                <a:cs typeface="Trebuchet MS"/>
              </a:rPr>
              <a:t> </a:t>
            </a:r>
            <a:r>
              <a:rPr sz="3000" spc="-90" dirty="0">
                <a:solidFill>
                  <a:srgbClr val="1C1C1B"/>
                </a:solidFill>
                <a:latin typeface="Trebuchet MS"/>
                <a:cs typeface="Trebuchet MS"/>
              </a:rPr>
              <a:t>s</a:t>
            </a:r>
            <a:r>
              <a:rPr sz="3000" spc="-305" dirty="0">
                <a:solidFill>
                  <a:srgbClr val="1C1C1B"/>
                </a:solidFill>
                <a:latin typeface="Trebuchet MS"/>
                <a:cs typeface="Trebuchet MS"/>
              </a:rPr>
              <a:t>u</a:t>
            </a:r>
            <a:r>
              <a:rPr sz="3000" spc="-370" dirty="0">
                <a:solidFill>
                  <a:srgbClr val="1C1C1B"/>
                </a:solidFill>
                <a:latin typeface="Trebuchet MS"/>
                <a:cs typeface="Trebuchet MS"/>
              </a:rPr>
              <a:t>b</a:t>
            </a:r>
            <a:r>
              <a:rPr sz="3000" spc="-90" dirty="0">
                <a:solidFill>
                  <a:srgbClr val="1C1C1B"/>
                </a:solidFill>
                <a:latin typeface="Trebuchet MS"/>
                <a:cs typeface="Trebuchet MS"/>
              </a:rPr>
              <a:t>s</a:t>
            </a:r>
            <a:r>
              <a:rPr sz="3000" spc="-290" dirty="0">
                <a:solidFill>
                  <a:srgbClr val="1C1C1B"/>
                </a:solidFill>
                <a:latin typeface="Trebuchet MS"/>
                <a:cs typeface="Trebuchet MS"/>
              </a:rPr>
              <a:t>i</a:t>
            </a:r>
            <a:r>
              <a:rPr sz="3000" spc="-90" dirty="0">
                <a:solidFill>
                  <a:srgbClr val="1C1C1B"/>
                </a:solidFill>
                <a:latin typeface="Trebuchet MS"/>
                <a:cs typeface="Trebuchet MS"/>
              </a:rPr>
              <a:t>s</a:t>
            </a:r>
            <a:r>
              <a:rPr sz="3000" spc="-320" dirty="0">
                <a:solidFill>
                  <a:srgbClr val="1C1C1B"/>
                </a:solidFill>
                <a:latin typeface="Trebuchet MS"/>
                <a:cs typeface="Trebuchet MS"/>
              </a:rPr>
              <a:t>t</a:t>
            </a:r>
            <a:r>
              <a:rPr sz="3000" spc="-370" dirty="0">
                <a:solidFill>
                  <a:srgbClr val="1C1C1B"/>
                </a:solidFill>
                <a:latin typeface="Trebuchet MS"/>
                <a:cs typeface="Trebuchet MS"/>
              </a:rPr>
              <a:t>e</a:t>
            </a:r>
            <a:r>
              <a:rPr sz="3000" spc="-315" dirty="0">
                <a:solidFill>
                  <a:srgbClr val="1C1C1B"/>
                </a:solidFill>
                <a:latin typeface="Trebuchet MS"/>
                <a:cs typeface="Trebuchet MS"/>
              </a:rPr>
              <a:t>n</a:t>
            </a:r>
            <a:r>
              <a:rPr sz="3000" spc="-295" dirty="0">
                <a:solidFill>
                  <a:srgbClr val="1C1C1B"/>
                </a:solidFill>
                <a:latin typeface="Trebuchet MS"/>
                <a:cs typeface="Trebuchet MS"/>
              </a:rPr>
              <a:t>c</a:t>
            </a:r>
            <a:r>
              <a:rPr sz="3000" spc="-290" dirty="0">
                <a:solidFill>
                  <a:srgbClr val="1C1C1B"/>
                </a:solidFill>
                <a:latin typeface="Trebuchet MS"/>
                <a:cs typeface="Trebuchet MS"/>
              </a:rPr>
              <a:t>i</a:t>
            </a:r>
            <a:r>
              <a:rPr sz="3000" spc="-345" dirty="0">
                <a:solidFill>
                  <a:srgbClr val="1C1C1B"/>
                </a:solidFill>
                <a:latin typeface="Trebuchet MS"/>
                <a:cs typeface="Trebuchet MS"/>
              </a:rPr>
              <a:t>a</a:t>
            </a:r>
            <a:r>
              <a:rPr sz="3000" spc="-605" dirty="0">
                <a:solidFill>
                  <a:srgbClr val="1C1C1B"/>
                </a:solidFill>
                <a:latin typeface="Trebuchet MS"/>
                <a:cs typeface="Trebuchet MS"/>
              </a:rPr>
              <a:t>.</a:t>
            </a:r>
            <a:endParaRPr sz="3000">
              <a:latin typeface="Trebuchet MS"/>
              <a:cs typeface="Trebuchet MS"/>
            </a:endParaRPr>
          </a:p>
        </p:txBody>
      </p:sp>
      <p:sp>
        <p:nvSpPr>
          <p:cNvPr id="3" name="object 3"/>
          <p:cNvSpPr txBox="1"/>
          <p:nvPr/>
        </p:nvSpPr>
        <p:spPr>
          <a:xfrm>
            <a:off x="8623824" y="4893384"/>
            <a:ext cx="5657850" cy="1743710"/>
          </a:xfrm>
          <a:prstGeom prst="rect">
            <a:avLst/>
          </a:prstGeom>
        </p:spPr>
        <p:txBody>
          <a:bodyPr vert="horz" wrap="square" lIns="0" tIns="61594" rIns="0" bIns="0" rtlCol="0">
            <a:spAutoFit/>
          </a:bodyPr>
          <a:lstStyle/>
          <a:p>
            <a:pPr marL="12700" marR="5080">
              <a:lnSpc>
                <a:spcPts val="3300"/>
              </a:lnSpc>
              <a:spcBef>
                <a:spcPts val="484"/>
              </a:spcBef>
            </a:pPr>
            <a:r>
              <a:rPr sz="3000" spc="-300" dirty="0">
                <a:solidFill>
                  <a:srgbClr val="1C1C1B"/>
                </a:solidFill>
                <a:latin typeface="Trebuchet MS"/>
                <a:cs typeface="Trebuchet MS"/>
              </a:rPr>
              <a:t>La</a:t>
            </a:r>
            <a:r>
              <a:rPr sz="3000" spc="-185" dirty="0">
                <a:solidFill>
                  <a:srgbClr val="1C1C1B"/>
                </a:solidFill>
                <a:latin typeface="Trebuchet MS"/>
                <a:cs typeface="Trebuchet MS"/>
              </a:rPr>
              <a:t> </a:t>
            </a:r>
            <a:r>
              <a:rPr sz="3000" spc="-315" dirty="0">
                <a:solidFill>
                  <a:srgbClr val="1C1C1B"/>
                </a:solidFill>
                <a:latin typeface="Trebuchet MS"/>
                <a:cs typeface="Trebuchet MS"/>
              </a:rPr>
              <a:t>actividad</a:t>
            </a:r>
            <a:r>
              <a:rPr sz="3000" spc="-180" dirty="0">
                <a:solidFill>
                  <a:srgbClr val="1C1C1B"/>
                </a:solidFill>
                <a:latin typeface="Trebuchet MS"/>
                <a:cs typeface="Trebuchet MS"/>
              </a:rPr>
              <a:t> </a:t>
            </a:r>
            <a:r>
              <a:rPr sz="3000" spc="-315" dirty="0">
                <a:solidFill>
                  <a:srgbClr val="1C1C1B"/>
                </a:solidFill>
                <a:latin typeface="Trebuchet MS"/>
                <a:cs typeface="Trebuchet MS"/>
              </a:rPr>
              <a:t>científica</a:t>
            </a:r>
            <a:r>
              <a:rPr sz="3000" spc="-185" dirty="0">
                <a:solidFill>
                  <a:srgbClr val="1C1C1B"/>
                </a:solidFill>
                <a:latin typeface="Trebuchet MS"/>
                <a:cs typeface="Trebuchet MS"/>
              </a:rPr>
              <a:t> </a:t>
            </a:r>
            <a:r>
              <a:rPr sz="3000" spc="-335" dirty="0">
                <a:solidFill>
                  <a:srgbClr val="1C1C1B"/>
                </a:solidFill>
                <a:latin typeface="Trebuchet MS"/>
                <a:cs typeface="Trebuchet MS"/>
              </a:rPr>
              <a:t>apunta</a:t>
            </a:r>
            <a:r>
              <a:rPr sz="3000" spc="-180" dirty="0">
                <a:solidFill>
                  <a:srgbClr val="1C1C1B"/>
                </a:solidFill>
                <a:latin typeface="Trebuchet MS"/>
                <a:cs typeface="Trebuchet MS"/>
              </a:rPr>
              <a:t> </a:t>
            </a:r>
            <a:r>
              <a:rPr sz="3000" spc="-350" dirty="0">
                <a:solidFill>
                  <a:srgbClr val="1C1C1B"/>
                </a:solidFill>
                <a:latin typeface="Trebuchet MS"/>
                <a:cs typeface="Trebuchet MS"/>
              </a:rPr>
              <a:t>a</a:t>
            </a:r>
            <a:r>
              <a:rPr sz="3000" spc="-180" dirty="0">
                <a:solidFill>
                  <a:srgbClr val="1C1C1B"/>
                </a:solidFill>
                <a:latin typeface="Trebuchet MS"/>
                <a:cs typeface="Trebuchet MS"/>
              </a:rPr>
              <a:t> </a:t>
            </a:r>
            <a:r>
              <a:rPr sz="3000" spc="-280" dirty="0">
                <a:solidFill>
                  <a:srgbClr val="1C1C1B"/>
                </a:solidFill>
                <a:latin typeface="Trebuchet MS"/>
                <a:cs typeface="Trebuchet MS"/>
              </a:rPr>
              <a:t>satisfacer </a:t>
            </a:r>
            <a:r>
              <a:rPr sz="3000" spc="-890" dirty="0">
                <a:solidFill>
                  <a:srgbClr val="1C1C1B"/>
                </a:solidFill>
                <a:latin typeface="Trebuchet MS"/>
                <a:cs typeface="Trebuchet MS"/>
              </a:rPr>
              <a:t> </a:t>
            </a:r>
            <a:r>
              <a:rPr sz="3000" spc="-315" dirty="0">
                <a:solidFill>
                  <a:srgbClr val="1C1C1B"/>
                </a:solidFill>
                <a:latin typeface="Trebuchet MS"/>
                <a:cs typeface="Trebuchet MS"/>
              </a:rPr>
              <a:t>u</a:t>
            </a:r>
            <a:r>
              <a:rPr sz="3000" spc="-320" dirty="0">
                <a:solidFill>
                  <a:srgbClr val="1C1C1B"/>
                </a:solidFill>
                <a:latin typeface="Trebuchet MS"/>
                <a:cs typeface="Trebuchet MS"/>
              </a:rPr>
              <a:t>n</a:t>
            </a:r>
            <a:r>
              <a:rPr sz="3000" spc="-350" dirty="0">
                <a:solidFill>
                  <a:srgbClr val="1C1C1B"/>
                </a:solidFill>
                <a:latin typeface="Trebuchet MS"/>
                <a:cs typeface="Trebuchet MS"/>
              </a:rPr>
              <a:t>a</a:t>
            </a:r>
            <a:r>
              <a:rPr sz="3000" spc="-185" dirty="0">
                <a:solidFill>
                  <a:srgbClr val="1C1C1B"/>
                </a:solidFill>
                <a:latin typeface="Trebuchet MS"/>
                <a:cs typeface="Trebuchet MS"/>
              </a:rPr>
              <a:t> </a:t>
            </a:r>
            <a:r>
              <a:rPr sz="3000" spc="-320" dirty="0">
                <a:solidFill>
                  <a:srgbClr val="1C1C1B"/>
                </a:solidFill>
                <a:latin typeface="Trebuchet MS"/>
                <a:cs typeface="Trebuchet MS"/>
              </a:rPr>
              <a:t>n</a:t>
            </a:r>
            <a:r>
              <a:rPr sz="3000" spc="-375" dirty="0">
                <a:solidFill>
                  <a:srgbClr val="1C1C1B"/>
                </a:solidFill>
                <a:latin typeface="Trebuchet MS"/>
                <a:cs typeface="Trebuchet MS"/>
              </a:rPr>
              <a:t>e</a:t>
            </a:r>
            <a:r>
              <a:rPr sz="3000" spc="-300" dirty="0">
                <a:solidFill>
                  <a:srgbClr val="1C1C1B"/>
                </a:solidFill>
                <a:latin typeface="Trebuchet MS"/>
                <a:cs typeface="Trebuchet MS"/>
              </a:rPr>
              <a:t>c</a:t>
            </a:r>
            <a:r>
              <a:rPr sz="3000" spc="-375" dirty="0">
                <a:solidFill>
                  <a:srgbClr val="1C1C1B"/>
                </a:solidFill>
                <a:latin typeface="Trebuchet MS"/>
                <a:cs typeface="Trebuchet MS"/>
              </a:rPr>
              <a:t>e</a:t>
            </a:r>
            <a:r>
              <a:rPr sz="3000" spc="-95" dirty="0">
                <a:solidFill>
                  <a:srgbClr val="1C1C1B"/>
                </a:solidFill>
                <a:latin typeface="Trebuchet MS"/>
                <a:cs typeface="Trebuchet MS"/>
              </a:rPr>
              <a:t>s</a:t>
            </a:r>
            <a:r>
              <a:rPr sz="3000" spc="-290" dirty="0">
                <a:solidFill>
                  <a:srgbClr val="1C1C1B"/>
                </a:solidFill>
                <a:latin typeface="Trebuchet MS"/>
                <a:cs typeface="Trebuchet MS"/>
              </a:rPr>
              <a:t>i</a:t>
            </a:r>
            <a:r>
              <a:rPr sz="3000" spc="-350" dirty="0">
                <a:solidFill>
                  <a:srgbClr val="1C1C1B"/>
                </a:solidFill>
                <a:latin typeface="Trebuchet MS"/>
                <a:cs typeface="Trebuchet MS"/>
              </a:rPr>
              <a:t>d</a:t>
            </a:r>
            <a:r>
              <a:rPr sz="3000" spc="-355" dirty="0">
                <a:solidFill>
                  <a:srgbClr val="1C1C1B"/>
                </a:solidFill>
                <a:latin typeface="Trebuchet MS"/>
                <a:cs typeface="Trebuchet MS"/>
              </a:rPr>
              <a:t>a</a:t>
            </a:r>
            <a:r>
              <a:rPr sz="3000" spc="-345" dirty="0">
                <a:solidFill>
                  <a:srgbClr val="1C1C1B"/>
                </a:solidFill>
                <a:latin typeface="Trebuchet MS"/>
                <a:cs typeface="Trebuchet MS"/>
              </a:rPr>
              <a:t>d</a:t>
            </a:r>
            <a:r>
              <a:rPr sz="3000" spc="-185" dirty="0">
                <a:solidFill>
                  <a:srgbClr val="1C1C1B"/>
                </a:solidFill>
                <a:latin typeface="Trebuchet MS"/>
                <a:cs typeface="Trebuchet MS"/>
              </a:rPr>
              <a:t> </a:t>
            </a:r>
            <a:r>
              <a:rPr sz="3000" spc="-350" dirty="0">
                <a:solidFill>
                  <a:srgbClr val="1C1C1B"/>
                </a:solidFill>
                <a:latin typeface="Trebuchet MS"/>
                <a:cs typeface="Trebuchet MS"/>
              </a:rPr>
              <a:t>d</a:t>
            </a:r>
            <a:r>
              <a:rPr sz="3000" spc="-370" dirty="0">
                <a:solidFill>
                  <a:srgbClr val="1C1C1B"/>
                </a:solidFill>
                <a:latin typeface="Trebuchet MS"/>
                <a:cs typeface="Trebuchet MS"/>
              </a:rPr>
              <a:t>e</a:t>
            </a:r>
            <a:r>
              <a:rPr sz="3000" spc="-185" dirty="0">
                <a:solidFill>
                  <a:srgbClr val="1C1C1B"/>
                </a:solidFill>
                <a:latin typeface="Trebuchet MS"/>
                <a:cs typeface="Trebuchet MS"/>
              </a:rPr>
              <a:t> </a:t>
            </a:r>
            <a:r>
              <a:rPr sz="3000" spc="-300" dirty="0">
                <a:solidFill>
                  <a:srgbClr val="1C1C1B"/>
                </a:solidFill>
                <a:latin typeface="Trebuchet MS"/>
                <a:cs typeface="Trebuchet MS"/>
              </a:rPr>
              <a:t>c</a:t>
            </a:r>
            <a:r>
              <a:rPr sz="3000" spc="-295" dirty="0">
                <a:solidFill>
                  <a:srgbClr val="1C1C1B"/>
                </a:solidFill>
                <a:latin typeface="Trebuchet MS"/>
                <a:cs typeface="Trebuchet MS"/>
              </a:rPr>
              <a:t>o</a:t>
            </a:r>
            <a:r>
              <a:rPr sz="3000" spc="-320" dirty="0">
                <a:solidFill>
                  <a:srgbClr val="1C1C1B"/>
                </a:solidFill>
                <a:latin typeface="Trebuchet MS"/>
                <a:cs typeface="Trebuchet MS"/>
              </a:rPr>
              <a:t>n</a:t>
            </a:r>
            <a:r>
              <a:rPr sz="3000" spc="-295" dirty="0">
                <a:solidFill>
                  <a:srgbClr val="1C1C1B"/>
                </a:solidFill>
                <a:latin typeface="Trebuchet MS"/>
                <a:cs typeface="Trebuchet MS"/>
              </a:rPr>
              <a:t>o</a:t>
            </a:r>
            <a:r>
              <a:rPr sz="3000" spc="-300" dirty="0">
                <a:solidFill>
                  <a:srgbClr val="1C1C1B"/>
                </a:solidFill>
                <a:latin typeface="Trebuchet MS"/>
                <a:cs typeface="Trebuchet MS"/>
              </a:rPr>
              <a:t>c</a:t>
            </a:r>
            <a:r>
              <a:rPr sz="3000" spc="-290" dirty="0">
                <a:solidFill>
                  <a:srgbClr val="1C1C1B"/>
                </a:solidFill>
                <a:latin typeface="Trebuchet MS"/>
                <a:cs typeface="Trebuchet MS"/>
              </a:rPr>
              <a:t>i</a:t>
            </a:r>
            <a:r>
              <a:rPr sz="3000" spc="-459" dirty="0">
                <a:solidFill>
                  <a:srgbClr val="1C1C1B"/>
                </a:solidFill>
                <a:latin typeface="Trebuchet MS"/>
                <a:cs typeface="Trebuchet MS"/>
              </a:rPr>
              <a:t>m</a:t>
            </a:r>
            <a:r>
              <a:rPr sz="3000" spc="-290" dirty="0">
                <a:solidFill>
                  <a:srgbClr val="1C1C1B"/>
                </a:solidFill>
                <a:latin typeface="Trebuchet MS"/>
                <a:cs typeface="Trebuchet MS"/>
              </a:rPr>
              <a:t>i</a:t>
            </a:r>
            <a:r>
              <a:rPr sz="3000" spc="-375" dirty="0">
                <a:solidFill>
                  <a:srgbClr val="1C1C1B"/>
                </a:solidFill>
                <a:latin typeface="Trebuchet MS"/>
                <a:cs typeface="Trebuchet MS"/>
              </a:rPr>
              <a:t>e</a:t>
            </a:r>
            <a:r>
              <a:rPr sz="3000" spc="-320" dirty="0">
                <a:solidFill>
                  <a:srgbClr val="1C1C1B"/>
                </a:solidFill>
                <a:latin typeface="Trebuchet MS"/>
                <a:cs typeface="Trebuchet MS"/>
              </a:rPr>
              <a:t>nt</a:t>
            </a:r>
            <a:r>
              <a:rPr sz="3000" spc="-290" dirty="0">
                <a:solidFill>
                  <a:srgbClr val="1C1C1B"/>
                </a:solidFill>
                <a:latin typeface="Trebuchet MS"/>
                <a:cs typeface="Trebuchet MS"/>
              </a:rPr>
              <a:t>o</a:t>
            </a:r>
            <a:r>
              <a:rPr sz="3000" spc="-185" dirty="0">
                <a:solidFill>
                  <a:srgbClr val="1C1C1B"/>
                </a:solidFill>
                <a:latin typeface="Trebuchet MS"/>
                <a:cs typeface="Trebuchet MS"/>
              </a:rPr>
              <a:t> </a:t>
            </a:r>
            <a:r>
              <a:rPr sz="3000" spc="-375" dirty="0">
                <a:solidFill>
                  <a:srgbClr val="1C1C1B"/>
                </a:solidFill>
                <a:latin typeface="Trebuchet MS"/>
                <a:cs typeface="Trebuchet MS"/>
              </a:rPr>
              <a:t>e</a:t>
            </a:r>
            <a:r>
              <a:rPr sz="3000" spc="-95" dirty="0">
                <a:solidFill>
                  <a:srgbClr val="1C1C1B"/>
                </a:solidFill>
                <a:latin typeface="Trebuchet MS"/>
                <a:cs typeface="Trebuchet MS"/>
              </a:rPr>
              <a:t>s</a:t>
            </a:r>
            <a:r>
              <a:rPr sz="3000" spc="-320" dirty="0">
                <a:solidFill>
                  <a:srgbClr val="1C1C1B"/>
                </a:solidFill>
                <a:latin typeface="Trebuchet MS"/>
                <a:cs typeface="Trebuchet MS"/>
              </a:rPr>
              <a:t>t</a:t>
            </a:r>
            <a:r>
              <a:rPr sz="3000" spc="-280" dirty="0">
                <a:solidFill>
                  <a:srgbClr val="1C1C1B"/>
                </a:solidFill>
                <a:latin typeface="Trebuchet MS"/>
                <a:cs typeface="Trebuchet MS"/>
              </a:rPr>
              <a:t>r</a:t>
            </a:r>
            <a:r>
              <a:rPr sz="3000" spc="-290" dirty="0">
                <a:solidFill>
                  <a:srgbClr val="1C1C1B"/>
                </a:solidFill>
                <a:latin typeface="Trebuchet MS"/>
                <a:cs typeface="Trebuchet MS"/>
              </a:rPr>
              <a:t>i</a:t>
            </a:r>
            <a:r>
              <a:rPr sz="3000" spc="-300" dirty="0">
                <a:solidFill>
                  <a:srgbClr val="1C1C1B"/>
                </a:solidFill>
                <a:latin typeface="Trebuchet MS"/>
                <a:cs typeface="Trebuchet MS"/>
              </a:rPr>
              <a:t>c</a:t>
            </a:r>
            <a:r>
              <a:rPr sz="3000" spc="-320" dirty="0">
                <a:solidFill>
                  <a:srgbClr val="1C1C1B"/>
                </a:solidFill>
                <a:latin typeface="Trebuchet MS"/>
                <a:cs typeface="Trebuchet MS"/>
              </a:rPr>
              <a:t>t</a:t>
            </a:r>
            <a:r>
              <a:rPr sz="3000" spc="-290" dirty="0">
                <a:solidFill>
                  <a:srgbClr val="1C1C1B"/>
                </a:solidFill>
                <a:latin typeface="Trebuchet MS"/>
                <a:cs typeface="Trebuchet MS"/>
              </a:rPr>
              <a:t>o</a:t>
            </a:r>
            <a:r>
              <a:rPr sz="3000" spc="-185" dirty="0">
                <a:solidFill>
                  <a:srgbClr val="1C1C1B"/>
                </a:solidFill>
                <a:latin typeface="Trebuchet MS"/>
                <a:cs typeface="Trebuchet MS"/>
              </a:rPr>
              <a:t> </a:t>
            </a:r>
            <a:r>
              <a:rPr sz="3000" spc="-210" dirty="0">
                <a:solidFill>
                  <a:srgbClr val="1C1C1B"/>
                </a:solidFill>
                <a:latin typeface="Trebuchet MS"/>
                <a:cs typeface="Trebuchet MS"/>
              </a:rPr>
              <a:t>y  </a:t>
            </a:r>
            <a:r>
              <a:rPr sz="3000" spc="-280" dirty="0">
                <a:solidFill>
                  <a:srgbClr val="1C1C1B"/>
                </a:solidFill>
                <a:latin typeface="Trebuchet MS"/>
                <a:cs typeface="Trebuchet MS"/>
              </a:rPr>
              <a:t>r</a:t>
            </a:r>
            <a:r>
              <a:rPr sz="3000" spc="-290" dirty="0">
                <a:solidFill>
                  <a:srgbClr val="1C1C1B"/>
                </a:solidFill>
                <a:latin typeface="Trebuchet MS"/>
                <a:cs typeface="Trebuchet MS"/>
              </a:rPr>
              <a:t>i</a:t>
            </a:r>
            <a:r>
              <a:rPr sz="3000" spc="-180" dirty="0">
                <a:solidFill>
                  <a:srgbClr val="1C1C1B"/>
                </a:solidFill>
                <a:latin typeface="Trebuchet MS"/>
                <a:cs typeface="Trebuchet MS"/>
              </a:rPr>
              <a:t>g</a:t>
            </a:r>
            <a:r>
              <a:rPr sz="3000" spc="-315" dirty="0">
                <a:solidFill>
                  <a:srgbClr val="1C1C1B"/>
                </a:solidFill>
                <a:latin typeface="Trebuchet MS"/>
                <a:cs typeface="Trebuchet MS"/>
              </a:rPr>
              <a:t>u</a:t>
            </a:r>
            <a:r>
              <a:rPr sz="3000" spc="-280" dirty="0">
                <a:solidFill>
                  <a:srgbClr val="1C1C1B"/>
                </a:solidFill>
                <a:latin typeface="Trebuchet MS"/>
                <a:cs typeface="Trebuchet MS"/>
              </a:rPr>
              <a:t>r</a:t>
            </a:r>
            <a:r>
              <a:rPr sz="3000" spc="-295" dirty="0">
                <a:solidFill>
                  <a:srgbClr val="1C1C1B"/>
                </a:solidFill>
                <a:latin typeface="Trebuchet MS"/>
                <a:cs typeface="Trebuchet MS"/>
              </a:rPr>
              <a:t>o</a:t>
            </a:r>
            <a:r>
              <a:rPr sz="3000" spc="-95" dirty="0">
                <a:solidFill>
                  <a:srgbClr val="1C1C1B"/>
                </a:solidFill>
                <a:latin typeface="Trebuchet MS"/>
                <a:cs typeface="Trebuchet MS"/>
              </a:rPr>
              <a:t>s</a:t>
            </a:r>
            <a:r>
              <a:rPr sz="3000" spc="-290" dirty="0">
                <a:solidFill>
                  <a:srgbClr val="1C1C1B"/>
                </a:solidFill>
                <a:latin typeface="Trebuchet MS"/>
                <a:cs typeface="Trebuchet MS"/>
              </a:rPr>
              <a:t>o</a:t>
            </a:r>
            <a:r>
              <a:rPr sz="3000" spc="-185" dirty="0">
                <a:solidFill>
                  <a:srgbClr val="1C1C1B"/>
                </a:solidFill>
                <a:latin typeface="Trebuchet MS"/>
                <a:cs typeface="Trebuchet MS"/>
              </a:rPr>
              <a:t> </a:t>
            </a:r>
            <a:r>
              <a:rPr sz="3000" spc="-350" dirty="0">
                <a:solidFill>
                  <a:srgbClr val="1C1C1B"/>
                </a:solidFill>
                <a:latin typeface="Trebuchet MS"/>
                <a:cs typeface="Trebuchet MS"/>
              </a:rPr>
              <a:t>q</a:t>
            </a:r>
            <a:r>
              <a:rPr sz="3000" spc="-315" dirty="0">
                <a:solidFill>
                  <a:srgbClr val="1C1C1B"/>
                </a:solidFill>
                <a:latin typeface="Trebuchet MS"/>
                <a:cs typeface="Trebuchet MS"/>
              </a:rPr>
              <a:t>u</a:t>
            </a:r>
            <a:r>
              <a:rPr sz="3000" spc="-370" dirty="0">
                <a:solidFill>
                  <a:srgbClr val="1C1C1B"/>
                </a:solidFill>
                <a:latin typeface="Trebuchet MS"/>
                <a:cs typeface="Trebuchet MS"/>
              </a:rPr>
              <a:t>e</a:t>
            </a:r>
            <a:r>
              <a:rPr sz="3000" spc="-185" dirty="0">
                <a:solidFill>
                  <a:srgbClr val="1C1C1B"/>
                </a:solidFill>
                <a:latin typeface="Trebuchet MS"/>
                <a:cs typeface="Trebuchet MS"/>
              </a:rPr>
              <a:t> </a:t>
            </a:r>
            <a:r>
              <a:rPr sz="3000" spc="-350" dirty="0">
                <a:solidFill>
                  <a:srgbClr val="1C1C1B"/>
                </a:solidFill>
                <a:latin typeface="Trebuchet MS"/>
                <a:cs typeface="Trebuchet MS"/>
              </a:rPr>
              <a:t>d</a:t>
            </a:r>
            <a:r>
              <a:rPr sz="3000" spc="-375" dirty="0">
                <a:solidFill>
                  <a:srgbClr val="1C1C1B"/>
                </a:solidFill>
                <a:latin typeface="Trebuchet MS"/>
                <a:cs typeface="Trebuchet MS"/>
              </a:rPr>
              <a:t>eb</a:t>
            </a:r>
            <a:r>
              <a:rPr sz="3000" spc="-370" dirty="0">
                <a:solidFill>
                  <a:srgbClr val="1C1C1B"/>
                </a:solidFill>
                <a:latin typeface="Trebuchet MS"/>
                <a:cs typeface="Trebuchet MS"/>
              </a:rPr>
              <a:t>e</a:t>
            </a:r>
            <a:r>
              <a:rPr sz="3000" spc="-185" dirty="0">
                <a:solidFill>
                  <a:srgbClr val="1C1C1B"/>
                </a:solidFill>
                <a:latin typeface="Trebuchet MS"/>
                <a:cs typeface="Trebuchet MS"/>
              </a:rPr>
              <a:t> </a:t>
            </a:r>
            <a:r>
              <a:rPr sz="3000" spc="-315" dirty="0">
                <a:solidFill>
                  <a:srgbClr val="1C1C1B"/>
                </a:solidFill>
                <a:latin typeface="Trebuchet MS"/>
                <a:cs typeface="Trebuchet MS"/>
              </a:rPr>
              <a:t>fu</a:t>
            </a:r>
            <a:r>
              <a:rPr sz="3000" spc="-320" dirty="0">
                <a:solidFill>
                  <a:srgbClr val="1C1C1B"/>
                </a:solidFill>
                <a:latin typeface="Trebuchet MS"/>
                <a:cs typeface="Trebuchet MS"/>
              </a:rPr>
              <a:t>n</a:t>
            </a:r>
            <a:r>
              <a:rPr sz="3000" spc="-350" dirty="0">
                <a:solidFill>
                  <a:srgbClr val="1C1C1B"/>
                </a:solidFill>
                <a:latin typeface="Trebuchet MS"/>
                <a:cs typeface="Trebuchet MS"/>
              </a:rPr>
              <a:t>d</a:t>
            </a:r>
            <a:r>
              <a:rPr sz="3000" spc="-355" dirty="0">
                <a:solidFill>
                  <a:srgbClr val="1C1C1B"/>
                </a:solidFill>
                <a:latin typeface="Trebuchet MS"/>
                <a:cs typeface="Trebuchet MS"/>
              </a:rPr>
              <a:t>a</a:t>
            </a:r>
            <a:r>
              <a:rPr sz="3000" spc="-459" dirty="0">
                <a:solidFill>
                  <a:srgbClr val="1C1C1B"/>
                </a:solidFill>
                <a:latin typeface="Trebuchet MS"/>
                <a:cs typeface="Trebuchet MS"/>
              </a:rPr>
              <a:t>m</a:t>
            </a:r>
            <a:r>
              <a:rPr sz="3000" spc="-375" dirty="0">
                <a:solidFill>
                  <a:srgbClr val="1C1C1B"/>
                </a:solidFill>
                <a:latin typeface="Trebuchet MS"/>
                <a:cs typeface="Trebuchet MS"/>
              </a:rPr>
              <a:t>e</a:t>
            </a:r>
            <a:r>
              <a:rPr sz="3000" spc="-320" dirty="0">
                <a:solidFill>
                  <a:srgbClr val="1C1C1B"/>
                </a:solidFill>
                <a:latin typeface="Trebuchet MS"/>
                <a:cs typeface="Trebuchet MS"/>
              </a:rPr>
              <a:t>nt</a:t>
            </a:r>
            <a:r>
              <a:rPr sz="3000" spc="-355" dirty="0">
                <a:solidFill>
                  <a:srgbClr val="1C1C1B"/>
                </a:solidFill>
                <a:latin typeface="Trebuchet MS"/>
                <a:cs typeface="Trebuchet MS"/>
              </a:rPr>
              <a:t>a</a:t>
            </a:r>
            <a:r>
              <a:rPr sz="3000" spc="-280" dirty="0">
                <a:solidFill>
                  <a:srgbClr val="1C1C1B"/>
                </a:solidFill>
                <a:latin typeface="Trebuchet MS"/>
                <a:cs typeface="Trebuchet MS"/>
              </a:rPr>
              <a:t>r</a:t>
            </a:r>
            <a:r>
              <a:rPr sz="3000" spc="-95" dirty="0">
                <a:solidFill>
                  <a:srgbClr val="1C1C1B"/>
                </a:solidFill>
                <a:latin typeface="Trebuchet MS"/>
                <a:cs typeface="Trebuchet MS"/>
              </a:rPr>
              <a:t>s</a:t>
            </a:r>
            <a:r>
              <a:rPr sz="3000" spc="-370" dirty="0">
                <a:solidFill>
                  <a:srgbClr val="1C1C1B"/>
                </a:solidFill>
                <a:latin typeface="Trebuchet MS"/>
                <a:cs typeface="Trebuchet MS"/>
              </a:rPr>
              <a:t>e</a:t>
            </a:r>
            <a:r>
              <a:rPr sz="3000" spc="-185" dirty="0">
                <a:solidFill>
                  <a:srgbClr val="1C1C1B"/>
                </a:solidFill>
                <a:latin typeface="Trebuchet MS"/>
                <a:cs typeface="Trebuchet MS"/>
              </a:rPr>
              <a:t> </a:t>
            </a:r>
            <a:r>
              <a:rPr sz="3000" spc="-210" dirty="0">
                <a:solidFill>
                  <a:srgbClr val="1C1C1B"/>
                </a:solidFill>
                <a:latin typeface="Trebuchet MS"/>
                <a:cs typeface="Trebuchet MS"/>
              </a:rPr>
              <a:t>y  </a:t>
            </a:r>
            <a:r>
              <a:rPr sz="3000" spc="-325" dirty="0">
                <a:solidFill>
                  <a:srgbClr val="1C1C1B"/>
                </a:solidFill>
                <a:latin typeface="Trebuchet MS"/>
                <a:cs typeface="Trebuchet MS"/>
              </a:rPr>
              <a:t>demostrarse.</a:t>
            </a:r>
            <a:endParaRPr sz="3000">
              <a:latin typeface="Trebuchet MS"/>
              <a:cs typeface="Trebuchet MS"/>
            </a:endParaRPr>
          </a:p>
        </p:txBody>
      </p:sp>
      <p:sp>
        <p:nvSpPr>
          <p:cNvPr id="4" name="object 4"/>
          <p:cNvSpPr txBox="1">
            <a:spLocks noGrp="1"/>
          </p:cNvSpPr>
          <p:nvPr>
            <p:ph sz="half" idx="2"/>
          </p:nvPr>
        </p:nvSpPr>
        <p:spPr>
          <a:prstGeom prst="rect">
            <a:avLst/>
          </a:prstGeom>
        </p:spPr>
        <p:txBody>
          <a:bodyPr vert="horz" wrap="square" lIns="0" tIns="11430" rIns="0" bIns="0" rtlCol="0">
            <a:spAutoFit/>
          </a:bodyPr>
          <a:lstStyle/>
          <a:p>
            <a:pPr marL="12700" marR="5080">
              <a:lnSpc>
                <a:spcPct val="121500"/>
              </a:lnSpc>
              <a:spcBef>
                <a:spcPts val="90"/>
              </a:spcBef>
            </a:pPr>
            <a:r>
              <a:rPr spc="-175" dirty="0"/>
              <a:t>Es </a:t>
            </a:r>
            <a:r>
              <a:rPr spc="-225" dirty="0"/>
              <a:t>sabido</a:t>
            </a:r>
            <a:r>
              <a:rPr spc="-220" dirty="0"/>
              <a:t> </a:t>
            </a:r>
            <a:r>
              <a:rPr spc="-310" dirty="0"/>
              <a:t>que</a:t>
            </a:r>
            <a:r>
              <a:rPr spc="-305" dirty="0"/>
              <a:t> </a:t>
            </a:r>
            <a:r>
              <a:rPr spc="-340" dirty="0"/>
              <a:t>el </a:t>
            </a:r>
            <a:r>
              <a:rPr spc="-335" dirty="0"/>
              <a:t> </a:t>
            </a:r>
            <a:r>
              <a:rPr spc="-295" dirty="0"/>
              <a:t>hombre</a:t>
            </a:r>
            <a:r>
              <a:rPr spc="-290" dirty="0"/>
              <a:t> </a:t>
            </a:r>
            <a:r>
              <a:rPr spc="-235" dirty="0"/>
              <a:t>posee </a:t>
            </a:r>
            <a:r>
              <a:rPr spc="-229" dirty="0"/>
              <a:t> </a:t>
            </a:r>
            <a:r>
              <a:rPr spc="-185" dirty="0"/>
              <a:t>distintos </a:t>
            </a:r>
            <a:r>
              <a:rPr spc="-215" dirty="0"/>
              <a:t>niveles</a:t>
            </a:r>
            <a:r>
              <a:rPr spc="-210" dirty="0"/>
              <a:t> </a:t>
            </a:r>
            <a:r>
              <a:rPr spc="-355" dirty="0"/>
              <a:t>de </a:t>
            </a:r>
            <a:r>
              <a:rPr spc="-350" dirty="0"/>
              <a:t> </a:t>
            </a:r>
            <a:r>
              <a:rPr spc="-275" dirty="0"/>
              <a:t>actividad,</a:t>
            </a:r>
            <a:r>
              <a:rPr spc="-270" dirty="0"/>
              <a:t> </a:t>
            </a:r>
            <a:r>
              <a:rPr spc="-200" dirty="0"/>
              <a:t>algunas </a:t>
            </a:r>
            <a:r>
              <a:rPr spc="-355" dirty="0"/>
              <a:t>de </a:t>
            </a:r>
            <a:r>
              <a:rPr spc="-350" dirty="0"/>
              <a:t> </a:t>
            </a:r>
            <a:r>
              <a:rPr spc="-229" dirty="0"/>
              <a:t>ellas</a:t>
            </a:r>
            <a:r>
              <a:rPr spc="45" dirty="0"/>
              <a:t> </a:t>
            </a:r>
            <a:r>
              <a:rPr spc="-229" dirty="0"/>
              <a:t>están</a:t>
            </a:r>
            <a:r>
              <a:rPr spc="45" dirty="0"/>
              <a:t> </a:t>
            </a:r>
            <a:r>
              <a:rPr spc="-229" dirty="0"/>
              <a:t>referidas</a:t>
            </a:r>
            <a:r>
              <a:rPr spc="50" dirty="0"/>
              <a:t> </a:t>
            </a:r>
            <a:r>
              <a:rPr spc="-409" dirty="0"/>
              <a:t>a </a:t>
            </a:r>
            <a:r>
              <a:rPr spc="-1055" dirty="0"/>
              <a:t> </a:t>
            </a:r>
            <a:r>
              <a:rPr spc="-235" dirty="0"/>
              <a:t>l</a:t>
            </a:r>
            <a:r>
              <a:rPr spc="-345" dirty="0"/>
              <a:t>o</a:t>
            </a:r>
            <a:r>
              <a:rPr spc="65" dirty="0"/>
              <a:t> </a:t>
            </a:r>
            <a:r>
              <a:rPr spc="-225" dirty="0"/>
              <a:t>u</a:t>
            </a:r>
            <a:r>
              <a:rPr spc="-240" dirty="0"/>
              <a:t>t</a:t>
            </a:r>
            <a:r>
              <a:rPr spc="-200" dirty="0"/>
              <a:t>i</a:t>
            </a:r>
            <a:r>
              <a:rPr spc="-235" dirty="0"/>
              <a:t>l</a:t>
            </a:r>
            <a:r>
              <a:rPr spc="-200" dirty="0"/>
              <a:t>i</a:t>
            </a:r>
            <a:r>
              <a:rPr spc="-240" dirty="0"/>
              <a:t>t</a:t>
            </a:r>
            <a:r>
              <a:rPr spc="-270" dirty="0"/>
              <a:t>a</a:t>
            </a:r>
            <a:r>
              <a:rPr spc="-195" dirty="0"/>
              <a:t>r</a:t>
            </a:r>
            <a:r>
              <a:rPr spc="-200" dirty="0"/>
              <a:t>i</a:t>
            </a:r>
            <a:r>
              <a:rPr spc="-204" dirty="0"/>
              <a:t>o</a:t>
            </a:r>
            <a:r>
              <a:rPr spc="-670" dirty="0"/>
              <a:t>,</a:t>
            </a:r>
            <a:r>
              <a:rPr spc="65" dirty="0"/>
              <a:t> </a:t>
            </a:r>
            <a:r>
              <a:rPr spc="-204" dirty="0"/>
              <a:t>o</a:t>
            </a:r>
            <a:r>
              <a:rPr spc="-240" dirty="0"/>
              <a:t>t</a:t>
            </a:r>
            <a:r>
              <a:rPr spc="-195" dirty="0"/>
              <a:t>r</a:t>
            </a:r>
            <a:r>
              <a:rPr spc="-270" dirty="0"/>
              <a:t>a</a:t>
            </a:r>
            <a:r>
              <a:rPr spc="-105" dirty="0"/>
              <a:t>s</a:t>
            </a:r>
            <a:r>
              <a:rPr spc="65" dirty="0"/>
              <a:t> </a:t>
            </a:r>
            <a:r>
              <a:rPr spc="-409" dirty="0"/>
              <a:t>a</a:t>
            </a:r>
            <a:r>
              <a:rPr spc="65" dirty="0"/>
              <a:t> </a:t>
            </a:r>
            <a:r>
              <a:rPr spc="-235" dirty="0"/>
              <a:t>l</a:t>
            </a:r>
            <a:r>
              <a:rPr spc="-245" dirty="0"/>
              <a:t>o  </a:t>
            </a:r>
            <a:r>
              <a:rPr spc="-210" dirty="0"/>
              <a:t>c</a:t>
            </a:r>
            <a:r>
              <a:rPr spc="-200" dirty="0"/>
              <a:t>i</a:t>
            </a:r>
            <a:r>
              <a:rPr spc="-300" dirty="0"/>
              <a:t>e</a:t>
            </a:r>
            <a:r>
              <a:rPr spc="-229" dirty="0"/>
              <a:t>n</a:t>
            </a:r>
            <a:r>
              <a:rPr spc="-240" dirty="0"/>
              <a:t>t</a:t>
            </a:r>
            <a:r>
              <a:rPr spc="-200" dirty="0"/>
              <a:t>í</a:t>
            </a:r>
            <a:r>
              <a:rPr spc="-235" dirty="0"/>
              <a:t>f</a:t>
            </a:r>
            <a:r>
              <a:rPr spc="-200" dirty="0"/>
              <a:t>i</a:t>
            </a:r>
            <a:r>
              <a:rPr spc="-210" dirty="0"/>
              <a:t>c</a:t>
            </a:r>
            <a:r>
              <a:rPr spc="-345" dirty="0"/>
              <a:t>o</a:t>
            </a:r>
            <a:r>
              <a:rPr spc="65" dirty="0"/>
              <a:t> </a:t>
            </a:r>
            <a:r>
              <a:rPr spc="-335" dirty="0"/>
              <a:t>y</a:t>
            </a:r>
            <a:r>
              <a:rPr spc="65" dirty="0"/>
              <a:t> </a:t>
            </a:r>
            <a:r>
              <a:rPr spc="-204" dirty="0"/>
              <a:t>o</a:t>
            </a:r>
            <a:r>
              <a:rPr spc="-240" dirty="0"/>
              <a:t>t</a:t>
            </a:r>
            <a:r>
              <a:rPr spc="-195" dirty="0"/>
              <a:t>r</a:t>
            </a:r>
            <a:r>
              <a:rPr spc="-270" dirty="0"/>
              <a:t>a</a:t>
            </a:r>
            <a:r>
              <a:rPr spc="-105" dirty="0"/>
              <a:t>s</a:t>
            </a:r>
            <a:r>
              <a:rPr spc="65" dirty="0"/>
              <a:t> </a:t>
            </a:r>
            <a:r>
              <a:rPr spc="-409" dirty="0"/>
              <a:t>a</a:t>
            </a:r>
            <a:r>
              <a:rPr spc="65" dirty="0"/>
              <a:t> </a:t>
            </a:r>
            <a:r>
              <a:rPr spc="-235" dirty="0"/>
              <a:t>l</a:t>
            </a:r>
            <a:r>
              <a:rPr spc="-245" dirty="0"/>
              <a:t>o  artístico.</a:t>
            </a:r>
          </a:p>
        </p:txBody>
      </p:sp>
      <p:sp>
        <p:nvSpPr>
          <p:cNvPr id="5" name="object 5"/>
          <p:cNvSpPr txBox="1">
            <a:spLocks noGrp="1"/>
          </p:cNvSpPr>
          <p:nvPr>
            <p:ph type="title"/>
          </p:nvPr>
        </p:nvSpPr>
        <p:spPr>
          <a:xfrm>
            <a:off x="2298075" y="2573942"/>
            <a:ext cx="3072130" cy="1225550"/>
          </a:xfrm>
          <a:prstGeom prst="rect">
            <a:avLst/>
          </a:prstGeom>
        </p:spPr>
        <p:txBody>
          <a:bodyPr vert="horz" wrap="square" lIns="0" tIns="12700" rIns="0" bIns="0" rtlCol="0">
            <a:spAutoFit/>
          </a:bodyPr>
          <a:lstStyle/>
          <a:p>
            <a:pPr marL="93980" marR="5080" indent="-81915">
              <a:lnSpc>
                <a:spcPct val="119300"/>
              </a:lnSpc>
              <a:spcBef>
                <a:spcPts val="100"/>
              </a:spcBef>
              <a:tabLst>
                <a:tab pos="2419350" algn="l"/>
              </a:tabLst>
            </a:pPr>
            <a:r>
              <a:rPr sz="3300" b="1" spc="-10" dirty="0">
                <a:latin typeface="Times New Roman"/>
                <a:cs typeface="Times New Roman"/>
              </a:rPr>
              <a:t>N</a:t>
            </a:r>
            <a:r>
              <a:rPr sz="3300" b="1" spc="-365" dirty="0">
                <a:latin typeface="Times New Roman"/>
                <a:cs typeface="Times New Roman"/>
              </a:rPr>
              <a:t> </a:t>
            </a:r>
            <a:r>
              <a:rPr sz="3300" b="1" spc="-5" dirty="0">
                <a:latin typeface="Times New Roman"/>
                <a:cs typeface="Times New Roman"/>
              </a:rPr>
              <a:t>I</a:t>
            </a:r>
            <a:r>
              <a:rPr sz="3300" b="1" spc="-365" dirty="0">
                <a:latin typeface="Times New Roman"/>
                <a:cs typeface="Times New Roman"/>
              </a:rPr>
              <a:t> </a:t>
            </a:r>
            <a:r>
              <a:rPr sz="3300" b="1" spc="-10" dirty="0">
                <a:latin typeface="Times New Roman"/>
                <a:cs typeface="Times New Roman"/>
              </a:rPr>
              <a:t>V</a:t>
            </a:r>
            <a:r>
              <a:rPr sz="3300" b="1" spc="-365" dirty="0">
                <a:latin typeface="Times New Roman"/>
                <a:cs typeface="Times New Roman"/>
              </a:rPr>
              <a:t> </a:t>
            </a:r>
            <a:r>
              <a:rPr sz="3300" b="1" spc="-10" dirty="0">
                <a:latin typeface="Times New Roman"/>
                <a:cs typeface="Times New Roman"/>
              </a:rPr>
              <a:t>E</a:t>
            </a:r>
            <a:r>
              <a:rPr sz="3300" b="1" spc="-365" dirty="0">
                <a:latin typeface="Times New Roman"/>
                <a:cs typeface="Times New Roman"/>
              </a:rPr>
              <a:t> </a:t>
            </a:r>
            <a:r>
              <a:rPr sz="3300" b="1" spc="-10" dirty="0">
                <a:latin typeface="Times New Roman"/>
                <a:cs typeface="Times New Roman"/>
              </a:rPr>
              <a:t>L</a:t>
            </a:r>
            <a:r>
              <a:rPr sz="3300" b="1" spc="-365" dirty="0">
                <a:latin typeface="Times New Roman"/>
                <a:cs typeface="Times New Roman"/>
              </a:rPr>
              <a:t> </a:t>
            </a:r>
            <a:r>
              <a:rPr sz="3300" b="1" spc="-10" dirty="0">
                <a:latin typeface="Times New Roman"/>
                <a:cs typeface="Times New Roman"/>
              </a:rPr>
              <a:t>E</a:t>
            </a:r>
            <a:r>
              <a:rPr sz="3300" b="1" spc="-365" dirty="0">
                <a:latin typeface="Times New Roman"/>
                <a:cs typeface="Times New Roman"/>
              </a:rPr>
              <a:t> </a:t>
            </a:r>
            <a:r>
              <a:rPr sz="3300" b="1" spc="-10" dirty="0">
                <a:latin typeface="Times New Roman"/>
                <a:cs typeface="Times New Roman"/>
              </a:rPr>
              <a:t>S</a:t>
            </a:r>
            <a:r>
              <a:rPr sz="3300" b="1" dirty="0">
                <a:latin typeface="Times New Roman"/>
                <a:cs typeface="Times New Roman"/>
              </a:rPr>
              <a:t>	</a:t>
            </a:r>
            <a:r>
              <a:rPr sz="3300" b="1" spc="-10" dirty="0">
                <a:latin typeface="Times New Roman"/>
                <a:cs typeface="Times New Roman"/>
              </a:rPr>
              <a:t>D</a:t>
            </a:r>
            <a:r>
              <a:rPr sz="3300" b="1" spc="-365" dirty="0">
                <a:latin typeface="Times New Roman"/>
                <a:cs typeface="Times New Roman"/>
              </a:rPr>
              <a:t> </a:t>
            </a:r>
            <a:r>
              <a:rPr sz="3300" b="1" spc="-5" dirty="0">
                <a:latin typeface="Times New Roman"/>
                <a:cs typeface="Times New Roman"/>
              </a:rPr>
              <a:t>E  </a:t>
            </a:r>
            <a:r>
              <a:rPr sz="3300" b="1" spc="-10" dirty="0">
                <a:latin typeface="Times New Roman"/>
                <a:cs typeface="Times New Roman"/>
              </a:rPr>
              <a:t>A</a:t>
            </a:r>
            <a:r>
              <a:rPr sz="3300" b="1" spc="-365" dirty="0">
                <a:latin typeface="Times New Roman"/>
                <a:cs typeface="Times New Roman"/>
              </a:rPr>
              <a:t> </a:t>
            </a:r>
            <a:r>
              <a:rPr sz="3300" b="1" spc="-10" dirty="0">
                <a:latin typeface="Times New Roman"/>
                <a:cs typeface="Times New Roman"/>
              </a:rPr>
              <a:t>C</a:t>
            </a:r>
            <a:r>
              <a:rPr sz="3300" b="1" spc="-365" dirty="0">
                <a:latin typeface="Times New Roman"/>
                <a:cs typeface="Times New Roman"/>
              </a:rPr>
              <a:t> </a:t>
            </a:r>
            <a:r>
              <a:rPr sz="3300" b="1" spc="-10" dirty="0">
                <a:latin typeface="Times New Roman"/>
                <a:cs typeface="Times New Roman"/>
              </a:rPr>
              <a:t>T</a:t>
            </a:r>
            <a:r>
              <a:rPr sz="3300" b="1" spc="-365" dirty="0">
                <a:latin typeface="Times New Roman"/>
                <a:cs typeface="Times New Roman"/>
              </a:rPr>
              <a:t> </a:t>
            </a:r>
            <a:r>
              <a:rPr sz="3300" b="1" spc="-5" dirty="0">
                <a:latin typeface="Times New Roman"/>
                <a:cs typeface="Times New Roman"/>
              </a:rPr>
              <a:t>I</a:t>
            </a:r>
            <a:r>
              <a:rPr sz="3300" b="1" spc="-365" dirty="0">
                <a:latin typeface="Times New Roman"/>
                <a:cs typeface="Times New Roman"/>
              </a:rPr>
              <a:t> </a:t>
            </a:r>
            <a:r>
              <a:rPr sz="3300" b="1" spc="-10" dirty="0">
                <a:latin typeface="Times New Roman"/>
                <a:cs typeface="Times New Roman"/>
              </a:rPr>
              <a:t>V</a:t>
            </a:r>
            <a:r>
              <a:rPr sz="3300" b="1" spc="-365" dirty="0">
                <a:latin typeface="Times New Roman"/>
                <a:cs typeface="Times New Roman"/>
              </a:rPr>
              <a:t> </a:t>
            </a:r>
            <a:r>
              <a:rPr sz="3300" b="1" spc="-5" dirty="0">
                <a:latin typeface="Times New Roman"/>
                <a:cs typeface="Times New Roman"/>
              </a:rPr>
              <a:t>I</a:t>
            </a:r>
            <a:r>
              <a:rPr sz="3300" b="1" spc="-365" dirty="0">
                <a:latin typeface="Times New Roman"/>
                <a:cs typeface="Times New Roman"/>
              </a:rPr>
              <a:t> </a:t>
            </a:r>
            <a:r>
              <a:rPr sz="3300" b="1" spc="-10" dirty="0">
                <a:latin typeface="Times New Roman"/>
                <a:cs typeface="Times New Roman"/>
              </a:rPr>
              <a:t>D</a:t>
            </a:r>
            <a:r>
              <a:rPr sz="3300" b="1" spc="-365" dirty="0">
                <a:latin typeface="Times New Roman"/>
                <a:cs typeface="Times New Roman"/>
              </a:rPr>
              <a:t> </a:t>
            </a:r>
            <a:r>
              <a:rPr sz="3300" b="1" spc="-10" dirty="0">
                <a:latin typeface="Times New Roman"/>
                <a:cs typeface="Times New Roman"/>
              </a:rPr>
              <a:t>A</a:t>
            </a:r>
            <a:r>
              <a:rPr sz="3300" b="1" spc="-365" dirty="0">
                <a:latin typeface="Times New Roman"/>
                <a:cs typeface="Times New Roman"/>
              </a:rPr>
              <a:t> </a:t>
            </a:r>
            <a:r>
              <a:rPr sz="3300" b="1" spc="-10" dirty="0">
                <a:latin typeface="Times New Roman"/>
                <a:cs typeface="Times New Roman"/>
              </a:rPr>
              <a:t>D</a:t>
            </a:r>
            <a:endParaRPr sz="3300">
              <a:latin typeface="Times New Roman"/>
              <a:cs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8000" cy="10287000"/>
          </a:xfrm>
          <a:prstGeom prst="rect">
            <a:avLst/>
          </a:prstGeom>
        </p:spPr>
      </p:pic>
      <p:grpSp>
        <p:nvGrpSpPr>
          <p:cNvPr id="3" name="object 3"/>
          <p:cNvGrpSpPr/>
          <p:nvPr/>
        </p:nvGrpSpPr>
        <p:grpSpPr>
          <a:xfrm>
            <a:off x="1258663" y="2109771"/>
            <a:ext cx="15195550" cy="8129270"/>
            <a:chOff x="1258663" y="2109771"/>
            <a:chExt cx="15195550" cy="8129270"/>
          </a:xfrm>
        </p:grpSpPr>
        <p:sp>
          <p:nvSpPr>
            <p:cNvPr id="4" name="object 4"/>
            <p:cNvSpPr/>
            <p:nvPr/>
          </p:nvSpPr>
          <p:spPr>
            <a:xfrm>
              <a:off x="1319898" y="2141776"/>
              <a:ext cx="15095219" cy="8090534"/>
            </a:xfrm>
            <a:custGeom>
              <a:avLst/>
              <a:gdLst/>
              <a:ahLst/>
              <a:cxnLst/>
              <a:rect l="l" t="t" r="r" b="b"/>
              <a:pathLst>
                <a:path w="15095219" h="8090534">
                  <a:moveTo>
                    <a:pt x="15094618" y="7821091"/>
                  </a:moveTo>
                  <a:lnTo>
                    <a:pt x="98496" y="8089924"/>
                  </a:lnTo>
                  <a:lnTo>
                    <a:pt x="0" y="3034301"/>
                  </a:lnTo>
                  <a:lnTo>
                    <a:pt x="1798" y="332719"/>
                  </a:lnTo>
                  <a:lnTo>
                    <a:pt x="7417832" y="129904"/>
                  </a:lnTo>
                  <a:lnTo>
                    <a:pt x="14883922" y="0"/>
                  </a:lnTo>
                  <a:lnTo>
                    <a:pt x="15094618" y="7821091"/>
                  </a:lnTo>
                  <a:close/>
                </a:path>
              </a:pathLst>
            </a:custGeom>
            <a:solidFill>
              <a:srgbClr val="FFFFFF"/>
            </a:solidFill>
          </p:spPr>
          <p:txBody>
            <a:bodyPr wrap="square" lIns="0" tIns="0" rIns="0" bIns="0" rtlCol="0"/>
            <a:lstStyle/>
            <a:p>
              <a:endParaRPr/>
            </a:p>
          </p:txBody>
        </p:sp>
        <p:sp>
          <p:nvSpPr>
            <p:cNvPr id="5" name="object 5"/>
            <p:cNvSpPr/>
            <p:nvPr/>
          </p:nvSpPr>
          <p:spPr>
            <a:xfrm>
              <a:off x="1258663" y="2109771"/>
              <a:ext cx="15195550" cy="8129270"/>
            </a:xfrm>
            <a:custGeom>
              <a:avLst/>
              <a:gdLst/>
              <a:ahLst/>
              <a:cxnLst/>
              <a:rect l="l" t="t" r="r" b="b"/>
              <a:pathLst>
                <a:path w="15195550" h="8129270">
                  <a:moveTo>
                    <a:pt x="12837936" y="19653"/>
                  </a:moveTo>
                  <a:lnTo>
                    <a:pt x="9345172" y="87701"/>
                  </a:lnTo>
                  <a:lnTo>
                    <a:pt x="9444170" y="73070"/>
                  </a:lnTo>
                  <a:lnTo>
                    <a:pt x="12686322" y="9904"/>
                  </a:lnTo>
                  <a:lnTo>
                    <a:pt x="12837936" y="19653"/>
                  </a:lnTo>
                  <a:close/>
                </a:path>
                <a:path w="15195550" h="8129270">
                  <a:moveTo>
                    <a:pt x="13898507" y="11692"/>
                  </a:moveTo>
                  <a:lnTo>
                    <a:pt x="3317346" y="217842"/>
                  </a:lnTo>
                  <a:lnTo>
                    <a:pt x="5127114" y="169880"/>
                  </a:lnTo>
                  <a:lnTo>
                    <a:pt x="13846691" y="0"/>
                  </a:lnTo>
                  <a:lnTo>
                    <a:pt x="13898507" y="11692"/>
                  </a:lnTo>
                  <a:close/>
                </a:path>
                <a:path w="15195550" h="8129270">
                  <a:moveTo>
                    <a:pt x="14311302" y="16352"/>
                  </a:moveTo>
                  <a:lnTo>
                    <a:pt x="2071228" y="254822"/>
                  </a:lnTo>
                  <a:lnTo>
                    <a:pt x="2120369" y="241162"/>
                  </a:lnTo>
                  <a:lnTo>
                    <a:pt x="14259486" y="4660"/>
                  </a:lnTo>
                  <a:lnTo>
                    <a:pt x="14311302" y="16352"/>
                  </a:lnTo>
                  <a:close/>
                </a:path>
                <a:path w="15195550" h="8129270">
                  <a:moveTo>
                    <a:pt x="14863078" y="18305"/>
                  </a:moveTo>
                  <a:lnTo>
                    <a:pt x="1574638" y="277199"/>
                  </a:lnTo>
                  <a:lnTo>
                    <a:pt x="1726085" y="261546"/>
                  </a:lnTo>
                  <a:lnTo>
                    <a:pt x="14819424" y="6453"/>
                  </a:lnTo>
                  <a:lnTo>
                    <a:pt x="14863078" y="18305"/>
                  </a:lnTo>
                  <a:close/>
                </a:path>
                <a:path w="15195550" h="8129270">
                  <a:moveTo>
                    <a:pt x="15195187" y="7874626"/>
                  </a:moveTo>
                  <a:lnTo>
                    <a:pt x="14668323" y="7884891"/>
                  </a:lnTo>
                  <a:lnTo>
                    <a:pt x="14617232" y="7873184"/>
                  </a:lnTo>
                  <a:lnTo>
                    <a:pt x="12328927" y="7917766"/>
                  </a:lnTo>
                  <a:lnTo>
                    <a:pt x="12278548" y="7906045"/>
                  </a:lnTo>
                  <a:lnTo>
                    <a:pt x="11325384" y="7924616"/>
                  </a:lnTo>
                  <a:lnTo>
                    <a:pt x="10693939" y="7924215"/>
                  </a:lnTo>
                  <a:lnTo>
                    <a:pt x="175424" y="8129144"/>
                  </a:lnTo>
                  <a:lnTo>
                    <a:pt x="157141" y="8116798"/>
                  </a:lnTo>
                  <a:lnTo>
                    <a:pt x="15128091" y="7825124"/>
                  </a:lnTo>
                  <a:lnTo>
                    <a:pt x="15130204" y="7786976"/>
                  </a:lnTo>
                  <a:lnTo>
                    <a:pt x="15132199" y="7761532"/>
                  </a:lnTo>
                  <a:lnTo>
                    <a:pt x="15133218" y="7723405"/>
                  </a:lnTo>
                  <a:lnTo>
                    <a:pt x="15133391" y="7697997"/>
                  </a:lnTo>
                  <a:lnTo>
                    <a:pt x="15127132" y="7494880"/>
                  </a:lnTo>
                  <a:lnTo>
                    <a:pt x="15124061" y="7393320"/>
                  </a:lnTo>
                  <a:lnTo>
                    <a:pt x="15120693" y="7279064"/>
                  </a:lnTo>
                  <a:lnTo>
                    <a:pt x="15118152" y="7190197"/>
                  </a:lnTo>
                  <a:lnTo>
                    <a:pt x="15116987" y="7152113"/>
                  </a:lnTo>
                  <a:lnTo>
                    <a:pt x="15113936" y="7037850"/>
                  </a:lnTo>
                  <a:lnTo>
                    <a:pt x="15111690" y="6948977"/>
                  </a:lnTo>
                  <a:lnTo>
                    <a:pt x="15110468" y="6898191"/>
                  </a:lnTo>
                  <a:lnTo>
                    <a:pt x="15109292" y="6847405"/>
                  </a:lnTo>
                  <a:lnTo>
                    <a:pt x="15108448" y="6809314"/>
                  </a:lnTo>
                  <a:lnTo>
                    <a:pt x="15105892" y="6682339"/>
                  </a:lnTo>
                  <a:lnTo>
                    <a:pt x="15105346" y="6644243"/>
                  </a:lnTo>
                  <a:lnTo>
                    <a:pt x="15105034" y="6593439"/>
                  </a:lnTo>
                  <a:lnTo>
                    <a:pt x="15104730" y="6529933"/>
                  </a:lnTo>
                  <a:lnTo>
                    <a:pt x="15104769" y="6479123"/>
                  </a:lnTo>
                  <a:lnTo>
                    <a:pt x="15104745" y="6428314"/>
                  </a:lnTo>
                  <a:lnTo>
                    <a:pt x="15104496" y="6377509"/>
                  </a:lnTo>
                  <a:lnTo>
                    <a:pt x="15103864" y="6326712"/>
                  </a:lnTo>
                  <a:lnTo>
                    <a:pt x="15102688" y="6275925"/>
                  </a:lnTo>
                  <a:lnTo>
                    <a:pt x="15100808" y="6225152"/>
                  </a:lnTo>
                  <a:lnTo>
                    <a:pt x="15099680" y="6174364"/>
                  </a:lnTo>
                  <a:lnTo>
                    <a:pt x="15098296" y="6123581"/>
                  </a:lnTo>
                  <a:lnTo>
                    <a:pt x="15096688" y="6072803"/>
                  </a:lnTo>
                  <a:lnTo>
                    <a:pt x="15094888" y="6022029"/>
                  </a:lnTo>
                  <a:lnTo>
                    <a:pt x="15093176" y="5983955"/>
                  </a:lnTo>
                  <a:lnTo>
                    <a:pt x="15091088" y="5933186"/>
                  </a:lnTo>
                  <a:lnTo>
                    <a:pt x="15088904" y="5882419"/>
                  </a:lnTo>
                  <a:lnTo>
                    <a:pt x="15086657" y="5831653"/>
                  </a:lnTo>
                  <a:lnTo>
                    <a:pt x="15084377" y="5780888"/>
                  </a:lnTo>
                  <a:lnTo>
                    <a:pt x="15083905" y="5780897"/>
                  </a:lnTo>
                  <a:lnTo>
                    <a:pt x="15082432" y="5755521"/>
                  </a:lnTo>
                  <a:lnTo>
                    <a:pt x="15081432" y="5730135"/>
                  </a:lnTo>
                  <a:lnTo>
                    <a:pt x="15080669" y="5717448"/>
                  </a:lnTo>
                  <a:lnTo>
                    <a:pt x="15079649" y="5692063"/>
                  </a:lnTo>
                  <a:lnTo>
                    <a:pt x="15078866" y="5679376"/>
                  </a:lnTo>
                  <a:lnTo>
                    <a:pt x="15077827" y="5653991"/>
                  </a:lnTo>
                  <a:lnTo>
                    <a:pt x="15076531" y="5615909"/>
                  </a:lnTo>
                  <a:lnTo>
                    <a:pt x="15074408" y="5565141"/>
                  </a:lnTo>
                  <a:lnTo>
                    <a:pt x="15070422" y="5450897"/>
                  </a:lnTo>
                  <a:lnTo>
                    <a:pt x="15067729" y="5374735"/>
                  </a:lnTo>
                  <a:lnTo>
                    <a:pt x="15061773" y="5197017"/>
                  </a:lnTo>
                  <a:lnTo>
                    <a:pt x="15058515" y="5095461"/>
                  </a:lnTo>
                  <a:lnTo>
                    <a:pt x="15054992" y="4981208"/>
                  </a:lnTo>
                  <a:lnTo>
                    <a:pt x="15049804" y="4816178"/>
                  </a:lnTo>
                  <a:lnTo>
                    <a:pt x="15044343" y="4638451"/>
                  </a:lnTo>
                  <a:lnTo>
                    <a:pt x="15038617" y="4448026"/>
                  </a:lnTo>
                  <a:lnTo>
                    <a:pt x="15030725" y="4181429"/>
                  </a:lnTo>
                  <a:lnTo>
                    <a:pt x="15022592" y="3902135"/>
                  </a:lnTo>
                  <a:lnTo>
                    <a:pt x="15012344" y="3546667"/>
                  </a:lnTo>
                  <a:lnTo>
                    <a:pt x="14999813" y="3102327"/>
                  </a:lnTo>
                  <a:lnTo>
                    <a:pt x="14985895" y="2607204"/>
                  </a:lnTo>
                  <a:lnTo>
                    <a:pt x="14970840" y="2061293"/>
                  </a:lnTo>
                  <a:lnTo>
                    <a:pt x="14956023" y="1515378"/>
                  </a:lnTo>
                  <a:lnTo>
                    <a:pt x="14943167" y="1032937"/>
                  </a:lnTo>
                  <a:lnTo>
                    <a:pt x="14938510" y="855194"/>
                  </a:lnTo>
                  <a:lnTo>
                    <a:pt x="14936299" y="766320"/>
                  </a:lnTo>
                  <a:lnTo>
                    <a:pt x="14935145" y="715533"/>
                  </a:lnTo>
                  <a:lnTo>
                    <a:pt x="14900941" y="157294"/>
                  </a:lnTo>
                  <a:lnTo>
                    <a:pt x="14895691" y="119289"/>
                  </a:lnTo>
                  <a:lnTo>
                    <a:pt x="14881378" y="106865"/>
                  </a:lnTo>
                  <a:lnTo>
                    <a:pt x="14847947" y="94814"/>
                  </a:lnTo>
                  <a:lnTo>
                    <a:pt x="14739333" y="96930"/>
                  </a:lnTo>
                  <a:lnTo>
                    <a:pt x="14716804" y="84667"/>
                  </a:lnTo>
                  <a:lnTo>
                    <a:pt x="14594523" y="87049"/>
                  </a:lnTo>
                  <a:lnTo>
                    <a:pt x="14396831" y="78198"/>
                  </a:lnTo>
                  <a:lnTo>
                    <a:pt x="14148583" y="83035"/>
                  </a:lnTo>
                  <a:lnTo>
                    <a:pt x="14098735" y="71303"/>
                  </a:lnTo>
                  <a:lnTo>
                    <a:pt x="13548375" y="82026"/>
                  </a:lnTo>
                  <a:lnTo>
                    <a:pt x="13445859" y="71321"/>
                  </a:lnTo>
                  <a:lnTo>
                    <a:pt x="12676514" y="86310"/>
                  </a:lnTo>
                  <a:lnTo>
                    <a:pt x="12060790" y="85603"/>
                  </a:lnTo>
                  <a:lnTo>
                    <a:pt x="1165092" y="297880"/>
                  </a:lnTo>
                  <a:lnTo>
                    <a:pt x="1319047" y="282179"/>
                  </a:lnTo>
                  <a:lnTo>
                    <a:pt x="14921588" y="17165"/>
                  </a:lnTo>
                  <a:lnTo>
                    <a:pt x="14945106" y="29409"/>
                  </a:lnTo>
                  <a:lnTo>
                    <a:pt x="14947909" y="54759"/>
                  </a:lnTo>
                  <a:lnTo>
                    <a:pt x="14952056" y="105488"/>
                  </a:lnTo>
                  <a:lnTo>
                    <a:pt x="14954859" y="130838"/>
                  </a:lnTo>
                  <a:lnTo>
                    <a:pt x="14958306" y="181581"/>
                  </a:lnTo>
                  <a:lnTo>
                    <a:pt x="14961529" y="232328"/>
                  </a:lnTo>
                  <a:lnTo>
                    <a:pt x="14964593" y="283078"/>
                  </a:lnTo>
                  <a:lnTo>
                    <a:pt x="14973463" y="435334"/>
                  </a:lnTo>
                  <a:lnTo>
                    <a:pt x="14976774" y="498781"/>
                  </a:lnTo>
                  <a:lnTo>
                    <a:pt x="14979998" y="549528"/>
                  </a:lnTo>
                  <a:lnTo>
                    <a:pt x="14983445" y="600271"/>
                  </a:lnTo>
                  <a:lnTo>
                    <a:pt x="14983985" y="625665"/>
                  </a:lnTo>
                  <a:lnTo>
                    <a:pt x="14985208" y="676451"/>
                  </a:lnTo>
                  <a:lnTo>
                    <a:pt x="14995376" y="1057325"/>
                  </a:lnTo>
                  <a:lnTo>
                    <a:pt x="15006279" y="1450887"/>
                  </a:lnTo>
                  <a:lnTo>
                    <a:pt x="15018034" y="1869838"/>
                  </a:lnTo>
                  <a:lnTo>
                    <a:pt x="15031365" y="2339567"/>
                  </a:lnTo>
                  <a:lnTo>
                    <a:pt x="15043490" y="2758511"/>
                  </a:lnTo>
                  <a:lnTo>
                    <a:pt x="15054176" y="3126672"/>
                  </a:lnTo>
                  <a:lnTo>
                    <a:pt x="15064762" y="3482133"/>
                  </a:lnTo>
                  <a:lnTo>
                    <a:pt x="15073210" y="3761422"/>
                  </a:lnTo>
                  <a:lnTo>
                    <a:pt x="15081703" y="4040709"/>
                  </a:lnTo>
                  <a:lnTo>
                    <a:pt x="15094232" y="4446942"/>
                  </a:lnTo>
                  <a:lnTo>
                    <a:pt x="15099999" y="4624664"/>
                  </a:lnTo>
                  <a:lnTo>
                    <a:pt x="15104001" y="4751610"/>
                  </a:lnTo>
                  <a:lnTo>
                    <a:pt x="15107746" y="4865859"/>
                  </a:lnTo>
                  <a:lnTo>
                    <a:pt x="15114705" y="5068962"/>
                  </a:lnTo>
                  <a:lnTo>
                    <a:pt x="15118159" y="5170514"/>
                  </a:lnTo>
                  <a:lnTo>
                    <a:pt x="15124512" y="5348224"/>
                  </a:lnTo>
                  <a:lnTo>
                    <a:pt x="15127404" y="5424382"/>
                  </a:lnTo>
                  <a:lnTo>
                    <a:pt x="15128592" y="5449763"/>
                  </a:lnTo>
                  <a:lnTo>
                    <a:pt x="15130020" y="5487843"/>
                  </a:lnTo>
                  <a:lnTo>
                    <a:pt x="15131194" y="5513225"/>
                  </a:lnTo>
                  <a:lnTo>
                    <a:pt x="15132606" y="5551305"/>
                  </a:lnTo>
                  <a:lnTo>
                    <a:pt x="15136050" y="5627452"/>
                  </a:lnTo>
                  <a:lnTo>
                    <a:pt x="15136933" y="5640137"/>
                  </a:lnTo>
                  <a:lnTo>
                    <a:pt x="15138053" y="5665520"/>
                  </a:lnTo>
                  <a:lnTo>
                    <a:pt x="15140609" y="5703578"/>
                  </a:lnTo>
                  <a:lnTo>
                    <a:pt x="15144750" y="5754306"/>
                  </a:lnTo>
                  <a:lnTo>
                    <a:pt x="15147914" y="5805055"/>
                  </a:lnTo>
                  <a:lnTo>
                    <a:pt x="15150709" y="5855810"/>
                  </a:lnTo>
                  <a:lnTo>
                    <a:pt x="15153165" y="5906571"/>
                  </a:lnTo>
                  <a:lnTo>
                    <a:pt x="15155556" y="5970037"/>
                  </a:lnTo>
                  <a:lnTo>
                    <a:pt x="15157415" y="6020810"/>
                  </a:lnTo>
                  <a:lnTo>
                    <a:pt x="15159017" y="6071589"/>
                  </a:lnTo>
                  <a:lnTo>
                    <a:pt x="15160391" y="6122372"/>
                  </a:lnTo>
                  <a:lnTo>
                    <a:pt x="15161562" y="6173158"/>
                  </a:lnTo>
                  <a:lnTo>
                    <a:pt x="15162773" y="6236647"/>
                  </a:lnTo>
                  <a:lnTo>
                    <a:pt x="15163412" y="6274742"/>
                  </a:lnTo>
                  <a:lnTo>
                    <a:pt x="15164145" y="6325537"/>
                  </a:lnTo>
                  <a:lnTo>
                    <a:pt x="15164788" y="6376334"/>
                  </a:lnTo>
                  <a:lnTo>
                    <a:pt x="15165368" y="6427133"/>
                  </a:lnTo>
                  <a:lnTo>
                    <a:pt x="15167007" y="6579530"/>
                  </a:lnTo>
                  <a:lnTo>
                    <a:pt x="15167612" y="6630327"/>
                  </a:lnTo>
                  <a:lnTo>
                    <a:pt x="15168293" y="6681124"/>
                  </a:lnTo>
                  <a:lnTo>
                    <a:pt x="15169305" y="6744616"/>
                  </a:lnTo>
                  <a:lnTo>
                    <a:pt x="15172398" y="6896985"/>
                  </a:lnTo>
                  <a:lnTo>
                    <a:pt x="15173266" y="6935075"/>
                  </a:lnTo>
                  <a:lnTo>
                    <a:pt x="15175119" y="7011253"/>
                  </a:lnTo>
                  <a:lnTo>
                    <a:pt x="15177080" y="7087430"/>
                  </a:lnTo>
                  <a:lnTo>
                    <a:pt x="15179870" y="7188995"/>
                  </a:lnTo>
                  <a:lnTo>
                    <a:pt x="15181326" y="7239776"/>
                  </a:lnTo>
                  <a:lnTo>
                    <a:pt x="15182819" y="7290556"/>
                  </a:lnTo>
                  <a:lnTo>
                    <a:pt x="15185539" y="7379420"/>
                  </a:lnTo>
                  <a:lnTo>
                    <a:pt x="15195187" y="7874626"/>
                  </a:lnTo>
                  <a:close/>
                </a:path>
                <a:path w="15195550" h="8129270">
                  <a:moveTo>
                    <a:pt x="8961075" y="158696"/>
                  </a:moveTo>
                  <a:lnTo>
                    <a:pt x="760580" y="318464"/>
                  </a:lnTo>
                  <a:lnTo>
                    <a:pt x="810534" y="304788"/>
                  </a:lnTo>
                  <a:lnTo>
                    <a:pt x="9353214" y="138354"/>
                  </a:lnTo>
                  <a:lnTo>
                    <a:pt x="8961075" y="158696"/>
                  </a:lnTo>
                  <a:close/>
                </a:path>
                <a:path w="15195550" h="8129270">
                  <a:moveTo>
                    <a:pt x="2773883" y="291942"/>
                  </a:moveTo>
                  <a:lnTo>
                    <a:pt x="361304" y="338945"/>
                  </a:lnTo>
                  <a:lnTo>
                    <a:pt x="410889" y="325277"/>
                  </a:lnTo>
                  <a:lnTo>
                    <a:pt x="2825066" y="278242"/>
                  </a:lnTo>
                  <a:lnTo>
                    <a:pt x="2773883" y="291942"/>
                  </a:lnTo>
                  <a:close/>
                </a:path>
                <a:path w="15195550" h="8129270">
                  <a:moveTo>
                    <a:pt x="3859297" y="270795"/>
                  </a:moveTo>
                  <a:lnTo>
                    <a:pt x="3493916" y="277914"/>
                  </a:lnTo>
                  <a:lnTo>
                    <a:pt x="3287945" y="269224"/>
                  </a:lnTo>
                  <a:lnTo>
                    <a:pt x="5904479" y="218247"/>
                  </a:lnTo>
                  <a:lnTo>
                    <a:pt x="3859297" y="270795"/>
                  </a:lnTo>
                  <a:close/>
                </a:path>
                <a:path w="15195550" h="8129270">
                  <a:moveTo>
                    <a:pt x="2154773" y="316706"/>
                  </a:moveTo>
                  <a:lnTo>
                    <a:pt x="121008" y="356329"/>
                  </a:lnTo>
                  <a:lnTo>
                    <a:pt x="167687" y="342717"/>
                  </a:lnTo>
                  <a:lnTo>
                    <a:pt x="2208142" y="302964"/>
                  </a:lnTo>
                  <a:lnTo>
                    <a:pt x="2154773" y="316706"/>
                  </a:lnTo>
                  <a:close/>
                </a:path>
                <a:path w="15195550" h="8129270">
                  <a:moveTo>
                    <a:pt x="1528374" y="341612"/>
                  </a:moveTo>
                  <a:lnTo>
                    <a:pt x="16500" y="371068"/>
                  </a:lnTo>
                  <a:lnTo>
                    <a:pt x="46369" y="357783"/>
                  </a:lnTo>
                  <a:lnTo>
                    <a:pt x="1682824" y="325901"/>
                  </a:lnTo>
                  <a:lnTo>
                    <a:pt x="1528374" y="341612"/>
                  </a:lnTo>
                  <a:close/>
                </a:path>
                <a:path w="15195550" h="8129270">
                  <a:moveTo>
                    <a:pt x="14118525" y="7844793"/>
                  </a:moveTo>
                  <a:lnTo>
                    <a:pt x="144570" y="8117043"/>
                  </a:lnTo>
                  <a:lnTo>
                    <a:pt x="138063" y="8091765"/>
                  </a:lnTo>
                  <a:lnTo>
                    <a:pt x="139455" y="8079035"/>
                  </a:lnTo>
                  <a:lnTo>
                    <a:pt x="147185" y="8040777"/>
                  </a:lnTo>
                  <a:lnTo>
                    <a:pt x="151570" y="7989882"/>
                  </a:lnTo>
                  <a:lnTo>
                    <a:pt x="153651" y="7951734"/>
                  </a:lnTo>
                  <a:lnTo>
                    <a:pt x="153482" y="7900928"/>
                  </a:lnTo>
                  <a:lnTo>
                    <a:pt x="151607" y="7837453"/>
                  </a:lnTo>
                  <a:lnTo>
                    <a:pt x="149069" y="7786692"/>
                  </a:lnTo>
                  <a:lnTo>
                    <a:pt x="146167" y="7735939"/>
                  </a:lnTo>
                  <a:lnTo>
                    <a:pt x="143199" y="7672485"/>
                  </a:lnTo>
                  <a:lnTo>
                    <a:pt x="141535" y="7621708"/>
                  </a:lnTo>
                  <a:lnTo>
                    <a:pt x="139761" y="7570933"/>
                  </a:lnTo>
                  <a:lnTo>
                    <a:pt x="137900" y="7520159"/>
                  </a:lnTo>
                  <a:lnTo>
                    <a:pt x="135970" y="7469387"/>
                  </a:lnTo>
                  <a:lnTo>
                    <a:pt x="133993" y="7418616"/>
                  </a:lnTo>
                  <a:lnTo>
                    <a:pt x="127980" y="7266304"/>
                  </a:lnTo>
                  <a:lnTo>
                    <a:pt x="126016" y="7215533"/>
                  </a:lnTo>
                  <a:lnTo>
                    <a:pt x="124107" y="7164761"/>
                  </a:lnTo>
                  <a:lnTo>
                    <a:pt x="122520" y="7126684"/>
                  </a:lnTo>
                  <a:lnTo>
                    <a:pt x="120781" y="7075909"/>
                  </a:lnTo>
                  <a:lnTo>
                    <a:pt x="119157" y="7025131"/>
                  </a:lnTo>
                  <a:lnTo>
                    <a:pt x="117670" y="6974350"/>
                  </a:lnTo>
                  <a:lnTo>
                    <a:pt x="116338" y="6923566"/>
                  </a:lnTo>
                  <a:lnTo>
                    <a:pt x="114227" y="6821988"/>
                  </a:lnTo>
                  <a:lnTo>
                    <a:pt x="113487" y="6771193"/>
                  </a:lnTo>
                  <a:lnTo>
                    <a:pt x="112986" y="6720393"/>
                  </a:lnTo>
                  <a:lnTo>
                    <a:pt x="112071" y="6695006"/>
                  </a:lnTo>
                  <a:lnTo>
                    <a:pt x="109709" y="6618838"/>
                  </a:lnTo>
                  <a:lnTo>
                    <a:pt x="108266" y="6568056"/>
                  </a:lnTo>
                  <a:lnTo>
                    <a:pt x="105501" y="6466491"/>
                  </a:lnTo>
                  <a:lnTo>
                    <a:pt x="102821" y="6364924"/>
                  </a:lnTo>
                  <a:lnTo>
                    <a:pt x="100203" y="6263355"/>
                  </a:lnTo>
                  <a:lnTo>
                    <a:pt x="95466" y="6072911"/>
                  </a:lnTo>
                  <a:lnTo>
                    <a:pt x="91110" y="5895163"/>
                  </a:lnTo>
                  <a:lnTo>
                    <a:pt x="85128" y="5641231"/>
                  </a:lnTo>
                  <a:lnTo>
                    <a:pt x="78906" y="5374601"/>
                  </a:lnTo>
                  <a:lnTo>
                    <a:pt x="71386" y="5044485"/>
                  </a:lnTo>
                  <a:lnTo>
                    <a:pt x="64284" y="4727063"/>
                  </a:lnTo>
                  <a:lnTo>
                    <a:pt x="56773" y="4384245"/>
                  </a:lnTo>
                  <a:lnTo>
                    <a:pt x="50769" y="4104909"/>
                  </a:lnTo>
                  <a:lnTo>
                    <a:pt x="45137" y="3838268"/>
                  </a:lnTo>
                  <a:lnTo>
                    <a:pt x="15204" y="2301859"/>
                  </a:lnTo>
                  <a:lnTo>
                    <a:pt x="12795" y="2162180"/>
                  </a:lnTo>
                  <a:lnTo>
                    <a:pt x="10886" y="2047895"/>
                  </a:lnTo>
                  <a:lnTo>
                    <a:pt x="9027" y="1933610"/>
                  </a:lnTo>
                  <a:lnTo>
                    <a:pt x="5962" y="1730431"/>
                  </a:lnTo>
                  <a:lnTo>
                    <a:pt x="4511" y="1628840"/>
                  </a:lnTo>
                  <a:lnTo>
                    <a:pt x="3365" y="1539945"/>
                  </a:lnTo>
                  <a:lnTo>
                    <a:pt x="2690" y="1489149"/>
                  </a:lnTo>
                  <a:lnTo>
                    <a:pt x="1879" y="1412950"/>
                  </a:lnTo>
                  <a:lnTo>
                    <a:pt x="1129" y="1336750"/>
                  </a:lnTo>
                  <a:lnTo>
                    <a:pt x="441" y="1260549"/>
                  </a:lnTo>
                  <a:lnTo>
                    <a:pt x="368" y="1235146"/>
                  </a:lnTo>
                  <a:lnTo>
                    <a:pt x="64" y="1197045"/>
                  </a:lnTo>
                  <a:lnTo>
                    <a:pt x="0" y="1146236"/>
                  </a:lnTo>
                  <a:lnTo>
                    <a:pt x="2" y="1095426"/>
                  </a:lnTo>
                  <a:lnTo>
                    <a:pt x="29" y="1070021"/>
                  </a:lnTo>
                  <a:lnTo>
                    <a:pt x="320" y="1057313"/>
                  </a:lnTo>
                  <a:lnTo>
                    <a:pt x="382" y="1031907"/>
                  </a:lnTo>
                  <a:lnTo>
                    <a:pt x="1053" y="1006489"/>
                  </a:lnTo>
                  <a:lnTo>
                    <a:pt x="1416" y="993780"/>
                  </a:lnTo>
                  <a:lnTo>
                    <a:pt x="1950" y="942960"/>
                  </a:lnTo>
                  <a:lnTo>
                    <a:pt x="1365" y="892161"/>
                  </a:lnTo>
                  <a:lnTo>
                    <a:pt x="406" y="841370"/>
                  </a:lnTo>
                  <a:lnTo>
                    <a:pt x="68" y="803270"/>
                  </a:lnTo>
                  <a:lnTo>
                    <a:pt x="602" y="752450"/>
                  </a:lnTo>
                  <a:lnTo>
                    <a:pt x="1494" y="701623"/>
                  </a:lnTo>
                  <a:lnTo>
                    <a:pt x="2478" y="638091"/>
                  </a:lnTo>
                  <a:lnTo>
                    <a:pt x="3913" y="587254"/>
                  </a:lnTo>
                  <a:lnTo>
                    <a:pt x="5416" y="536415"/>
                  </a:lnTo>
                  <a:lnTo>
                    <a:pt x="6851" y="485577"/>
                  </a:lnTo>
                  <a:lnTo>
                    <a:pt x="8083" y="434744"/>
                  </a:lnTo>
                  <a:lnTo>
                    <a:pt x="8974" y="383917"/>
                  </a:lnTo>
                  <a:lnTo>
                    <a:pt x="12613" y="371143"/>
                  </a:lnTo>
                  <a:lnTo>
                    <a:pt x="1169403" y="348606"/>
                  </a:lnTo>
                  <a:lnTo>
                    <a:pt x="1016439" y="364289"/>
                  </a:lnTo>
                  <a:lnTo>
                    <a:pt x="611445" y="372179"/>
                  </a:lnTo>
                  <a:lnTo>
                    <a:pt x="561585" y="385853"/>
                  </a:lnTo>
                  <a:lnTo>
                    <a:pt x="215297" y="392599"/>
                  </a:lnTo>
                  <a:lnTo>
                    <a:pt x="166814" y="406246"/>
                  </a:lnTo>
                  <a:lnTo>
                    <a:pt x="94548" y="407654"/>
                  </a:lnTo>
                  <a:lnTo>
                    <a:pt x="69004" y="471664"/>
                  </a:lnTo>
                  <a:lnTo>
                    <a:pt x="68339" y="522487"/>
                  </a:lnTo>
                  <a:lnTo>
                    <a:pt x="68105" y="573301"/>
                  </a:lnTo>
                  <a:lnTo>
                    <a:pt x="68316" y="687618"/>
                  </a:lnTo>
                  <a:lnTo>
                    <a:pt x="68082" y="738433"/>
                  </a:lnTo>
                  <a:lnTo>
                    <a:pt x="67416" y="789255"/>
                  </a:lnTo>
                  <a:lnTo>
                    <a:pt x="67255" y="840068"/>
                  </a:lnTo>
                  <a:lnTo>
                    <a:pt x="66936" y="890884"/>
                  </a:lnTo>
                  <a:lnTo>
                    <a:pt x="66495" y="941702"/>
                  </a:lnTo>
                  <a:lnTo>
                    <a:pt x="65966" y="992522"/>
                  </a:lnTo>
                  <a:lnTo>
                    <a:pt x="63957" y="1132288"/>
                  </a:lnTo>
                  <a:lnTo>
                    <a:pt x="63428" y="1183108"/>
                  </a:lnTo>
                  <a:lnTo>
                    <a:pt x="62987" y="1233926"/>
                  </a:lnTo>
                  <a:lnTo>
                    <a:pt x="62668" y="1284742"/>
                  </a:lnTo>
                  <a:lnTo>
                    <a:pt x="62260" y="1322857"/>
                  </a:lnTo>
                  <a:lnTo>
                    <a:pt x="61863" y="1348269"/>
                  </a:lnTo>
                  <a:lnTo>
                    <a:pt x="61549" y="1373680"/>
                  </a:lnTo>
                  <a:lnTo>
                    <a:pt x="61421" y="1386385"/>
                  </a:lnTo>
                  <a:lnTo>
                    <a:pt x="61720" y="1437189"/>
                  </a:lnTo>
                  <a:lnTo>
                    <a:pt x="62094" y="1487991"/>
                  </a:lnTo>
                  <a:lnTo>
                    <a:pt x="62543" y="1538792"/>
                  </a:lnTo>
                  <a:lnTo>
                    <a:pt x="63738" y="1627686"/>
                  </a:lnTo>
                  <a:lnTo>
                    <a:pt x="64642" y="1691180"/>
                  </a:lnTo>
                  <a:lnTo>
                    <a:pt x="66040" y="1780070"/>
                  </a:lnTo>
                  <a:lnTo>
                    <a:pt x="67504" y="1868958"/>
                  </a:lnTo>
                  <a:lnTo>
                    <a:pt x="69278" y="1970543"/>
                  </a:lnTo>
                  <a:lnTo>
                    <a:pt x="70654" y="2046731"/>
                  </a:lnTo>
                  <a:lnTo>
                    <a:pt x="73252" y="2186407"/>
                  </a:lnTo>
                  <a:lnTo>
                    <a:pt x="78965" y="2478451"/>
                  </a:lnTo>
                  <a:lnTo>
                    <a:pt x="82843" y="2668911"/>
                  </a:lnTo>
                  <a:lnTo>
                    <a:pt x="87613" y="2897462"/>
                  </a:lnTo>
                  <a:lnTo>
                    <a:pt x="91651" y="3087919"/>
                  </a:lnTo>
                  <a:lnTo>
                    <a:pt x="98853" y="3418042"/>
                  </a:lnTo>
                  <a:lnTo>
                    <a:pt x="104196" y="3659283"/>
                  </a:lnTo>
                  <a:lnTo>
                    <a:pt x="110790" y="3951310"/>
                  </a:lnTo>
                  <a:lnTo>
                    <a:pt x="117490" y="4243335"/>
                  </a:lnTo>
                  <a:lnTo>
                    <a:pt x="124281" y="4535358"/>
                  </a:lnTo>
                  <a:lnTo>
                    <a:pt x="130895" y="4814683"/>
                  </a:lnTo>
                  <a:lnTo>
                    <a:pt x="137937" y="5106701"/>
                  </a:lnTo>
                  <a:lnTo>
                    <a:pt x="144784" y="5386020"/>
                  </a:lnTo>
                  <a:lnTo>
                    <a:pt x="149505" y="5576465"/>
                  </a:lnTo>
                  <a:lnTo>
                    <a:pt x="155323" y="5804995"/>
                  </a:lnTo>
                  <a:lnTo>
                    <a:pt x="162313" y="6071609"/>
                  </a:lnTo>
                  <a:lnTo>
                    <a:pt x="164405" y="6147783"/>
                  </a:lnTo>
                  <a:lnTo>
                    <a:pt x="168051" y="6274736"/>
                  </a:lnTo>
                  <a:lnTo>
                    <a:pt x="169600" y="6325515"/>
                  </a:lnTo>
                  <a:lnTo>
                    <a:pt x="170883" y="6363597"/>
                  </a:lnTo>
                  <a:lnTo>
                    <a:pt x="171639" y="6388988"/>
                  </a:lnTo>
                  <a:lnTo>
                    <a:pt x="173131" y="6427066"/>
                  </a:lnTo>
                  <a:lnTo>
                    <a:pt x="173367" y="6427061"/>
                  </a:lnTo>
                  <a:lnTo>
                    <a:pt x="177201" y="6617523"/>
                  </a:lnTo>
                  <a:lnTo>
                    <a:pt x="178843" y="6693705"/>
                  </a:lnTo>
                  <a:lnTo>
                    <a:pt x="180038" y="6744491"/>
                  </a:lnTo>
                  <a:lnTo>
                    <a:pt x="181313" y="6795276"/>
                  </a:lnTo>
                  <a:lnTo>
                    <a:pt x="182683" y="6846059"/>
                  </a:lnTo>
                  <a:lnTo>
                    <a:pt x="184160" y="6896840"/>
                  </a:lnTo>
                  <a:lnTo>
                    <a:pt x="185759" y="6947619"/>
                  </a:lnTo>
                  <a:lnTo>
                    <a:pt x="187493" y="6998394"/>
                  </a:lnTo>
                  <a:lnTo>
                    <a:pt x="189376" y="7049167"/>
                  </a:lnTo>
                  <a:lnTo>
                    <a:pt x="190632" y="7099953"/>
                  </a:lnTo>
                  <a:lnTo>
                    <a:pt x="192336" y="7150729"/>
                  </a:lnTo>
                  <a:lnTo>
                    <a:pt x="194359" y="7201499"/>
                  </a:lnTo>
                  <a:lnTo>
                    <a:pt x="196575" y="7252266"/>
                  </a:lnTo>
                  <a:lnTo>
                    <a:pt x="198855" y="7303031"/>
                  </a:lnTo>
                  <a:lnTo>
                    <a:pt x="201071" y="7353797"/>
                  </a:lnTo>
                  <a:lnTo>
                    <a:pt x="203094" y="7404568"/>
                  </a:lnTo>
                  <a:lnTo>
                    <a:pt x="204798" y="7455344"/>
                  </a:lnTo>
                  <a:lnTo>
                    <a:pt x="206055" y="7506129"/>
                  </a:lnTo>
                  <a:lnTo>
                    <a:pt x="208671" y="7645805"/>
                  </a:lnTo>
                  <a:lnTo>
                    <a:pt x="209517" y="7696598"/>
                  </a:lnTo>
                  <a:lnTo>
                    <a:pt x="210269" y="7747393"/>
                  </a:lnTo>
                  <a:lnTo>
                    <a:pt x="210905" y="7798190"/>
                  </a:lnTo>
                  <a:lnTo>
                    <a:pt x="211486" y="7887096"/>
                  </a:lnTo>
                  <a:lnTo>
                    <a:pt x="211632" y="7937902"/>
                  </a:lnTo>
                  <a:lnTo>
                    <a:pt x="211569" y="7988713"/>
                  </a:lnTo>
                  <a:lnTo>
                    <a:pt x="212063" y="8014109"/>
                  </a:lnTo>
                  <a:lnTo>
                    <a:pt x="214805" y="8039460"/>
                  </a:lnTo>
                  <a:lnTo>
                    <a:pt x="222036" y="8052021"/>
                  </a:lnTo>
                  <a:lnTo>
                    <a:pt x="234121" y="8051786"/>
                  </a:lnTo>
                  <a:lnTo>
                    <a:pt x="251918" y="8064142"/>
                  </a:lnTo>
                  <a:lnTo>
                    <a:pt x="1548680" y="8038877"/>
                  </a:lnTo>
                  <a:lnTo>
                    <a:pt x="1600693" y="8050566"/>
                  </a:lnTo>
                  <a:lnTo>
                    <a:pt x="12668980" y="7834927"/>
                  </a:lnTo>
                  <a:lnTo>
                    <a:pt x="12719059" y="7846653"/>
                  </a:lnTo>
                  <a:lnTo>
                    <a:pt x="13466794" y="7832086"/>
                  </a:lnTo>
                  <a:lnTo>
                    <a:pt x="13517137" y="7843807"/>
                  </a:lnTo>
                  <a:lnTo>
                    <a:pt x="14068183" y="7833071"/>
                  </a:lnTo>
                  <a:lnTo>
                    <a:pt x="14118525" y="7844793"/>
                  </a:lnTo>
                  <a:close/>
                </a:path>
                <a:path w="15195550" h="8129270">
                  <a:moveTo>
                    <a:pt x="11226253" y="7863035"/>
                  </a:moveTo>
                  <a:lnTo>
                    <a:pt x="5812766" y="7968504"/>
                  </a:lnTo>
                  <a:lnTo>
                    <a:pt x="8264772" y="7908030"/>
                  </a:lnTo>
                  <a:lnTo>
                    <a:pt x="11176515" y="7851301"/>
                  </a:lnTo>
                  <a:lnTo>
                    <a:pt x="11226253" y="7863035"/>
                  </a:lnTo>
                  <a:close/>
                </a:path>
                <a:path w="15195550" h="8129270">
                  <a:moveTo>
                    <a:pt x="4422551" y="8071804"/>
                  </a:moveTo>
                  <a:lnTo>
                    <a:pt x="1986239" y="8119269"/>
                  </a:lnTo>
                  <a:lnTo>
                    <a:pt x="1620113" y="8113700"/>
                  </a:lnTo>
                  <a:lnTo>
                    <a:pt x="1111696" y="8123605"/>
                  </a:lnTo>
                  <a:lnTo>
                    <a:pt x="1009861" y="8112887"/>
                  </a:lnTo>
                  <a:lnTo>
                    <a:pt x="7736008" y="7981844"/>
                  </a:lnTo>
                  <a:lnTo>
                    <a:pt x="4899724" y="8049805"/>
                  </a:lnTo>
                  <a:lnTo>
                    <a:pt x="4422551" y="8071804"/>
                  </a:lnTo>
                  <a:close/>
                </a:path>
              </a:pathLst>
            </a:custGeom>
            <a:solidFill>
              <a:srgbClr val="373734"/>
            </a:solidFill>
          </p:spPr>
          <p:txBody>
            <a:bodyPr wrap="square" lIns="0" tIns="0" rIns="0" bIns="0" rtlCol="0"/>
            <a:lstStyle/>
            <a:p>
              <a:endParaRPr/>
            </a:p>
          </p:txBody>
        </p:sp>
      </p:grpSp>
      <p:grpSp>
        <p:nvGrpSpPr>
          <p:cNvPr id="6" name="object 6"/>
          <p:cNvGrpSpPr/>
          <p:nvPr/>
        </p:nvGrpSpPr>
        <p:grpSpPr>
          <a:xfrm>
            <a:off x="1601964" y="0"/>
            <a:ext cx="15231110" cy="2189480"/>
            <a:chOff x="1601964" y="0"/>
            <a:chExt cx="15231110" cy="2189480"/>
          </a:xfrm>
        </p:grpSpPr>
        <p:sp>
          <p:nvSpPr>
            <p:cNvPr id="7" name="object 7"/>
            <p:cNvSpPr/>
            <p:nvPr/>
          </p:nvSpPr>
          <p:spPr>
            <a:xfrm>
              <a:off x="1816177" y="0"/>
              <a:ext cx="14986635" cy="1653539"/>
            </a:xfrm>
            <a:custGeom>
              <a:avLst/>
              <a:gdLst/>
              <a:ahLst/>
              <a:cxnLst/>
              <a:rect l="l" t="t" r="r" b="b"/>
              <a:pathLst>
                <a:path w="14986635" h="1653539">
                  <a:moveTo>
                    <a:pt x="14986465" y="0"/>
                  </a:moveTo>
                  <a:lnTo>
                    <a:pt x="14984904" y="921798"/>
                  </a:lnTo>
                  <a:lnTo>
                    <a:pt x="14929323" y="1607711"/>
                  </a:lnTo>
                  <a:lnTo>
                    <a:pt x="7511062" y="1653326"/>
                  </a:lnTo>
                  <a:lnTo>
                    <a:pt x="44302" y="1625170"/>
                  </a:lnTo>
                  <a:lnTo>
                    <a:pt x="0" y="0"/>
                  </a:lnTo>
                  <a:lnTo>
                    <a:pt x="14986465" y="0"/>
                  </a:lnTo>
                  <a:close/>
                </a:path>
              </a:pathLst>
            </a:custGeom>
            <a:solidFill>
              <a:srgbClr val="FFFFFF"/>
            </a:solidFill>
          </p:spPr>
          <p:txBody>
            <a:bodyPr wrap="square" lIns="0" tIns="0" rIns="0" bIns="0" rtlCol="0"/>
            <a:lstStyle/>
            <a:p>
              <a:endParaRPr/>
            </a:p>
          </p:txBody>
        </p:sp>
        <p:sp>
          <p:nvSpPr>
            <p:cNvPr id="8" name="object 8"/>
            <p:cNvSpPr/>
            <p:nvPr/>
          </p:nvSpPr>
          <p:spPr>
            <a:xfrm>
              <a:off x="1766364" y="1812"/>
              <a:ext cx="15066644" cy="1698625"/>
            </a:xfrm>
            <a:custGeom>
              <a:avLst/>
              <a:gdLst/>
              <a:ahLst/>
              <a:cxnLst/>
              <a:rect l="l" t="t" r="r" b="b"/>
              <a:pathLst>
                <a:path w="15066644" h="1698625">
                  <a:moveTo>
                    <a:pt x="2200487" y="1680156"/>
                  </a:moveTo>
                  <a:lnTo>
                    <a:pt x="5693719" y="1686070"/>
                  </a:lnTo>
                  <a:lnTo>
                    <a:pt x="5594439" y="1698602"/>
                  </a:lnTo>
                  <a:lnTo>
                    <a:pt x="2351853" y="1693112"/>
                  </a:lnTo>
                  <a:lnTo>
                    <a:pt x="2200487" y="1680156"/>
                  </a:lnTo>
                  <a:close/>
                </a:path>
                <a:path w="15066644" h="1698625">
                  <a:moveTo>
                    <a:pt x="1140044" y="1665660"/>
                  </a:moveTo>
                  <a:lnTo>
                    <a:pt x="11722621" y="1683578"/>
                  </a:lnTo>
                  <a:lnTo>
                    <a:pt x="9912342" y="1693213"/>
                  </a:lnTo>
                  <a:lnTo>
                    <a:pt x="1191597" y="1678447"/>
                  </a:lnTo>
                  <a:lnTo>
                    <a:pt x="1140044" y="1665660"/>
                  </a:lnTo>
                  <a:close/>
                </a:path>
                <a:path w="15066644" h="1698625">
                  <a:moveTo>
                    <a:pt x="727462" y="1652261"/>
                  </a:moveTo>
                  <a:lnTo>
                    <a:pt x="12969175" y="1672988"/>
                  </a:lnTo>
                  <a:lnTo>
                    <a:pt x="12919758" y="1685605"/>
                  </a:lnTo>
                  <a:lnTo>
                    <a:pt x="779016" y="1665049"/>
                  </a:lnTo>
                  <a:lnTo>
                    <a:pt x="727462" y="1652261"/>
                  </a:lnTo>
                  <a:close/>
                </a:path>
                <a:path w="15066644" h="1698625">
                  <a:moveTo>
                    <a:pt x="175881" y="1638628"/>
                  </a:moveTo>
                  <a:lnTo>
                    <a:pt x="13466100" y="1661130"/>
                  </a:lnTo>
                  <a:lnTo>
                    <a:pt x="13314364" y="1673573"/>
                  </a:lnTo>
                  <a:lnTo>
                    <a:pt x="219272" y="1651401"/>
                  </a:lnTo>
                  <a:lnTo>
                    <a:pt x="175881" y="1638628"/>
                  </a:lnTo>
                  <a:close/>
                </a:path>
                <a:path w="15066644" h="1698625">
                  <a:moveTo>
                    <a:pt x="7166123" y="72"/>
                  </a:moveTo>
                  <a:lnTo>
                    <a:pt x="65678" y="139"/>
                  </a:lnTo>
                  <a:lnTo>
                    <a:pt x="64570" y="25537"/>
                  </a:lnTo>
                  <a:lnTo>
                    <a:pt x="62280" y="50933"/>
                  </a:lnTo>
                  <a:lnTo>
                    <a:pt x="60697" y="89030"/>
                  </a:lnTo>
                  <a:lnTo>
                    <a:pt x="61686" y="114432"/>
                  </a:lnTo>
                  <a:lnTo>
                    <a:pt x="62311" y="139833"/>
                  </a:lnTo>
                  <a:lnTo>
                    <a:pt x="66477" y="190640"/>
                  </a:lnTo>
                  <a:lnTo>
                    <a:pt x="71400" y="228749"/>
                  </a:lnTo>
                  <a:lnTo>
                    <a:pt x="73706" y="241452"/>
                  </a:lnTo>
                  <a:lnTo>
                    <a:pt x="76136" y="279557"/>
                  </a:lnTo>
                  <a:lnTo>
                    <a:pt x="78705" y="317661"/>
                  </a:lnTo>
                  <a:lnTo>
                    <a:pt x="81367" y="368466"/>
                  </a:lnTo>
                  <a:lnTo>
                    <a:pt x="84114" y="419270"/>
                  </a:lnTo>
                  <a:lnTo>
                    <a:pt x="86900" y="482775"/>
                  </a:lnTo>
                  <a:lnTo>
                    <a:pt x="92541" y="609785"/>
                  </a:lnTo>
                  <a:lnTo>
                    <a:pt x="95323" y="685990"/>
                  </a:lnTo>
                  <a:lnTo>
                    <a:pt x="98077" y="749494"/>
                  </a:lnTo>
                  <a:lnTo>
                    <a:pt x="100736" y="825699"/>
                  </a:lnTo>
                  <a:lnTo>
                    <a:pt x="103293" y="901904"/>
                  </a:lnTo>
                  <a:lnTo>
                    <a:pt x="105742" y="965408"/>
                  </a:lnTo>
                  <a:lnTo>
                    <a:pt x="108016" y="1041612"/>
                  </a:lnTo>
                  <a:lnTo>
                    <a:pt x="110128" y="1105115"/>
                  </a:lnTo>
                  <a:lnTo>
                    <a:pt x="112053" y="1155919"/>
                  </a:lnTo>
                  <a:lnTo>
                    <a:pt x="113721" y="1219422"/>
                  </a:lnTo>
                  <a:lnTo>
                    <a:pt x="115169" y="1257524"/>
                  </a:lnTo>
                  <a:lnTo>
                    <a:pt x="116306" y="1308326"/>
                  </a:lnTo>
                  <a:lnTo>
                    <a:pt x="117170" y="1333728"/>
                  </a:lnTo>
                  <a:lnTo>
                    <a:pt x="117691" y="1359129"/>
                  </a:lnTo>
                  <a:lnTo>
                    <a:pt x="117864" y="1371829"/>
                  </a:lnTo>
                  <a:lnTo>
                    <a:pt x="123651" y="1397239"/>
                  </a:lnTo>
                  <a:lnTo>
                    <a:pt x="135184" y="1473458"/>
                  </a:lnTo>
                  <a:lnTo>
                    <a:pt x="140972" y="1498868"/>
                  </a:lnTo>
                  <a:lnTo>
                    <a:pt x="145415" y="1536976"/>
                  </a:lnTo>
                  <a:lnTo>
                    <a:pt x="159462" y="1549700"/>
                  </a:lnTo>
                  <a:lnTo>
                    <a:pt x="192628" y="1562456"/>
                  </a:lnTo>
                  <a:lnTo>
                    <a:pt x="301256" y="1562640"/>
                  </a:lnTo>
                  <a:lnTo>
                    <a:pt x="323519" y="1575377"/>
                  </a:lnTo>
                  <a:lnTo>
                    <a:pt x="445817" y="1575585"/>
                  </a:lnTo>
                  <a:lnTo>
                    <a:pt x="643266" y="1588619"/>
                  </a:lnTo>
                  <a:lnTo>
                    <a:pt x="891547" y="1589039"/>
                  </a:lnTo>
                  <a:lnTo>
                    <a:pt x="941134" y="1601823"/>
                  </a:lnTo>
                  <a:lnTo>
                    <a:pt x="1491567" y="1602755"/>
                  </a:lnTo>
                  <a:lnTo>
                    <a:pt x="1593827" y="1615628"/>
                  </a:lnTo>
                  <a:lnTo>
                    <a:pt x="2517319" y="1617192"/>
                  </a:lnTo>
                  <a:lnTo>
                    <a:pt x="2978814" y="1630673"/>
                  </a:lnTo>
                  <a:lnTo>
                    <a:pt x="13875970" y="1649124"/>
                  </a:lnTo>
                  <a:lnTo>
                    <a:pt x="13721725" y="1661562"/>
                  </a:lnTo>
                  <a:lnTo>
                    <a:pt x="117364" y="1638528"/>
                  </a:lnTo>
                  <a:lnTo>
                    <a:pt x="91846" y="1600385"/>
                  </a:lnTo>
                  <a:lnTo>
                    <a:pt x="88773" y="1549580"/>
                  </a:lnTo>
                  <a:lnTo>
                    <a:pt x="86508" y="1524176"/>
                  </a:lnTo>
                  <a:lnTo>
                    <a:pt x="81350" y="1486067"/>
                  </a:lnTo>
                  <a:lnTo>
                    <a:pt x="76899" y="1460660"/>
                  </a:lnTo>
                  <a:lnTo>
                    <a:pt x="72469" y="1422552"/>
                  </a:lnTo>
                  <a:lnTo>
                    <a:pt x="67288" y="1397143"/>
                  </a:lnTo>
                  <a:lnTo>
                    <a:pt x="67094" y="1384443"/>
                  </a:lnTo>
                  <a:lnTo>
                    <a:pt x="66509" y="1359042"/>
                  </a:lnTo>
                  <a:lnTo>
                    <a:pt x="65541" y="1333640"/>
                  </a:lnTo>
                  <a:lnTo>
                    <a:pt x="64261" y="1282838"/>
                  </a:lnTo>
                  <a:lnTo>
                    <a:pt x="62634" y="1244735"/>
                  </a:lnTo>
                  <a:lnTo>
                    <a:pt x="60753" y="1181232"/>
                  </a:lnTo>
                  <a:lnTo>
                    <a:pt x="58582" y="1130428"/>
                  </a:lnTo>
                  <a:lnTo>
                    <a:pt x="56214" y="1054224"/>
                  </a:lnTo>
                  <a:lnTo>
                    <a:pt x="53614" y="990720"/>
                  </a:lnTo>
                  <a:lnTo>
                    <a:pt x="50853" y="914515"/>
                  </a:lnTo>
                  <a:lnTo>
                    <a:pt x="47918" y="851010"/>
                  </a:lnTo>
                  <a:lnTo>
                    <a:pt x="44879" y="774804"/>
                  </a:lnTo>
                  <a:lnTo>
                    <a:pt x="41745" y="698599"/>
                  </a:lnTo>
                  <a:lnTo>
                    <a:pt x="38522" y="635093"/>
                  </a:lnTo>
                  <a:lnTo>
                    <a:pt x="35282" y="558888"/>
                  </a:lnTo>
                  <a:lnTo>
                    <a:pt x="32011" y="495382"/>
                  </a:lnTo>
                  <a:lnTo>
                    <a:pt x="28737" y="444577"/>
                  </a:lnTo>
                  <a:lnTo>
                    <a:pt x="25534" y="381071"/>
                  </a:lnTo>
                  <a:lnTo>
                    <a:pt x="22385" y="330266"/>
                  </a:lnTo>
                  <a:lnTo>
                    <a:pt x="19320" y="292160"/>
                  </a:lnTo>
                  <a:lnTo>
                    <a:pt x="16368" y="266755"/>
                  </a:lnTo>
                  <a:lnTo>
                    <a:pt x="13579" y="241351"/>
                  </a:lnTo>
                  <a:lnTo>
                    <a:pt x="10960" y="228646"/>
                  </a:lnTo>
                  <a:lnTo>
                    <a:pt x="2774" y="177832"/>
                  </a:lnTo>
                  <a:lnTo>
                    <a:pt x="0" y="127028"/>
                  </a:lnTo>
                  <a:lnTo>
                    <a:pt x="583" y="76228"/>
                  </a:lnTo>
                  <a:lnTo>
                    <a:pt x="2473" y="25432"/>
                  </a:lnTo>
                  <a:lnTo>
                    <a:pt x="3080" y="33"/>
                  </a:lnTo>
                  <a:lnTo>
                    <a:pt x="7166123" y="72"/>
                  </a:lnTo>
                  <a:close/>
                </a:path>
                <a:path w="15066644" h="1698625">
                  <a:moveTo>
                    <a:pt x="6079212" y="1623223"/>
                  </a:moveTo>
                  <a:lnTo>
                    <a:pt x="14280805" y="1637109"/>
                  </a:lnTo>
                  <a:lnTo>
                    <a:pt x="14230576" y="1649724"/>
                  </a:lnTo>
                  <a:lnTo>
                    <a:pt x="5686752" y="1635258"/>
                  </a:lnTo>
                  <a:lnTo>
                    <a:pt x="6079212" y="1623223"/>
                  </a:lnTo>
                  <a:close/>
                </a:path>
                <a:path w="15066644" h="1698625">
                  <a:moveTo>
                    <a:pt x="12318940" y="1621087"/>
                  </a:moveTo>
                  <a:lnTo>
                    <a:pt x="14680404" y="1625086"/>
                  </a:lnTo>
                  <a:lnTo>
                    <a:pt x="14630543" y="1637701"/>
                  </a:lnTo>
                  <a:lnTo>
                    <a:pt x="12267480" y="1633700"/>
                  </a:lnTo>
                  <a:lnTo>
                    <a:pt x="12318940" y="1621087"/>
                  </a:lnTo>
                  <a:close/>
                </a:path>
                <a:path w="15066644" h="1698625">
                  <a:moveTo>
                    <a:pt x="11181942" y="1619162"/>
                  </a:moveTo>
                  <a:lnTo>
                    <a:pt x="11444497" y="1619607"/>
                  </a:lnTo>
                  <a:lnTo>
                    <a:pt x="11547351" y="1632481"/>
                  </a:lnTo>
                  <a:lnTo>
                    <a:pt x="9136217" y="1628399"/>
                  </a:lnTo>
                  <a:lnTo>
                    <a:pt x="11181942" y="1619162"/>
                  </a:lnTo>
                  <a:close/>
                </a:path>
                <a:path w="15066644" h="1698625">
                  <a:moveTo>
                    <a:pt x="12886963" y="1609349"/>
                  </a:moveTo>
                  <a:lnTo>
                    <a:pt x="14921000" y="1612793"/>
                  </a:lnTo>
                  <a:lnTo>
                    <a:pt x="14874047" y="1625413"/>
                  </a:lnTo>
                  <a:lnTo>
                    <a:pt x="12833318" y="1621958"/>
                  </a:lnTo>
                  <a:lnTo>
                    <a:pt x="12886963" y="1609349"/>
                  </a:lnTo>
                  <a:close/>
                </a:path>
                <a:path w="15066644" h="1698625">
                  <a:moveTo>
                    <a:pt x="13513716" y="1597710"/>
                  </a:moveTo>
                  <a:lnTo>
                    <a:pt x="15025791" y="1600270"/>
                  </a:lnTo>
                  <a:lnTo>
                    <a:pt x="14995649" y="1612919"/>
                  </a:lnTo>
                  <a:lnTo>
                    <a:pt x="13358975" y="1610148"/>
                  </a:lnTo>
                  <a:lnTo>
                    <a:pt x="13513716" y="1597710"/>
                  </a:lnTo>
                  <a:close/>
                </a:path>
                <a:path w="15066644" h="1698625">
                  <a:moveTo>
                    <a:pt x="15054303" y="116"/>
                  </a:moveTo>
                  <a:lnTo>
                    <a:pt x="15056010" y="38219"/>
                  </a:lnTo>
                  <a:lnTo>
                    <a:pt x="15055560" y="89018"/>
                  </a:lnTo>
                  <a:lnTo>
                    <a:pt x="15056467" y="101720"/>
                  </a:lnTo>
                  <a:lnTo>
                    <a:pt x="15057406" y="127122"/>
                  </a:lnTo>
                  <a:lnTo>
                    <a:pt x="15058382" y="152523"/>
                  </a:lnTo>
                  <a:lnTo>
                    <a:pt x="15059358" y="190625"/>
                  </a:lnTo>
                  <a:lnTo>
                    <a:pt x="15061267" y="292228"/>
                  </a:lnTo>
                  <a:lnTo>
                    <a:pt x="15062189" y="343030"/>
                  </a:lnTo>
                  <a:lnTo>
                    <a:pt x="15063048" y="406532"/>
                  </a:lnTo>
                  <a:lnTo>
                    <a:pt x="15063848" y="470033"/>
                  </a:lnTo>
                  <a:lnTo>
                    <a:pt x="15064574" y="533534"/>
                  </a:lnTo>
                  <a:lnTo>
                    <a:pt x="15065717" y="673237"/>
                  </a:lnTo>
                  <a:lnTo>
                    <a:pt x="15066103" y="749437"/>
                  </a:lnTo>
                  <a:lnTo>
                    <a:pt x="15066372" y="812938"/>
                  </a:lnTo>
                  <a:lnTo>
                    <a:pt x="15066073" y="1028838"/>
                  </a:lnTo>
                  <a:lnTo>
                    <a:pt x="15065730" y="1079637"/>
                  </a:lnTo>
                  <a:lnTo>
                    <a:pt x="15065070" y="1143136"/>
                  </a:lnTo>
                  <a:lnTo>
                    <a:pt x="15064199" y="1193935"/>
                  </a:lnTo>
                  <a:lnTo>
                    <a:pt x="15063078" y="1244733"/>
                  </a:lnTo>
                  <a:lnTo>
                    <a:pt x="15061691" y="1295531"/>
                  </a:lnTo>
                  <a:lnTo>
                    <a:pt x="15060045" y="1333628"/>
                  </a:lnTo>
                  <a:lnTo>
                    <a:pt x="15055888" y="1384421"/>
                  </a:lnTo>
                  <a:lnTo>
                    <a:pt x="15053345" y="1397117"/>
                  </a:lnTo>
                  <a:lnTo>
                    <a:pt x="15051623" y="1409814"/>
                  </a:lnTo>
                  <a:lnTo>
                    <a:pt x="15051094" y="1435213"/>
                  </a:lnTo>
                  <a:lnTo>
                    <a:pt x="15049350" y="1460610"/>
                  </a:lnTo>
                  <a:lnTo>
                    <a:pt x="15045806" y="1473304"/>
                  </a:lnTo>
                  <a:lnTo>
                    <a:pt x="15041512" y="1498697"/>
                  </a:lnTo>
                  <a:lnTo>
                    <a:pt x="15037196" y="1536790"/>
                  </a:lnTo>
                  <a:lnTo>
                    <a:pt x="15033587" y="1587584"/>
                  </a:lnTo>
                  <a:lnTo>
                    <a:pt x="15029678" y="1600277"/>
                  </a:lnTo>
                  <a:lnTo>
                    <a:pt x="13872734" y="1598318"/>
                  </a:lnTo>
                  <a:lnTo>
                    <a:pt x="14025988" y="1585878"/>
                  </a:lnTo>
                  <a:lnTo>
                    <a:pt x="14431035" y="1586563"/>
                  </a:lnTo>
                  <a:lnTo>
                    <a:pt x="14481171" y="1573948"/>
                  </a:lnTo>
                  <a:lnTo>
                    <a:pt x="14827506" y="1574535"/>
                  </a:lnTo>
                  <a:lnTo>
                    <a:pt x="14876264" y="1561917"/>
                  </a:lnTo>
                  <a:lnTo>
                    <a:pt x="14963177" y="1562064"/>
                  </a:lnTo>
                  <a:lnTo>
                    <a:pt x="14971276" y="1549378"/>
                  </a:lnTo>
                  <a:lnTo>
                    <a:pt x="14975388" y="1523985"/>
                  </a:lnTo>
                  <a:lnTo>
                    <a:pt x="14977739" y="1498589"/>
                  </a:lnTo>
                  <a:lnTo>
                    <a:pt x="14980962" y="1460494"/>
                  </a:lnTo>
                  <a:lnTo>
                    <a:pt x="14983292" y="1447798"/>
                  </a:lnTo>
                  <a:lnTo>
                    <a:pt x="14986879" y="1409704"/>
                  </a:lnTo>
                  <a:lnTo>
                    <a:pt x="14995468" y="1358919"/>
                  </a:lnTo>
                  <a:lnTo>
                    <a:pt x="14999055" y="1320825"/>
                  </a:lnTo>
                  <a:lnTo>
                    <a:pt x="15002413" y="1282730"/>
                  </a:lnTo>
                  <a:lnTo>
                    <a:pt x="15004410" y="1219234"/>
                  </a:lnTo>
                  <a:lnTo>
                    <a:pt x="15004972" y="1168434"/>
                  </a:lnTo>
                  <a:lnTo>
                    <a:pt x="15005219" y="1028735"/>
                  </a:lnTo>
                  <a:lnTo>
                    <a:pt x="15005104" y="990634"/>
                  </a:lnTo>
                  <a:lnTo>
                    <a:pt x="15004720" y="914434"/>
                  </a:lnTo>
                  <a:lnTo>
                    <a:pt x="15003385" y="774731"/>
                  </a:lnTo>
                  <a:lnTo>
                    <a:pt x="15002501" y="698530"/>
                  </a:lnTo>
                  <a:lnTo>
                    <a:pt x="15001474" y="635028"/>
                  </a:lnTo>
                  <a:lnTo>
                    <a:pt x="15000372" y="558826"/>
                  </a:lnTo>
                  <a:lnTo>
                    <a:pt x="14999173" y="495324"/>
                  </a:lnTo>
                  <a:lnTo>
                    <a:pt x="14997944" y="419121"/>
                  </a:lnTo>
                  <a:lnTo>
                    <a:pt x="14996643" y="368319"/>
                  </a:lnTo>
                  <a:lnTo>
                    <a:pt x="14995358" y="304817"/>
                  </a:lnTo>
                  <a:lnTo>
                    <a:pt x="14994047" y="266715"/>
                  </a:lnTo>
                  <a:lnTo>
                    <a:pt x="14992798" y="215912"/>
                  </a:lnTo>
                  <a:lnTo>
                    <a:pt x="14991569" y="190510"/>
                  </a:lnTo>
                  <a:lnTo>
                    <a:pt x="14990427" y="165108"/>
                  </a:lnTo>
                  <a:lnTo>
                    <a:pt x="14989372" y="152407"/>
                  </a:lnTo>
                  <a:lnTo>
                    <a:pt x="14989376" y="114306"/>
                  </a:lnTo>
                  <a:lnTo>
                    <a:pt x="14988994" y="88906"/>
                  </a:lnTo>
                  <a:lnTo>
                    <a:pt x="14987904" y="50804"/>
                  </a:lnTo>
                  <a:lnTo>
                    <a:pt x="14985721" y="12700"/>
                  </a:lnTo>
                  <a:lnTo>
                    <a:pt x="14985370" y="116"/>
                  </a:lnTo>
                  <a:lnTo>
                    <a:pt x="15054303" y="116"/>
                  </a:lnTo>
                  <a:close/>
                </a:path>
                <a:path w="15066644" h="1698625">
                  <a:moveTo>
                    <a:pt x="14985367" y="0"/>
                  </a:moveTo>
                  <a:lnTo>
                    <a:pt x="7166123" y="72"/>
                  </a:lnTo>
                  <a:lnTo>
                    <a:pt x="14985367" y="0"/>
                  </a:lnTo>
                  <a:close/>
                </a:path>
              </a:pathLst>
            </a:custGeom>
            <a:solidFill>
              <a:srgbClr val="373734"/>
            </a:solidFill>
          </p:spPr>
          <p:txBody>
            <a:bodyPr wrap="square" lIns="0" tIns="0" rIns="0" bIns="0" rtlCol="0"/>
            <a:lstStyle/>
            <a:p>
              <a:endParaRPr/>
            </a:p>
          </p:txBody>
        </p:sp>
        <p:sp>
          <p:nvSpPr>
            <p:cNvPr id="9" name="object 9"/>
            <p:cNvSpPr/>
            <p:nvPr/>
          </p:nvSpPr>
          <p:spPr>
            <a:xfrm>
              <a:off x="1633555" y="0"/>
              <a:ext cx="14999335" cy="1771014"/>
            </a:xfrm>
            <a:custGeom>
              <a:avLst/>
              <a:gdLst/>
              <a:ahLst/>
              <a:cxnLst/>
              <a:rect l="l" t="t" r="r" b="b"/>
              <a:pathLst>
                <a:path w="14999335" h="1771014">
                  <a:moveTo>
                    <a:pt x="14999293" y="1770501"/>
                  </a:moveTo>
                  <a:lnTo>
                    <a:pt x="1410" y="1760340"/>
                  </a:lnTo>
                  <a:lnTo>
                    <a:pt x="0" y="156809"/>
                  </a:lnTo>
                  <a:lnTo>
                    <a:pt x="9698" y="0"/>
                  </a:lnTo>
                  <a:lnTo>
                    <a:pt x="14957048" y="0"/>
                  </a:lnTo>
                  <a:lnTo>
                    <a:pt x="14999293" y="1770501"/>
                  </a:lnTo>
                  <a:close/>
                </a:path>
              </a:pathLst>
            </a:custGeom>
            <a:solidFill>
              <a:srgbClr val="FFFFFF"/>
            </a:solidFill>
          </p:spPr>
          <p:txBody>
            <a:bodyPr wrap="square" lIns="0" tIns="0" rIns="0" bIns="0" rtlCol="0"/>
            <a:lstStyle/>
            <a:p>
              <a:endParaRPr/>
            </a:p>
          </p:txBody>
        </p:sp>
        <p:pic>
          <p:nvPicPr>
            <p:cNvPr id="10" name="object 10"/>
            <p:cNvPicPr/>
            <p:nvPr/>
          </p:nvPicPr>
          <p:blipFill>
            <a:blip r:embed="rId3" cstate="print"/>
            <a:stretch>
              <a:fillRect/>
            </a:stretch>
          </p:blipFill>
          <p:spPr>
            <a:xfrm>
              <a:off x="1601964" y="0"/>
              <a:ext cx="15070126" cy="2188928"/>
            </a:xfrm>
            <a:prstGeom prst="rect">
              <a:avLst/>
            </a:prstGeom>
          </p:spPr>
        </p:pic>
      </p:grpSp>
      <p:sp>
        <p:nvSpPr>
          <p:cNvPr id="11" name="object 11"/>
          <p:cNvSpPr/>
          <p:nvPr/>
        </p:nvSpPr>
        <p:spPr>
          <a:xfrm>
            <a:off x="7364789" y="3100877"/>
            <a:ext cx="857250" cy="1295400"/>
          </a:xfrm>
          <a:custGeom>
            <a:avLst/>
            <a:gdLst/>
            <a:ahLst/>
            <a:cxnLst/>
            <a:rect l="l" t="t" r="r" b="b"/>
            <a:pathLst>
              <a:path w="857250" h="1295400">
                <a:moveTo>
                  <a:pt x="428624" y="1295359"/>
                </a:moveTo>
                <a:lnTo>
                  <a:pt x="254903" y="1041436"/>
                </a:lnTo>
                <a:lnTo>
                  <a:pt x="0" y="971519"/>
                </a:lnTo>
                <a:lnTo>
                  <a:pt x="81181" y="647679"/>
                </a:lnTo>
                <a:lnTo>
                  <a:pt x="0" y="323839"/>
                </a:lnTo>
                <a:lnTo>
                  <a:pt x="254903" y="253922"/>
                </a:lnTo>
                <a:lnTo>
                  <a:pt x="428624" y="0"/>
                </a:lnTo>
                <a:lnTo>
                  <a:pt x="602346" y="253922"/>
                </a:lnTo>
                <a:lnTo>
                  <a:pt x="857249" y="323839"/>
                </a:lnTo>
                <a:lnTo>
                  <a:pt x="776068" y="647679"/>
                </a:lnTo>
                <a:lnTo>
                  <a:pt x="857249" y="971519"/>
                </a:lnTo>
                <a:lnTo>
                  <a:pt x="602346" y="1041436"/>
                </a:lnTo>
                <a:lnTo>
                  <a:pt x="428624" y="1295359"/>
                </a:lnTo>
                <a:close/>
              </a:path>
            </a:pathLst>
          </a:custGeom>
          <a:solidFill>
            <a:srgbClr val="FD6120"/>
          </a:solidFill>
        </p:spPr>
        <p:txBody>
          <a:bodyPr wrap="square" lIns="0" tIns="0" rIns="0" bIns="0" rtlCol="0"/>
          <a:lstStyle/>
          <a:p>
            <a:endParaRPr/>
          </a:p>
        </p:txBody>
      </p:sp>
      <p:sp>
        <p:nvSpPr>
          <p:cNvPr id="12" name="object 12"/>
          <p:cNvSpPr txBox="1"/>
          <p:nvPr/>
        </p:nvSpPr>
        <p:spPr>
          <a:xfrm>
            <a:off x="7675939" y="3459728"/>
            <a:ext cx="230504" cy="482600"/>
          </a:xfrm>
          <a:prstGeom prst="rect">
            <a:avLst/>
          </a:prstGeom>
        </p:spPr>
        <p:txBody>
          <a:bodyPr vert="horz" wrap="square" lIns="0" tIns="12700" rIns="0" bIns="0" rtlCol="0">
            <a:spAutoFit/>
          </a:bodyPr>
          <a:lstStyle/>
          <a:p>
            <a:pPr marL="12700">
              <a:lnSpc>
                <a:spcPct val="100000"/>
              </a:lnSpc>
              <a:spcBef>
                <a:spcPts val="100"/>
              </a:spcBef>
            </a:pPr>
            <a:r>
              <a:rPr sz="3000" spc="-840" dirty="0">
                <a:solidFill>
                  <a:srgbClr val="FFFFFF"/>
                </a:solidFill>
                <a:latin typeface="Lucida Sans Unicode"/>
                <a:cs typeface="Lucida Sans Unicode"/>
              </a:rPr>
              <a:t>1</a:t>
            </a:r>
            <a:r>
              <a:rPr sz="3000" spc="-400" dirty="0">
                <a:solidFill>
                  <a:srgbClr val="FFFFFF"/>
                </a:solidFill>
                <a:latin typeface="Lucida Sans Unicode"/>
                <a:cs typeface="Lucida Sans Unicode"/>
              </a:rPr>
              <a:t>.</a:t>
            </a:r>
            <a:endParaRPr sz="3000">
              <a:latin typeface="Lucida Sans Unicode"/>
              <a:cs typeface="Lucida Sans Unicode"/>
            </a:endParaRPr>
          </a:p>
        </p:txBody>
      </p:sp>
      <p:sp>
        <p:nvSpPr>
          <p:cNvPr id="13" name="object 13"/>
          <p:cNvSpPr/>
          <p:nvPr/>
        </p:nvSpPr>
        <p:spPr>
          <a:xfrm>
            <a:off x="7364789" y="5287900"/>
            <a:ext cx="857250" cy="1295400"/>
          </a:xfrm>
          <a:custGeom>
            <a:avLst/>
            <a:gdLst/>
            <a:ahLst/>
            <a:cxnLst/>
            <a:rect l="l" t="t" r="r" b="b"/>
            <a:pathLst>
              <a:path w="857250" h="1295400">
                <a:moveTo>
                  <a:pt x="428624" y="1295359"/>
                </a:moveTo>
                <a:lnTo>
                  <a:pt x="254903" y="1041436"/>
                </a:lnTo>
                <a:lnTo>
                  <a:pt x="0" y="971519"/>
                </a:lnTo>
                <a:lnTo>
                  <a:pt x="81181" y="647679"/>
                </a:lnTo>
                <a:lnTo>
                  <a:pt x="0" y="323839"/>
                </a:lnTo>
                <a:lnTo>
                  <a:pt x="254903" y="253922"/>
                </a:lnTo>
                <a:lnTo>
                  <a:pt x="428624" y="0"/>
                </a:lnTo>
                <a:lnTo>
                  <a:pt x="602346" y="253922"/>
                </a:lnTo>
                <a:lnTo>
                  <a:pt x="857249" y="323839"/>
                </a:lnTo>
                <a:lnTo>
                  <a:pt x="776068" y="647679"/>
                </a:lnTo>
                <a:lnTo>
                  <a:pt x="857249" y="971519"/>
                </a:lnTo>
                <a:lnTo>
                  <a:pt x="602346" y="1041436"/>
                </a:lnTo>
                <a:lnTo>
                  <a:pt x="428624" y="1295359"/>
                </a:lnTo>
                <a:close/>
              </a:path>
            </a:pathLst>
          </a:custGeom>
          <a:solidFill>
            <a:srgbClr val="FEC300"/>
          </a:solidFill>
        </p:spPr>
        <p:txBody>
          <a:bodyPr wrap="square" lIns="0" tIns="0" rIns="0" bIns="0" rtlCol="0"/>
          <a:lstStyle/>
          <a:p>
            <a:endParaRPr/>
          </a:p>
        </p:txBody>
      </p:sp>
      <p:sp>
        <p:nvSpPr>
          <p:cNvPr id="14" name="object 14"/>
          <p:cNvSpPr txBox="1"/>
          <p:nvPr/>
        </p:nvSpPr>
        <p:spPr>
          <a:xfrm>
            <a:off x="7654508" y="5646751"/>
            <a:ext cx="273685" cy="482600"/>
          </a:xfrm>
          <a:prstGeom prst="rect">
            <a:avLst/>
          </a:prstGeom>
        </p:spPr>
        <p:txBody>
          <a:bodyPr vert="horz" wrap="square" lIns="0" tIns="12700" rIns="0" bIns="0" rtlCol="0">
            <a:spAutoFit/>
          </a:bodyPr>
          <a:lstStyle/>
          <a:p>
            <a:pPr marL="12700">
              <a:lnSpc>
                <a:spcPct val="100000"/>
              </a:lnSpc>
              <a:spcBef>
                <a:spcPts val="100"/>
              </a:spcBef>
            </a:pPr>
            <a:r>
              <a:rPr sz="3000" spc="-505" dirty="0">
                <a:solidFill>
                  <a:srgbClr val="1C1C1B"/>
                </a:solidFill>
                <a:latin typeface="Lucida Sans Unicode"/>
                <a:cs typeface="Lucida Sans Unicode"/>
              </a:rPr>
              <a:t>2</a:t>
            </a:r>
            <a:r>
              <a:rPr sz="3000" spc="-400" dirty="0">
                <a:solidFill>
                  <a:srgbClr val="1C1C1B"/>
                </a:solidFill>
                <a:latin typeface="Lucida Sans Unicode"/>
                <a:cs typeface="Lucida Sans Unicode"/>
              </a:rPr>
              <a:t>.</a:t>
            </a:r>
            <a:endParaRPr sz="3000">
              <a:latin typeface="Lucida Sans Unicode"/>
              <a:cs typeface="Lucida Sans Unicode"/>
            </a:endParaRPr>
          </a:p>
        </p:txBody>
      </p:sp>
      <p:sp>
        <p:nvSpPr>
          <p:cNvPr id="15" name="object 15"/>
          <p:cNvSpPr/>
          <p:nvPr/>
        </p:nvSpPr>
        <p:spPr>
          <a:xfrm>
            <a:off x="7364789" y="7522171"/>
            <a:ext cx="857250" cy="1295400"/>
          </a:xfrm>
          <a:custGeom>
            <a:avLst/>
            <a:gdLst/>
            <a:ahLst/>
            <a:cxnLst/>
            <a:rect l="l" t="t" r="r" b="b"/>
            <a:pathLst>
              <a:path w="857250" h="1295400">
                <a:moveTo>
                  <a:pt x="428624" y="1295359"/>
                </a:moveTo>
                <a:lnTo>
                  <a:pt x="254903" y="1041436"/>
                </a:lnTo>
                <a:lnTo>
                  <a:pt x="0" y="971519"/>
                </a:lnTo>
                <a:lnTo>
                  <a:pt x="81181" y="647679"/>
                </a:lnTo>
                <a:lnTo>
                  <a:pt x="0" y="323839"/>
                </a:lnTo>
                <a:lnTo>
                  <a:pt x="254903" y="253922"/>
                </a:lnTo>
                <a:lnTo>
                  <a:pt x="428624" y="0"/>
                </a:lnTo>
                <a:lnTo>
                  <a:pt x="602346" y="253922"/>
                </a:lnTo>
                <a:lnTo>
                  <a:pt x="857249" y="323839"/>
                </a:lnTo>
                <a:lnTo>
                  <a:pt x="776068" y="647679"/>
                </a:lnTo>
                <a:lnTo>
                  <a:pt x="857249" y="971519"/>
                </a:lnTo>
                <a:lnTo>
                  <a:pt x="602346" y="1041436"/>
                </a:lnTo>
                <a:lnTo>
                  <a:pt x="428624" y="1295359"/>
                </a:lnTo>
                <a:close/>
              </a:path>
            </a:pathLst>
          </a:custGeom>
          <a:solidFill>
            <a:srgbClr val="FD6120"/>
          </a:solidFill>
        </p:spPr>
        <p:txBody>
          <a:bodyPr wrap="square" lIns="0" tIns="0" rIns="0" bIns="0" rtlCol="0"/>
          <a:lstStyle/>
          <a:p>
            <a:endParaRPr/>
          </a:p>
        </p:txBody>
      </p:sp>
      <p:sp>
        <p:nvSpPr>
          <p:cNvPr id="16" name="object 16"/>
          <p:cNvSpPr txBox="1"/>
          <p:nvPr/>
        </p:nvSpPr>
        <p:spPr>
          <a:xfrm>
            <a:off x="7660164" y="7881021"/>
            <a:ext cx="262255" cy="482600"/>
          </a:xfrm>
          <a:prstGeom prst="rect">
            <a:avLst/>
          </a:prstGeom>
        </p:spPr>
        <p:txBody>
          <a:bodyPr vert="horz" wrap="square" lIns="0" tIns="12700" rIns="0" bIns="0" rtlCol="0">
            <a:spAutoFit/>
          </a:bodyPr>
          <a:lstStyle/>
          <a:p>
            <a:pPr marL="12700">
              <a:lnSpc>
                <a:spcPct val="100000"/>
              </a:lnSpc>
              <a:spcBef>
                <a:spcPts val="100"/>
              </a:spcBef>
            </a:pPr>
            <a:r>
              <a:rPr sz="3000" spc="-595" dirty="0">
                <a:solidFill>
                  <a:srgbClr val="FFFFFF"/>
                </a:solidFill>
                <a:latin typeface="Lucida Sans Unicode"/>
                <a:cs typeface="Lucida Sans Unicode"/>
              </a:rPr>
              <a:t>3</a:t>
            </a:r>
            <a:r>
              <a:rPr sz="3000" spc="-400" dirty="0">
                <a:solidFill>
                  <a:srgbClr val="FFFFFF"/>
                </a:solidFill>
                <a:latin typeface="Lucida Sans Unicode"/>
                <a:cs typeface="Lucida Sans Unicode"/>
              </a:rPr>
              <a:t>.</a:t>
            </a:r>
            <a:endParaRPr sz="3000">
              <a:latin typeface="Lucida Sans Unicode"/>
              <a:cs typeface="Lucida Sans Unicode"/>
            </a:endParaRPr>
          </a:p>
        </p:txBody>
      </p:sp>
      <p:grpSp>
        <p:nvGrpSpPr>
          <p:cNvPr id="17" name="object 17"/>
          <p:cNvGrpSpPr/>
          <p:nvPr/>
        </p:nvGrpSpPr>
        <p:grpSpPr>
          <a:xfrm>
            <a:off x="2659562" y="3883074"/>
            <a:ext cx="3771265" cy="3704590"/>
            <a:chOff x="2659562" y="3883074"/>
            <a:chExt cx="3771265" cy="3704590"/>
          </a:xfrm>
        </p:grpSpPr>
        <p:pic>
          <p:nvPicPr>
            <p:cNvPr id="18" name="object 18"/>
            <p:cNvPicPr/>
            <p:nvPr/>
          </p:nvPicPr>
          <p:blipFill>
            <a:blip r:embed="rId4" cstate="print"/>
            <a:stretch>
              <a:fillRect/>
            </a:stretch>
          </p:blipFill>
          <p:spPr>
            <a:xfrm>
              <a:off x="2894997" y="4163380"/>
              <a:ext cx="3199624" cy="3199618"/>
            </a:xfrm>
            <a:prstGeom prst="rect">
              <a:avLst/>
            </a:prstGeom>
          </p:spPr>
        </p:pic>
        <p:sp>
          <p:nvSpPr>
            <p:cNvPr id="19" name="object 19"/>
            <p:cNvSpPr/>
            <p:nvPr/>
          </p:nvSpPr>
          <p:spPr>
            <a:xfrm>
              <a:off x="5276656" y="3889847"/>
              <a:ext cx="1153795" cy="943610"/>
            </a:xfrm>
            <a:custGeom>
              <a:avLst/>
              <a:gdLst/>
              <a:ahLst/>
              <a:cxnLst/>
              <a:rect l="l" t="t" r="r" b="b"/>
              <a:pathLst>
                <a:path w="1153795" h="943610">
                  <a:moveTo>
                    <a:pt x="1003715" y="943317"/>
                  </a:moveTo>
                  <a:lnTo>
                    <a:pt x="0" y="197654"/>
                  </a:lnTo>
                  <a:lnTo>
                    <a:pt x="97629" y="64603"/>
                  </a:lnTo>
                  <a:lnTo>
                    <a:pt x="166297" y="0"/>
                  </a:lnTo>
                  <a:lnTo>
                    <a:pt x="664368" y="342585"/>
                  </a:lnTo>
                  <a:lnTo>
                    <a:pt x="1153756" y="707793"/>
                  </a:lnTo>
                  <a:lnTo>
                    <a:pt x="1003715" y="943317"/>
                  </a:lnTo>
                  <a:close/>
                </a:path>
              </a:pathLst>
            </a:custGeom>
            <a:solidFill>
              <a:srgbClr val="FBC2CA"/>
            </a:solidFill>
          </p:spPr>
          <p:txBody>
            <a:bodyPr wrap="square" lIns="0" tIns="0" rIns="0" bIns="0" rtlCol="0"/>
            <a:lstStyle/>
            <a:p>
              <a:endParaRPr/>
            </a:p>
          </p:txBody>
        </p:sp>
        <p:sp>
          <p:nvSpPr>
            <p:cNvPr id="20" name="object 20"/>
            <p:cNvSpPr/>
            <p:nvPr/>
          </p:nvSpPr>
          <p:spPr>
            <a:xfrm>
              <a:off x="5272050" y="3883074"/>
              <a:ext cx="1158875" cy="963930"/>
            </a:xfrm>
            <a:custGeom>
              <a:avLst/>
              <a:gdLst/>
              <a:ahLst/>
              <a:cxnLst/>
              <a:rect l="l" t="t" r="r" b="b"/>
              <a:pathLst>
                <a:path w="1158875" h="963929">
                  <a:moveTo>
                    <a:pt x="962647" y="546587"/>
                  </a:moveTo>
                  <a:lnTo>
                    <a:pt x="865066" y="474983"/>
                  </a:lnTo>
                  <a:lnTo>
                    <a:pt x="888553" y="490643"/>
                  </a:lnTo>
                  <a:lnTo>
                    <a:pt x="943817" y="531194"/>
                  </a:lnTo>
                  <a:lnTo>
                    <a:pt x="962647" y="546587"/>
                  </a:lnTo>
                  <a:close/>
                </a:path>
                <a:path w="1158875" h="963929">
                  <a:moveTo>
                    <a:pt x="988532" y="946786"/>
                  </a:moveTo>
                  <a:lnTo>
                    <a:pt x="976760" y="938148"/>
                  </a:lnTo>
                  <a:lnTo>
                    <a:pt x="966201" y="928824"/>
                  </a:lnTo>
                  <a:lnTo>
                    <a:pt x="930382" y="900966"/>
                  </a:lnTo>
                  <a:lnTo>
                    <a:pt x="856963" y="847092"/>
                  </a:lnTo>
                  <a:lnTo>
                    <a:pt x="780029" y="784339"/>
                  </a:lnTo>
                  <a:lnTo>
                    <a:pt x="758414" y="768478"/>
                  </a:lnTo>
                  <a:lnTo>
                    <a:pt x="737411" y="751491"/>
                  </a:lnTo>
                  <a:lnTo>
                    <a:pt x="699286" y="718790"/>
                  </a:lnTo>
                  <a:lnTo>
                    <a:pt x="12120" y="214560"/>
                  </a:lnTo>
                  <a:lnTo>
                    <a:pt x="7102" y="209303"/>
                  </a:lnTo>
                  <a:lnTo>
                    <a:pt x="192" y="204232"/>
                  </a:lnTo>
                  <a:lnTo>
                    <a:pt x="0" y="196215"/>
                  </a:lnTo>
                  <a:lnTo>
                    <a:pt x="28956" y="170206"/>
                  </a:lnTo>
                  <a:lnTo>
                    <a:pt x="32735" y="161952"/>
                  </a:lnTo>
                  <a:lnTo>
                    <a:pt x="37007" y="154061"/>
                  </a:lnTo>
                  <a:lnTo>
                    <a:pt x="38553" y="145744"/>
                  </a:lnTo>
                  <a:lnTo>
                    <a:pt x="44048" y="140325"/>
                  </a:lnTo>
                  <a:lnTo>
                    <a:pt x="57409" y="118624"/>
                  </a:lnTo>
                  <a:lnTo>
                    <a:pt x="82446" y="81863"/>
                  </a:lnTo>
                  <a:lnTo>
                    <a:pt x="110394" y="44087"/>
                  </a:lnTo>
                  <a:lnTo>
                    <a:pt x="129936" y="25347"/>
                  </a:lnTo>
                  <a:lnTo>
                    <a:pt x="130451" y="22574"/>
                  </a:lnTo>
                  <a:lnTo>
                    <a:pt x="132190" y="22275"/>
                  </a:lnTo>
                  <a:lnTo>
                    <a:pt x="135339" y="19860"/>
                  </a:lnTo>
                  <a:lnTo>
                    <a:pt x="138672" y="17580"/>
                  </a:lnTo>
                  <a:lnTo>
                    <a:pt x="144260" y="12229"/>
                  </a:lnTo>
                  <a:lnTo>
                    <a:pt x="152668" y="2646"/>
                  </a:lnTo>
                  <a:lnTo>
                    <a:pt x="154171" y="599"/>
                  </a:lnTo>
                  <a:lnTo>
                    <a:pt x="157648" y="0"/>
                  </a:lnTo>
                  <a:lnTo>
                    <a:pt x="171364" y="6914"/>
                  </a:lnTo>
                  <a:lnTo>
                    <a:pt x="184270" y="13234"/>
                  </a:lnTo>
                  <a:lnTo>
                    <a:pt x="196273" y="18891"/>
                  </a:lnTo>
                  <a:lnTo>
                    <a:pt x="206528" y="24840"/>
                  </a:lnTo>
                  <a:lnTo>
                    <a:pt x="256777" y="52261"/>
                  </a:lnTo>
                  <a:lnTo>
                    <a:pt x="273102" y="62665"/>
                  </a:lnTo>
                  <a:lnTo>
                    <a:pt x="284497" y="69451"/>
                  </a:lnTo>
                  <a:lnTo>
                    <a:pt x="307758" y="81794"/>
                  </a:lnTo>
                  <a:lnTo>
                    <a:pt x="329696" y="94740"/>
                  </a:lnTo>
                  <a:lnTo>
                    <a:pt x="341550" y="100289"/>
                  </a:lnTo>
                  <a:lnTo>
                    <a:pt x="395762" y="140068"/>
                  </a:lnTo>
                  <a:lnTo>
                    <a:pt x="407729" y="147274"/>
                  </a:lnTo>
                  <a:lnTo>
                    <a:pt x="509396" y="221875"/>
                  </a:lnTo>
                  <a:lnTo>
                    <a:pt x="566864" y="262469"/>
                  </a:lnTo>
                  <a:lnTo>
                    <a:pt x="682932" y="347638"/>
                  </a:lnTo>
                  <a:lnTo>
                    <a:pt x="732499" y="382434"/>
                  </a:lnTo>
                  <a:lnTo>
                    <a:pt x="768143" y="408589"/>
                  </a:lnTo>
                  <a:lnTo>
                    <a:pt x="786101" y="420191"/>
                  </a:lnTo>
                  <a:lnTo>
                    <a:pt x="799572" y="430076"/>
                  </a:lnTo>
                  <a:lnTo>
                    <a:pt x="813865" y="438988"/>
                  </a:lnTo>
                  <a:lnTo>
                    <a:pt x="827546" y="449027"/>
                  </a:lnTo>
                  <a:lnTo>
                    <a:pt x="842189" y="458197"/>
                  </a:lnTo>
                  <a:lnTo>
                    <a:pt x="972298" y="553668"/>
                  </a:lnTo>
                  <a:lnTo>
                    <a:pt x="1075473" y="635677"/>
                  </a:lnTo>
                  <a:lnTo>
                    <a:pt x="1088742" y="646989"/>
                  </a:lnTo>
                  <a:lnTo>
                    <a:pt x="1126295" y="683996"/>
                  </a:lnTo>
                  <a:lnTo>
                    <a:pt x="1139006" y="693323"/>
                  </a:lnTo>
                  <a:lnTo>
                    <a:pt x="1158715" y="714086"/>
                  </a:lnTo>
                  <a:lnTo>
                    <a:pt x="1158047" y="715171"/>
                  </a:lnTo>
                  <a:lnTo>
                    <a:pt x="825249" y="470970"/>
                  </a:lnTo>
                  <a:lnTo>
                    <a:pt x="806984" y="459143"/>
                  </a:lnTo>
                  <a:lnTo>
                    <a:pt x="789279" y="446152"/>
                  </a:lnTo>
                  <a:lnTo>
                    <a:pt x="752385" y="420654"/>
                  </a:lnTo>
                  <a:lnTo>
                    <a:pt x="703071" y="384469"/>
                  </a:lnTo>
                  <a:lnTo>
                    <a:pt x="645104" y="343509"/>
                  </a:lnTo>
                  <a:lnTo>
                    <a:pt x="585255" y="299592"/>
                  </a:lnTo>
                  <a:lnTo>
                    <a:pt x="527288" y="258633"/>
                  </a:lnTo>
                  <a:lnTo>
                    <a:pt x="374775" y="146721"/>
                  </a:lnTo>
                  <a:lnTo>
                    <a:pt x="349348" y="129639"/>
                  </a:lnTo>
                  <a:lnTo>
                    <a:pt x="322418" y="114604"/>
                  </a:lnTo>
                  <a:lnTo>
                    <a:pt x="269313" y="81938"/>
                  </a:lnTo>
                  <a:lnTo>
                    <a:pt x="223592" y="54689"/>
                  </a:lnTo>
                  <a:lnTo>
                    <a:pt x="199803" y="41959"/>
                  </a:lnTo>
                  <a:lnTo>
                    <a:pt x="176553" y="28049"/>
                  </a:lnTo>
                  <a:lnTo>
                    <a:pt x="166681" y="20805"/>
                  </a:lnTo>
                  <a:lnTo>
                    <a:pt x="163204" y="21404"/>
                  </a:lnTo>
                  <a:lnTo>
                    <a:pt x="155455" y="29895"/>
                  </a:lnTo>
                  <a:lnTo>
                    <a:pt x="152965" y="31218"/>
                  </a:lnTo>
                  <a:lnTo>
                    <a:pt x="151462" y="33266"/>
                  </a:lnTo>
                  <a:lnTo>
                    <a:pt x="148972" y="34590"/>
                  </a:lnTo>
                  <a:lnTo>
                    <a:pt x="144980" y="37961"/>
                  </a:lnTo>
                  <a:lnTo>
                    <a:pt x="98452" y="93608"/>
                  </a:lnTo>
                  <a:lnTo>
                    <a:pt x="75509" y="128755"/>
                  </a:lnTo>
                  <a:lnTo>
                    <a:pt x="65339" y="146496"/>
                  </a:lnTo>
                  <a:lnTo>
                    <a:pt x="58577" y="155711"/>
                  </a:lnTo>
                  <a:lnTo>
                    <a:pt x="56559" y="160531"/>
                  </a:lnTo>
                  <a:lnTo>
                    <a:pt x="54305" y="163603"/>
                  </a:lnTo>
                  <a:lnTo>
                    <a:pt x="54777" y="167100"/>
                  </a:lnTo>
                  <a:lnTo>
                    <a:pt x="47263" y="177339"/>
                  </a:lnTo>
                  <a:lnTo>
                    <a:pt x="42519" y="181734"/>
                  </a:lnTo>
                  <a:lnTo>
                    <a:pt x="31249" y="197093"/>
                  </a:lnTo>
                  <a:lnTo>
                    <a:pt x="31957" y="202338"/>
                  </a:lnTo>
                  <a:lnTo>
                    <a:pt x="47265" y="213570"/>
                  </a:lnTo>
                  <a:lnTo>
                    <a:pt x="62305" y="226181"/>
                  </a:lnTo>
                  <a:lnTo>
                    <a:pt x="113108" y="263460"/>
                  </a:lnTo>
                  <a:lnTo>
                    <a:pt x="128991" y="278265"/>
                  </a:lnTo>
                  <a:lnTo>
                    <a:pt x="162259" y="305827"/>
                  </a:lnTo>
                  <a:lnTo>
                    <a:pt x="201702" y="334770"/>
                  </a:lnTo>
                  <a:lnTo>
                    <a:pt x="211910" y="343835"/>
                  </a:lnTo>
                  <a:lnTo>
                    <a:pt x="836351" y="802038"/>
                  </a:lnTo>
                  <a:lnTo>
                    <a:pt x="879523" y="838442"/>
                  </a:lnTo>
                  <a:lnTo>
                    <a:pt x="900452" y="856951"/>
                  </a:lnTo>
                  <a:lnTo>
                    <a:pt x="922133" y="874435"/>
                  </a:lnTo>
                  <a:lnTo>
                    <a:pt x="943063" y="892944"/>
                  </a:lnTo>
                  <a:lnTo>
                    <a:pt x="964744" y="910428"/>
                  </a:lnTo>
                  <a:lnTo>
                    <a:pt x="1021947" y="952402"/>
                  </a:lnTo>
                  <a:lnTo>
                    <a:pt x="1013682" y="963665"/>
                  </a:lnTo>
                  <a:lnTo>
                    <a:pt x="1001609" y="954806"/>
                  </a:lnTo>
                  <a:lnTo>
                    <a:pt x="988532" y="946786"/>
                  </a:lnTo>
                  <a:close/>
                </a:path>
                <a:path w="1158875" h="963929">
                  <a:moveTo>
                    <a:pt x="395762" y="140068"/>
                  </a:moveTo>
                  <a:lnTo>
                    <a:pt x="351902" y="107884"/>
                  </a:lnTo>
                  <a:lnTo>
                    <a:pt x="362864" y="114353"/>
                  </a:lnTo>
                  <a:lnTo>
                    <a:pt x="374081" y="122584"/>
                  </a:lnTo>
                  <a:lnTo>
                    <a:pt x="395762" y="140068"/>
                  </a:lnTo>
                  <a:close/>
                </a:path>
                <a:path w="1158875" h="963929">
                  <a:moveTo>
                    <a:pt x="1021947" y="952402"/>
                  </a:moveTo>
                  <a:lnTo>
                    <a:pt x="964744" y="910428"/>
                  </a:lnTo>
                  <a:lnTo>
                    <a:pt x="974308" y="915870"/>
                  </a:lnTo>
                  <a:lnTo>
                    <a:pt x="1005828" y="938999"/>
                  </a:lnTo>
                  <a:lnTo>
                    <a:pt x="1017423" y="925454"/>
                  </a:lnTo>
                  <a:lnTo>
                    <a:pt x="1020709" y="921564"/>
                  </a:lnTo>
                  <a:lnTo>
                    <a:pt x="1026416" y="914725"/>
                  </a:lnTo>
                  <a:lnTo>
                    <a:pt x="1031845" y="907682"/>
                  </a:lnTo>
                  <a:lnTo>
                    <a:pt x="1035628" y="901007"/>
                  </a:lnTo>
                  <a:lnTo>
                    <a:pt x="1039503" y="894399"/>
                  </a:lnTo>
                  <a:lnTo>
                    <a:pt x="1042813" y="888952"/>
                  </a:lnTo>
                  <a:lnTo>
                    <a:pt x="1044965" y="885805"/>
                  </a:lnTo>
                  <a:lnTo>
                    <a:pt x="1048654" y="880636"/>
                  </a:lnTo>
                  <a:lnTo>
                    <a:pt x="1052882" y="879013"/>
                  </a:lnTo>
                  <a:lnTo>
                    <a:pt x="1054149" y="875217"/>
                  </a:lnTo>
                  <a:lnTo>
                    <a:pt x="1056403" y="872145"/>
                  </a:lnTo>
                  <a:lnTo>
                    <a:pt x="1057670" y="868349"/>
                  </a:lnTo>
                  <a:lnTo>
                    <a:pt x="1058185" y="865577"/>
                  </a:lnTo>
                  <a:lnTo>
                    <a:pt x="1067286" y="845476"/>
                  </a:lnTo>
                  <a:lnTo>
                    <a:pt x="1087854" y="808586"/>
                  </a:lnTo>
                  <a:lnTo>
                    <a:pt x="1109162" y="772238"/>
                  </a:lnTo>
                  <a:lnTo>
                    <a:pt x="1119733" y="754792"/>
                  </a:lnTo>
                  <a:lnTo>
                    <a:pt x="1122826" y="738158"/>
                  </a:lnTo>
                  <a:lnTo>
                    <a:pt x="1128689" y="728284"/>
                  </a:lnTo>
                  <a:lnTo>
                    <a:pt x="1129844" y="722830"/>
                  </a:lnTo>
                  <a:lnTo>
                    <a:pt x="1128344" y="717004"/>
                  </a:lnTo>
                  <a:lnTo>
                    <a:pt x="1122488" y="711132"/>
                  </a:lnTo>
                  <a:lnTo>
                    <a:pt x="1118749" y="708388"/>
                  </a:lnTo>
                  <a:lnTo>
                    <a:pt x="1117257" y="705718"/>
                  </a:lnTo>
                  <a:lnTo>
                    <a:pt x="1079073" y="668248"/>
                  </a:lnTo>
                  <a:lnTo>
                    <a:pt x="1065688" y="656851"/>
                  </a:lnTo>
                  <a:lnTo>
                    <a:pt x="999900" y="602276"/>
                  </a:lnTo>
                  <a:lnTo>
                    <a:pt x="932610" y="549749"/>
                  </a:lnTo>
                  <a:lnTo>
                    <a:pt x="1158047" y="715171"/>
                  </a:lnTo>
                  <a:lnTo>
                    <a:pt x="1154042" y="721683"/>
                  </a:lnTo>
                  <a:lnTo>
                    <a:pt x="1145828" y="734559"/>
                  </a:lnTo>
                  <a:lnTo>
                    <a:pt x="1141906" y="741133"/>
                  </a:lnTo>
                  <a:lnTo>
                    <a:pt x="1136367" y="752820"/>
                  </a:lnTo>
                  <a:lnTo>
                    <a:pt x="1135100" y="756617"/>
                  </a:lnTo>
                  <a:lnTo>
                    <a:pt x="1134821" y="761137"/>
                  </a:lnTo>
                  <a:lnTo>
                    <a:pt x="1123668" y="779732"/>
                  </a:lnTo>
                  <a:lnTo>
                    <a:pt x="1102807" y="816408"/>
                  </a:lnTo>
                  <a:lnTo>
                    <a:pt x="1082872" y="853762"/>
                  </a:lnTo>
                  <a:lnTo>
                    <a:pt x="1074496" y="874395"/>
                  </a:lnTo>
                  <a:lnTo>
                    <a:pt x="1073130" y="881269"/>
                  </a:lnTo>
                  <a:lnTo>
                    <a:pt x="1069069" y="887740"/>
                  </a:lnTo>
                  <a:lnTo>
                    <a:pt x="1064835" y="892509"/>
                  </a:lnTo>
                  <a:lnTo>
                    <a:pt x="1061521" y="896378"/>
                  </a:lnTo>
                  <a:lnTo>
                    <a:pt x="1056184" y="903489"/>
                  </a:lnTo>
                  <a:lnTo>
                    <a:pt x="1052663" y="910357"/>
                  </a:lnTo>
                  <a:lnTo>
                    <a:pt x="1021947" y="952402"/>
                  </a:lnTo>
                  <a:close/>
                </a:path>
                <a:path w="1158875" h="963929">
                  <a:moveTo>
                    <a:pt x="441080" y="196950"/>
                  </a:moveTo>
                  <a:lnTo>
                    <a:pt x="398699" y="165852"/>
                  </a:lnTo>
                  <a:lnTo>
                    <a:pt x="374775" y="146721"/>
                  </a:lnTo>
                  <a:lnTo>
                    <a:pt x="477974" y="222447"/>
                  </a:lnTo>
                  <a:lnTo>
                    <a:pt x="441080" y="196950"/>
                  </a:lnTo>
                  <a:close/>
                </a:path>
                <a:path w="1158875" h="963929">
                  <a:moveTo>
                    <a:pt x="113108" y="263460"/>
                  </a:moveTo>
                  <a:lnTo>
                    <a:pt x="80511" y="239541"/>
                  </a:lnTo>
                  <a:lnTo>
                    <a:pt x="92175" y="246524"/>
                  </a:lnTo>
                  <a:lnTo>
                    <a:pt x="103087" y="254532"/>
                  </a:lnTo>
                  <a:lnTo>
                    <a:pt x="113108" y="263460"/>
                  </a:lnTo>
                  <a:close/>
                </a:path>
                <a:path w="1158875" h="963929">
                  <a:moveTo>
                    <a:pt x="836351" y="802038"/>
                  </a:moveTo>
                  <a:lnTo>
                    <a:pt x="306692" y="413385"/>
                  </a:lnTo>
                  <a:lnTo>
                    <a:pt x="341475" y="437332"/>
                  </a:lnTo>
                  <a:lnTo>
                    <a:pt x="387063" y="470784"/>
                  </a:lnTo>
                  <a:lnTo>
                    <a:pt x="611094" y="628872"/>
                  </a:lnTo>
                  <a:lnTo>
                    <a:pt x="709812" y="701310"/>
                  </a:lnTo>
                  <a:lnTo>
                    <a:pt x="719705" y="710144"/>
                  </a:lnTo>
                  <a:lnTo>
                    <a:pt x="730278" y="717903"/>
                  </a:lnTo>
                  <a:lnTo>
                    <a:pt x="739960" y="726583"/>
                  </a:lnTo>
                  <a:lnTo>
                    <a:pt x="750183" y="734084"/>
                  </a:lnTo>
                  <a:lnTo>
                    <a:pt x="767822" y="748602"/>
                  </a:lnTo>
                  <a:lnTo>
                    <a:pt x="804322" y="775385"/>
                  </a:lnTo>
                  <a:lnTo>
                    <a:pt x="821960" y="789903"/>
                  </a:lnTo>
                  <a:lnTo>
                    <a:pt x="836351" y="802038"/>
                  </a:lnTo>
                  <a:close/>
                </a:path>
                <a:path w="1158875" h="963929">
                  <a:moveTo>
                    <a:pt x="288064" y="399715"/>
                  </a:moveTo>
                  <a:lnTo>
                    <a:pt x="239273" y="363914"/>
                  </a:lnTo>
                  <a:lnTo>
                    <a:pt x="256288" y="374824"/>
                  </a:lnTo>
                  <a:lnTo>
                    <a:pt x="272552" y="386757"/>
                  </a:lnTo>
                  <a:lnTo>
                    <a:pt x="288064" y="399715"/>
                  </a:lnTo>
                  <a:close/>
                </a:path>
                <a:path w="1158875" h="963929">
                  <a:moveTo>
                    <a:pt x="210117" y="370873"/>
                  </a:moveTo>
                  <a:lnTo>
                    <a:pt x="170229" y="341604"/>
                  </a:lnTo>
                  <a:lnTo>
                    <a:pt x="109991" y="291102"/>
                  </a:lnTo>
                  <a:lnTo>
                    <a:pt x="101080" y="282988"/>
                  </a:lnTo>
                  <a:lnTo>
                    <a:pt x="83107" y="269800"/>
                  </a:lnTo>
                  <a:lnTo>
                    <a:pt x="65722" y="255467"/>
                  </a:lnTo>
                  <a:lnTo>
                    <a:pt x="47258" y="241919"/>
                  </a:lnTo>
                  <a:lnTo>
                    <a:pt x="29057" y="226988"/>
                  </a:lnTo>
                  <a:lnTo>
                    <a:pt x="558090" y="615183"/>
                  </a:lnTo>
                  <a:lnTo>
                    <a:pt x="298755" y="432764"/>
                  </a:lnTo>
                  <a:lnTo>
                    <a:pt x="239403" y="389212"/>
                  </a:lnTo>
                  <a:lnTo>
                    <a:pt x="234165" y="386944"/>
                  </a:lnTo>
                  <a:lnTo>
                    <a:pt x="223813" y="379348"/>
                  </a:lnTo>
                  <a:lnTo>
                    <a:pt x="210117" y="370873"/>
                  </a:lnTo>
                  <a:close/>
                </a:path>
                <a:path w="1158875" h="963929">
                  <a:moveTo>
                    <a:pt x="692483" y="715373"/>
                  </a:moveTo>
                  <a:lnTo>
                    <a:pt x="596584" y="645004"/>
                  </a:lnTo>
                  <a:lnTo>
                    <a:pt x="575908" y="628257"/>
                  </a:lnTo>
                  <a:lnTo>
                    <a:pt x="699286" y="718790"/>
                  </a:lnTo>
                  <a:lnTo>
                    <a:pt x="692483" y="715373"/>
                  </a:lnTo>
                  <a:close/>
                </a:path>
              </a:pathLst>
            </a:custGeom>
            <a:solidFill>
              <a:srgbClr val="1C1C1B"/>
            </a:solidFill>
          </p:spPr>
          <p:txBody>
            <a:bodyPr wrap="square" lIns="0" tIns="0" rIns="0" bIns="0" rtlCol="0"/>
            <a:lstStyle/>
            <a:p>
              <a:endParaRPr/>
            </a:p>
          </p:txBody>
        </p:sp>
        <p:sp>
          <p:nvSpPr>
            <p:cNvPr id="21" name="object 21"/>
            <p:cNvSpPr/>
            <p:nvPr/>
          </p:nvSpPr>
          <p:spPr>
            <a:xfrm>
              <a:off x="2663969" y="6654680"/>
              <a:ext cx="1050290" cy="919480"/>
            </a:xfrm>
            <a:custGeom>
              <a:avLst/>
              <a:gdLst/>
              <a:ahLst/>
              <a:cxnLst/>
              <a:rect l="l" t="t" r="r" b="b"/>
              <a:pathLst>
                <a:path w="1050289" h="919479">
                  <a:moveTo>
                    <a:pt x="889053" y="919003"/>
                  </a:moveTo>
                  <a:lnTo>
                    <a:pt x="0" y="189476"/>
                  </a:lnTo>
                  <a:lnTo>
                    <a:pt x="103862" y="61232"/>
                  </a:lnTo>
                  <a:lnTo>
                    <a:pt x="175562" y="0"/>
                  </a:lnTo>
                  <a:lnTo>
                    <a:pt x="617814" y="334424"/>
                  </a:lnTo>
                  <a:lnTo>
                    <a:pt x="1050121" y="690874"/>
                  </a:lnTo>
                  <a:lnTo>
                    <a:pt x="889053" y="919003"/>
                  </a:lnTo>
                  <a:close/>
                </a:path>
              </a:pathLst>
            </a:custGeom>
            <a:solidFill>
              <a:srgbClr val="FBC2CA"/>
            </a:solidFill>
          </p:spPr>
          <p:txBody>
            <a:bodyPr wrap="square" lIns="0" tIns="0" rIns="0" bIns="0" rtlCol="0"/>
            <a:lstStyle/>
            <a:p>
              <a:endParaRPr/>
            </a:p>
          </p:txBody>
        </p:sp>
        <p:sp>
          <p:nvSpPr>
            <p:cNvPr id="22" name="object 22"/>
            <p:cNvSpPr/>
            <p:nvPr/>
          </p:nvSpPr>
          <p:spPr>
            <a:xfrm>
              <a:off x="2659562" y="6647262"/>
              <a:ext cx="1055370" cy="940435"/>
            </a:xfrm>
            <a:custGeom>
              <a:avLst/>
              <a:gdLst/>
              <a:ahLst/>
              <a:cxnLst/>
              <a:rect l="l" t="t" r="r" b="b"/>
              <a:pathLst>
                <a:path w="1055370" h="940434">
                  <a:moveTo>
                    <a:pt x="882549" y="533730"/>
                  </a:moveTo>
                  <a:lnTo>
                    <a:pt x="796577" y="464103"/>
                  </a:lnTo>
                  <a:lnTo>
                    <a:pt x="817407" y="479339"/>
                  </a:lnTo>
                  <a:lnTo>
                    <a:pt x="866096" y="518771"/>
                  </a:lnTo>
                  <a:lnTo>
                    <a:pt x="882549" y="533730"/>
                  </a:lnTo>
                  <a:close/>
                </a:path>
                <a:path w="1055370" h="940434">
                  <a:moveTo>
                    <a:pt x="873851" y="922177"/>
                  </a:moveTo>
                  <a:lnTo>
                    <a:pt x="862556" y="913030"/>
                  </a:lnTo>
                  <a:lnTo>
                    <a:pt x="852579" y="903315"/>
                  </a:lnTo>
                  <a:lnTo>
                    <a:pt x="821159" y="876234"/>
                  </a:lnTo>
                  <a:lnTo>
                    <a:pt x="756474" y="823847"/>
                  </a:lnTo>
                  <a:lnTo>
                    <a:pt x="689242" y="762860"/>
                  </a:lnTo>
                  <a:lnTo>
                    <a:pt x="670199" y="747438"/>
                  </a:lnTo>
                  <a:lnTo>
                    <a:pt x="651831" y="730928"/>
                  </a:lnTo>
                  <a:lnTo>
                    <a:pt x="618654" y="699156"/>
                  </a:lnTo>
                  <a:lnTo>
                    <a:pt x="11449" y="207391"/>
                  </a:lnTo>
                  <a:lnTo>
                    <a:pt x="6675" y="201891"/>
                  </a:lnTo>
                  <a:lnTo>
                    <a:pt x="0" y="196484"/>
                  </a:lnTo>
                  <a:lnTo>
                    <a:pt x="181" y="188460"/>
                  </a:lnTo>
                  <a:lnTo>
                    <a:pt x="30359" y="163872"/>
                  </a:lnTo>
                  <a:lnTo>
                    <a:pt x="34524" y="155805"/>
                  </a:lnTo>
                  <a:lnTo>
                    <a:pt x="39165" y="148125"/>
                  </a:lnTo>
                  <a:lnTo>
                    <a:pt x="41100" y="139886"/>
                  </a:lnTo>
                  <a:lnTo>
                    <a:pt x="46849" y="134737"/>
                  </a:lnTo>
                  <a:lnTo>
                    <a:pt x="61226" y="113695"/>
                  </a:lnTo>
                  <a:lnTo>
                    <a:pt x="87984" y="78167"/>
                  </a:lnTo>
                  <a:lnTo>
                    <a:pt x="117702" y="41767"/>
                  </a:lnTo>
                  <a:lnTo>
                    <a:pt x="138123" y="23986"/>
                  </a:lnTo>
                  <a:lnTo>
                    <a:pt x="138768" y="21240"/>
                  </a:lnTo>
                  <a:lnTo>
                    <a:pt x="140521" y="21025"/>
                  </a:lnTo>
                  <a:lnTo>
                    <a:pt x="143783" y="18765"/>
                  </a:lnTo>
                  <a:lnTo>
                    <a:pt x="147224" y="16649"/>
                  </a:lnTo>
                  <a:lnTo>
                    <a:pt x="153063" y="11572"/>
                  </a:lnTo>
                  <a:lnTo>
                    <a:pt x="161920" y="2402"/>
                  </a:lnTo>
                  <a:lnTo>
                    <a:pt x="163519" y="429"/>
                  </a:lnTo>
                  <a:lnTo>
                    <a:pt x="167025" y="0"/>
                  </a:lnTo>
                  <a:lnTo>
                    <a:pt x="180368" y="7537"/>
                  </a:lnTo>
                  <a:lnTo>
                    <a:pt x="204144" y="20256"/>
                  </a:lnTo>
                  <a:lnTo>
                    <a:pt x="213498" y="26197"/>
                  </a:lnTo>
                  <a:lnTo>
                    <a:pt x="258593" y="52914"/>
                  </a:lnTo>
                  <a:lnTo>
                    <a:pt x="273114" y="63039"/>
                  </a:lnTo>
                  <a:lnTo>
                    <a:pt x="283291" y="69647"/>
                  </a:lnTo>
                  <a:lnTo>
                    <a:pt x="304196" y="81676"/>
                  </a:lnTo>
                  <a:lnTo>
                    <a:pt x="323799" y="94282"/>
                  </a:lnTo>
                  <a:lnTo>
                    <a:pt x="334517" y="99695"/>
                  </a:lnTo>
                  <a:lnTo>
                    <a:pt x="382280" y="138377"/>
                  </a:lnTo>
                  <a:lnTo>
                    <a:pt x="392961" y="145393"/>
                  </a:lnTo>
                  <a:lnTo>
                    <a:pt x="500704" y="232652"/>
                  </a:lnTo>
                  <a:lnTo>
                    <a:pt x="559446" y="278592"/>
                  </a:lnTo>
                  <a:lnTo>
                    <a:pt x="617389" y="325519"/>
                  </a:lnTo>
                  <a:lnTo>
                    <a:pt x="669523" y="366107"/>
                  </a:lnTo>
                  <a:lnTo>
                    <a:pt x="707640" y="396977"/>
                  </a:lnTo>
                  <a:lnTo>
                    <a:pt x="726731" y="410805"/>
                  </a:lnTo>
                  <a:lnTo>
                    <a:pt x="738600" y="420417"/>
                  </a:lnTo>
                  <a:lnTo>
                    <a:pt x="751329" y="429092"/>
                  </a:lnTo>
                  <a:lnTo>
                    <a:pt x="763383" y="438854"/>
                  </a:lnTo>
                  <a:lnTo>
                    <a:pt x="776422" y="447780"/>
                  </a:lnTo>
                  <a:lnTo>
                    <a:pt x="891051" y="540616"/>
                  </a:lnTo>
                  <a:lnTo>
                    <a:pt x="981403" y="620327"/>
                  </a:lnTo>
                  <a:lnTo>
                    <a:pt x="992956" y="631318"/>
                  </a:lnTo>
                  <a:lnTo>
                    <a:pt x="1025217" y="667251"/>
                  </a:lnTo>
                  <a:lnTo>
                    <a:pt x="1036416" y="676322"/>
                  </a:lnTo>
                  <a:lnTo>
                    <a:pt x="1054902" y="697830"/>
                  </a:lnTo>
                  <a:lnTo>
                    <a:pt x="1054183" y="698882"/>
                  </a:lnTo>
                  <a:lnTo>
                    <a:pt x="759299" y="460061"/>
                  </a:lnTo>
                  <a:lnTo>
                    <a:pt x="743070" y="448551"/>
                  </a:lnTo>
                  <a:lnTo>
                    <a:pt x="724284" y="433337"/>
                  </a:lnTo>
                  <a:lnTo>
                    <a:pt x="632246" y="362065"/>
                  </a:lnTo>
                  <a:lnTo>
                    <a:pt x="573809" y="314738"/>
                  </a:lnTo>
                  <a:lnTo>
                    <a:pt x="514572" y="268398"/>
                  </a:lnTo>
                  <a:lnTo>
                    <a:pt x="361867" y="144724"/>
                  </a:lnTo>
                  <a:lnTo>
                    <a:pt x="339327" y="128104"/>
                  </a:lnTo>
                  <a:lnTo>
                    <a:pt x="315189" y="113458"/>
                  </a:lnTo>
                  <a:lnTo>
                    <a:pt x="267853" y="81658"/>
                  </a:lnTo>
                  <a:lnTo>
                    <a:pt x="226988" y="55100"/>
                  </a:lnTo>
                  <a:lnTo>
                    <a:pt x="205539" y="42631"/>
                  </a:lnTo>
                  <a:lnTo>
                    <a:pt x="184627" y="28964"/>
                  </a:lnTo>
                  <a:lnTo>
                    <a:pt x="175090" y="21240"/>
                  </a:lnTo>
                  <a:lnTo>
                    <a:pt x="171584" y="21669"/>
                  </a:lnTo>
                  <a:lnTo>
                    <a:pt x="163437" y="29779"/>
                  </a:lnTo>
                  <a:lnTo>
                    <a:pt x="160885" y="30980"/>
                  </a:lnTo>
                  <a:lnTo>
                    <a:pt x="159286" y="32954"/>
                  </a:lnTo>
                  <a:lnTo>
                    <a:pt x="156734" y="34156"/>
                  </a:lnTo>
                  <a:lnTo>
                    <a:pt x="152583" y="37331"/>
                  </a:lnTo>
                  <a:lnTo>
                    <a:pt x="148278" y="38747"/>
                  </a:lnTo>
                  <a:lnTo>
                    <a:pt x="103447" y="90690"/>
                  </a:lnTo>
                  <a:lnTo>
                    <a:pt x="78858" y="124706"/>
                  </a:lnTo>
                  <a:lnTo>
                    <a:pt x="67858" y="141946"/>
                  </a:lnTo>
                  <a:lnTo>
                    <a:pt x="60664" y="150828"/>
                  </a:lnTo>
                  <a:lnTo>
                    <a:pt x="58421" y="155548"/>
                  </a:lnTo>
                  <a:lnTo>
                    <a:pt x="56023" y="158509"/>
                  </a:lnTo>
                  <a:lnTo>
                    <a:pt x="56331" y="162027"/>
                  </a:lnTo>
                  <a:lnTo>
                    <a:pt x="48339" y="171897"/>
                  </a:lnTo>
                  <a:lnTo>
                    <a:pt x="43388" y="176059"/>
                  </a:lnTo>
                  <a:lnTo>
                    <a:pt x="31399" y="190863"/>
                  </a:lnTo>
                  <a:lnTo>
                    <a:pt x="31862" y="196141"/>
                  </a:lnTo>
                  <a:lnTo>
                    <a:pt x="46284" y="207820"/>
                  </a:lnTo>
                  <a:lnTo>
                    <a:pt x="59640" y="220272"/>
                  </a:lnTo>
                  <a:lnTo>
                    <a:pt x="104410" y="256530"/>
                  </a:lnTo>
                  <a:lnTo>
                    <a:pt x="118128" y="270909"/>
                  </a:lnTo>
                  <a:lnTo>
                    <a:pt x="147163" y="297692"/>
                  </a:lnTo>
                  <a:lnTo>
                    <a:pt x="181914" y="325837"/>
                  </a:lnTo>
                  <a:lnTo>
                    <a:pt x="190770" y="334643"/>
                  </a:lnTo>
                  <a:lnTo>
                    <a:pt x="740924" y="780202"/>
                  </a:lnTo>
                  <a:lnTo>
                    <a:pt x="778547" y="815576"/>
                  </a:lnTo>
                  <a:lnTo>
                    <a:pt x="796712" y="833556"/>
                  </a:lnTo>
                  <a:lnTo>
                    <a:pt x="815677" y="850549"/>
                  </a:lnTo>
                  <a:lnTo>
                    <a:pt x="833842" y="868530"/>
                  </a:lnTo>
                  <a:lnTo>
                    <a:pt x="852807" y="885523"/>
                  </a:lnTo>
                  <a:lnTo>
                    <a:pt x="907009" y="929421"/>
                  </a:lnTo>
                  <a:lnTo>
                    <a:pt x="898217" y="940277"/>
                  </a:lnTo>
                  <a:lnTo>
                    <a:pt x="886529" y="930811"/>
                  </a:lnTo>
                  <a:lnTo>
                    <a:pt x="873851" y="922177"/>
                  </a:lnTo>
                  <a:close/>
                </a:path>
                <a:path w="1055370" h="940434">
                  <a:moveTo>
                    <a:pt x="382280" y="138377"/>
                  </a:moveTo>
                  <a:lnTo>
                    <a:pt x="343638" y="107081"/>
                  </a:lnTo>
                  <a:lnTo>
                    <a:pt x="353433" y="113380"/>
                  </a:lnTo>
                  <a:lnTo>
                    <a:pt x="363315" y="121384"/>
                  </a:lnTo>
                  <a:lnTo>
                    <a:pt x="382280" y="138377"/>
                  </a:lnTo>
                  <a:close/>
                </a:path>
                <a:path w="1055370" h="940434">
                  <a:moveTo>
                    <a:pt x="907009" y="929421"/>
                  </a:moveTo>
                  <a:lnTo>
                    <a:pt x="852807" y="885523"/>
                  </a:lnTo>
                  <a:lnTo>
                    <a:pt x="861547" y="890967"/>
                  </a:lnTo>
                  <a:lnTo>
                    <a:pt x="891482" y="915211"/>
                  </a:lnTo>
                  <a:lnTo>
                    <a:pt x="903712" y="902236"/>
                  </a:lnTo>
                  <a:lnTo>
                    <a:pt x="907181" y="898509"/>
                  </a:lnTo>
                  <a:lnTo>
                    <a:pt x="913208" y="891950"/>
                  </a:lnTo>
                  <a:lnTo>
                    <a:pt x="918967" y="885174"/>
                  </a:lnTo>
                  <a:lnTo>
                    <a:pt x="923062" y="878685"/>
                  </a:lnTo>
                  <a:lnTo>
                    <a:pt x="927247" y="872269"/>
                  </a:lnTo>
                  <a:lnTo>
                    <a:pt x="930812" y="866985"/>
                  </a:lnTo>
                  <a:lnTo>
                    <a:pt x="933111" y="863944"/>
                  </a:lnTo>
                  <a:lnTo>
                    <a:pt x="937042" y="858956"/>
                  </a:lnTo>
                  <a:lnTo>
                    <a:pt x="941347" y="857540"/>
                  </a:lnTo>
                  <a:lnTo>
                    <a:pt x="942791" y="853807"/>
                  </a:lnTo>
                  <a:lnTo>
                    <a:pt x="945189" y="850846"/>
                  </a:lnTo>
                  <a:lnTo>
                    <a:pt x="946634" y="847113"/>
                  </a:lnTo>
                  <a:lnTo>
                    <a:pt x="947278" y="844367"/>
                  </a:lnTo>
                  <a:lnTo>
                    <a:pt x="957320" y="824717"/>
                  </a:lnTo>
                  <a:lnTo>
                    <a:pt x="979614" y="788842"/>
                  </a:lnTo>
                  <a:lnTo>
                    <a:pt x="1002623" y="753545"/>
                  </a:lnTo>
                  <a:lnTo>
                    <a:pt x="1014011" y="736620"/>
                  </a:lnTo>
                  <a:lnTo>
                    <a:pt x="1017880" y="720143"/>
                  </a:lnTo>
                  <a:lnTo>
                    <a:pt x="1024212" y="710563"/>
                  </a:lnTo>
                  <a:lnTo>
                    <a:pt x="1025671" y="705207"/>
                  </a:lnTo>
                  <a:lnTo>
                    <a:pt x="1024577" y="699418"/>
                  </a:lnTo>
                  <a:lnTo>
                    <a:pt x="1019253" y="693473"/>
                  </a:lnTo>
                  <a:lnTo>
                    <a:pt x="1015960" y="690805"/>
                  </a:lnTo>
                  <a:lnTo>
                    <a:pt x="1014782" y="688217"/>
                  </a:lnTo>
                  <a:lnTo>
                    <a:pt x="981965" y="651834"/>
                  </a:lnTo>
                  <a:lnTo>
                    <a:pt x="970309" y="640760"/>
                  </a:lnTo>
                  <a:lnTo>
                    <a:pt x="912898" y="587726"/>
                  </a:lnTo>
                  <a:lnTo>
                    <a:pt x="853887" y="536666"/>
                  </a:lnTo>
                  <a:lnTo>
                    <a:pt x="1054183" y="698882"/>
                  </a:lnTo>
                  <a:lnTo>
                    <a:pt x="1049873" y="705197"/>
                  </a:lnTo>
                  <a:lnTo>
                    <a:pt x="1041056" y="717667"/>
                  </a:lnTo>
                  <a:lnTo>
                    <a:pt x="1036827" y="724048"/>
                  </a:lnTo>
                  <a:lnTo>
                    <a:pt x="1030741" y="735462"/>
                  </a:lnTo>
                  <a:lnTo>
                    <a:pt x="1029297" y="739195"/>
                  </a:lnTo>
                  <a:lnTo>
                    <a:pt x="1028807" y="743700"/>
                  </a:lnTo>
                  <a:lnTo>
                    <a:pt x="1016783" y="761745"/>
                  </a:lnTo>
                  <a:lnTo>
                    <a:pt x="994206" y="797391"/>
                  </a:lnTo>
                  <a:lnTo>
                    <a:pt x="972524" y="833762"/>
                  </a:lnTo>
                  <a:lnTo>
                    <a:pt x="963182" y="853979"/>
                  </a:lnTo>
                  <a:lnTo>
                    <a:pt x="961496" y="860784"/>
                  </a:lnTo>
                  <a:lnTo>
                    <a:pt x="957132" y="867056"/>
                  </a:lnTo>
                  <a:lnTo>
                    <a:pt x="952674" y="871616"/>
                  </a:lnTo>
                  <a:lnTo>
                    <a:pt x="949178" y="875322"/>
                  </a:lnTo>
                  <a:lnTo>
                    <a:pt x="943509" y="882171"/>
                  </a:lnTo>
                  <a:lnTo>
                    <a:pt x="939667" y="888865"/>
                  </a:lnTo>
                  <a:lnTo>
                    <a:pt x="938981" y="889944"/>
                  </a:lnTo>
                  <a:lnTo>
                    <a:pt x="907009" y="929421"/>
                  </a:lnTo>
                  <a:close/>
                </a:path>
                <a:path w="1055370" h="940434">
                  <a:moveTo>
                    <a:pt x="423333" y="196139"/>
                  </a:moveTo>
                  <a:lnTo>
                    <a:pt x="382807" y="163318"/>
                  </a:lnTo>
                  <a:lnTo>
                    <a:pt x="361867" y="144724"/>
                  </a:lnTo>
                  <a:lnTo>
                    <a:pt x="462744" y="226423"/>
                  </a:lnTo>
                  <a:lnTo>
                    <a:pt x="423333" y="196139"/>
                  </a:lnTo>
                  <a:close/>
                </a:path>
                <a:path w="1055370" h="940434">
                  <a:moveTo>
                    <a:pt x="104410" y="256530"/>
                  </a:moveTo>
                  <a:lnTo>
                    <a:pt x="75690" y="233271"/>
                  </a:lnTo>
                  <a:lnTo>
                    <a:pt x="86104" y="240070"/>
                  </a:lnTo>
                  <a:lnTo>
                    <a:pt x="95718" y="247857"/>
                  </a:lnTo>
                  <a:lnTo>
                    <a:pt x="104410" y="256530"/>
                  </a:lnTo>
                  <a:close/>
                </a:path>
                <a:path w="1055370" h="940434">
                  <a:moveTo>
                    <a:pt x="740924" y="780202"/>
                  </a:moveTo>
                  <a:lnTo>
                    <a:pt x="277000" y="404479"/>
                  </a:lnTo>
                  <a:lnTo>
                    <a:pt x="313223" y="432181"/>
                  </a:lnTo>
                  <a:lnTo>
                    <a:pt x="360288" y="470299"/>
                  </a:lnTo>
                  <a:lnTo>
                    <a:pt x="575224" y="637834"/>
                  </a:lnTo>
                  <a:lnTo>
                    <a:pt x="630126" y="682298"/>
                  </a:lnTo>
                  <a:lnTo>
                    <a:pt x="638704" y="690879"/>
                  </a:lnTo>
                  <a:lnTo>
                    <a:pt x="648019" y="698424"/>
                  </a:lnTo>
                  <a:lnTo>
                    <a:pt x="656412" y="706856"/>
                  </a:lnTo>
                  <a:lnTo>
                    <a:pt x="665419" y="714150"/>
                  </a:lnTo>
                  <a:lnTo>
                    <a:pt x="680822" y="728259"/>
                  </a:lnTo>
                  <a:lnTo>
                    <a:pt x="712979" y="754302"/>
                  </a:lnTo>
                  <a:lnTo>
                    <a:pt x="728382" y="768411"/>
                  </a:lnTo>
                  <a:lnTo>
                    <a:pt x="740924" y="780202"/>
                  </a:lnTo>
                  <a:close/>
                </a:path>
                <a:path w="1055370" h="940434">
                  <a:moveTo>
                    <a:pt x="257864" y="388981"/>
                  </a:moveTo>
                  <a:lnTo>
                    <a:pt x="214878" y="354168"/>
                  </a:lnTo>
                  <a:lnTo>
                    <a:pt x="230006" y="364785"/>
                  </a:lnTo>
                  <a:lnTo>
                    <a:pt x="244335" y="376390"/>
                  </a:lnTo>
                  <a:lnTo>
                    <a:pt x="257864" y="388981"/>
                  </a:lnTo>
                  <a:close/>
                </a:path>
                <a:path w="1055370" h="940434">
                  <a:moveTo>
                    <a:pt x="186718" y="360778"/>
                  </a:moveTo>
                  <a:lnTo>
                    <a:pt x="151576" y="332317"/>
                  </a:lnTo>
                  <a:lnTo>
                    <a:pt x="99053" y="283243"/>
                  </a:lnTo>
                  <a:lnTo>
                    <a:pt x="91340" y="275362"/>
                  </a:lnTo>
                  <a:lnTo>
                    <a:pt x="75499" y="262533"/>
                  </a:lnTo>
                  <a:lnTo>
                    <a:pt x="60282" y="248574"/>
                  </a:lnTo>
                  <a:lnTo>
                    <a:pt x="43912" y="235316"/>
                  </a:lnTo>
                  <a:lnTo>
                    <a:pt x="27811" y="220642"/>
                  </a:lnTo>
                  <a:lnTo>
                    <a:pt x="490440" y="595317"/>
                  </a:lnTo>
                  <a:lnTo>
                    <a:pt x="333158" y="472840"/>
                  </a:lnTo>
                  <a:lnTo>
                    <a:pt x="277013" y="430638"/>
                  </a:lnTo>
                  <a:lnTo>
                    <a:pt x="212795" y="378629"/>
                  </a:lnTo>
                  <a:lnTo>
                    <a:pt x="208043" y="376414"/>
                  </a:lnTo>
                  <a:lnTo>
                    <a:pt x="198923" y="369028"/>
                  </a:lnTo>
                  <a:lnTo>
                    <a:pt x="186718" y="360778"/>
                  </a:lnTo>
                  <a:close/>
                </a:path>
                <a:path w="1055370" h="940434">
                  <a:moveTo>
                    <a:pt x="612523" y="695824"/>
                  </a:moveTo>
                  <a:lnTo>
                    <a:pt x="528033" y="627397"/>
                  </a:lnTo>
                  <a:lnTo>
                    <a:pt x="509954" y="611121"/>
                  </a:lnTo>
                  <a:lnTo>
                    <a:pt x="618654" y="699156"/>
                  </a:lnTo>
                  <a:lnTo>
                    <a:pt x="612523" y="695824"/>
                  </a:lnTo>
                  <a:close/>
                </a:path>
              </a:pathLst>
            </a:custGeom>
            <a:solidFill>
              <a:srgbClr val="1C1C1B"/>
            </a:solidFill>
          </p:spPr>
          <p:txBody>
            <a:bodyPr wrap="square" lIns="0" tIns="0" rIns="0" bIns="0" rtlCol="0"/>
            <a:lstStyle/>
            <a:p>
              <a:endParaRPr/>
            </a:p>
          </p:txBody>
        </p:sp>
      </p:grpSp>
      <p:sp>
        <p:nvSpPr>
          <p:cNvPr id="23" name="object 23"/>
          <p:cNvSpPr txBox="1"/>
          <p:nvPr/>
        </p:nvSpPr>
        <p:spPr>
          <a:xfrm>
            <a:off x="8533304" y="2860289"/>
            <a:ext cx="7520940" cy="1820545"/>
          </a:xfrm>
          <a:prstGeom prst="rect">
            <a:avLst/>
          </a:prstGeom>
        </p:spPr>
        <p:txBody>
          <a:bodyPr vert="horz" wrap="square" lIns="0" tIns="50800" rIns="0" bIns="0" rtlCol="0">
            <a:spAutoFit/>
          </a:bodyPr>
          <a:lstStyle/>
          <a:p>
            <a:pPr marL="12700" marR="5080">
              <a:lnSpc>
                <a:spcPts val="2780"/>
              </a:lnSpc>
              <a:spcBef>
                <a:spcPts val="400"/>
              </a:spcBef>
            </a:pPr>
            <a:r>
              <a:rPr sz="2500" spc="-250" dirty="0">
                <a:solidFill>
                  <a:srgbClr val="1C1C1B"/>
                </a:solidFill>
                <a:latin typeface="Trebuchet MS"/>
                <a:cs typeface="Trebuchet MS"/>
              </a:rPr>
              <a:t>P</a:t>
            </a:r>
            <a:r>
              <a:rPr sz="2500" spc="-245" dirty="0">
                <a:solidFill>
                  <a:srgbClr val="1C1C1B"/>
                </a:solidFill>
                <a:latin typeface="Trebuchet MS"/>
                <a:cs typeface="Trebuchet MS"/>
              </a:rPr>
              <a:t>o</a:t>
            </a:r>
            <a:r>
              <a:rPr sz="2500" spc="-290" dirty="0">
                <a:solidFill>
                  <a:srgbClr val="1C1C1B"/>
                </a:solidFill>
                <a:latin typeface="Trebuchet MS"/>
                <a:cs typeface="Trebuchet MS"/>
              </a:rPr>
              <a:t>d</a:t>
            </a:r>
            <a:r>
              <a:rPr sz="2500" spc="-310" dirty="0">
                <a:solidFill>
                  <a:srgbClr val="1C1C1B"/>
                </a:solidFill>
                <a:latin typeface="Trebuchet MS"/>
                <a:cs typeface="Trebuchet MS"/>
              </a:rPr>
              <a:t>e</a:t>
            </a:r>
            <a:r>
              <a:rPr sz="2500" spc="-380" dirty="0">
                <a:solidFill>
                  <a:srgbClr val="1C1C1B"/>
                </a:solidFill>
                <a:latin typeface="Trebuchet MS"/>
                <a:cs typeface="Trebuchet MS"/>
              </a:rPr>
              <a:t>m</a:t>
            </a:r>
            <a:r>
              <a:rPr sz="2500" spc="-245" dirty="0">
                <a:solidFill>
                  <a:srgbClr val="1C1C1B"/>
                </a:solidFill>
                <a:latin typeface="Trebuchet MS"/>
                <a:cs typeface="Trebuchet MS"/>
              </a:rPr>
              <a:t>o</a:t>
            </a:r>
            <a:r>
              <a:rPr sz="2500" spc="-70" dirty="0">
                <a:solidFill>
                  <a:srgbClr val="1C1C1B"/>
                </a:solidFill>
                <a:latin typeface="Trebuchet MS"/>
                <a:cs typeface="Trebuchet MS"/>
              </a:rPr>
              <a:t>s</a:t>
            </a:r>
            <a:r>
              <a:rPr sz="2500" spc="-155" dirty="0">
                <a:solidFill>
                  <a:srgbClr val="1C1C1B"/>
                </a:solidFill>
                <a:latin typeface="Trebuchet MS"/>
                <a:cs typeface="Trebuchet MS"/>
              </a:rPr>
              <a:t> </a:t>
            </a:r>
            <a:r>
              <a:rPr sz="2500" spc="-250" dirty="0">
                <a:solidFill>
                  <a:srgbClr val="1C1C1B"/>
                </a:solidFill>
                <a:latin typeface="Trebuchet MS"/>
                <a:cs typeface="Trebuchet MS"/>
              </a:rPr>
              <a:t>c</a:t>
            </a:r>
            <a:r>
              <a:rPr sz="2500" spc="-245" dirty="0">
                <a:solidFill>
                  <a:srgbClr val="1C1C1B"/>
                </a:solidFill>
                <a:latin typeface="Trebuchet MS"/>
                <a:cs typeface="Trebuchet MS"/>
              </a:rPr>
              <a:t>o</a:t>
            </a:r>
            <a:r>
              <a:rPr sz="2500" spc="-265" dirty="0">
                <a:solidFill>
                  <a:srgbClr val="1C1C1B"/>
                </a:solidFill>
                <a:latin typeface="Trebuchet MS"/>
                <a:cs typeface="Trebuchet MS"/>
              </a:rPr>
              <a:t>n</a:t>
            </a:r>
            <a:r>
              <a:rPr sz="2500" spc="-75" dirty="0">
                <a:solidFill>
                  <a:srgbClr val="1C1C1B"/>
                </a:solidFill>
                <a:latin typeface="Trebuchet MS"/>
                <a:cs typeface="Trebuchet MS"/>
              </a:rPr>
              <a:t>s</a:t>
            </a:r>
            <a:r>
              <a:rPr sz="2500" spc="-240" dirty="0">
                <a:solidFill>
                  <a:srgbClr val="1C1C1B"/>
                </a:solidFill>
                <a:latin typeface="Trebuchet MS"/>
                <a:cs typeface="Trebuchet MS"/>
              </a:rPr>
              <a:t>i</a:t>
            </a:r>
            <a:r>
              <a:rPr sz="2500" spc="-290" dirty="0">
                <a:solidFill>
                  <a:srgbClr val="1C1C1B"/>
                </a:solidFill>
                <a:latin typeface="Trebuchet MS"/>
                <a:cs typeface="Trebuchet MS"/>
              </a:rPr>
              <a:t>d</a:t>
            </a:r>
            <a:r>
              <a:rPr sz="2500" spc="-310" dirty="0">
                <a:solidFill>
                  <a:srgbClr val="1C1C1B"/>
                </a:solidFill>
                <a:latin typeface="Trebuchet MS"/>
                <a:cs typeface="Trebuchet MS"/>
              </a:rPr>
              <a:t>e</a:t>
            </a:r>
            <a:r>
              <a:rPr sz="2500" spc="-240" dirty="0">
                <a:solidFill>
                  <a:srgbClr val="1C1C1B"/>
                </a:solidFill>
                <a:latin typeface="Trebuchet MS"/>
                <a:cs typeface="Trebuchet MS"/>
              </a:rPr>
              <a:t>r</a:t>
            </a:r>
            <a:r>
              <a:rPr sz="2500" spc="-295" dirty="0">
                <a:solidFill>
                  <a:srgbClr val="1C1C1B"/>
                </a:solidFill>
                <a:latin typeface="Trebuchet MS"/>
                <a:cs typeface="Trebuchet MS"/>
              </a:rPr>
              <a:t>a</a:t>
            </a:r>
            <a:r>
              <a:rPr sz="2500" spc="-235" dirty="0">
                <a:solidFill>
                  <a:srgbClr val="1C1C1B"/>
                </a:solidFill>
                <a:latin typeface="Trebuchet MS"/>
                <a:cs typeface="Trebuchet MS"/>
              </a:rPr>
              <a:t>r</a:t>
            </a:r>
            <a:r>
              <a:rPr sz="2500" spc="-155" dirty="0">
                <a:solidFill>
                  <a:srgbClr val="1C1C1B"/>
                </a:solidFill>
                <a:latin typeface="Trebuchet MS"/>
                <a:cs typeface="Trebuchet MS"/>
              </a:rPr>
              <a:t> </a:t>
            </a:r>
            <a:r>
              <a:rPr sz="2500" spc="-310" dirty="0">
                <a:solidFill>
                  <a:srgbClr val="1C1C1B"/>
                </a:solidFill>
                <a:latin typeface="Trebuchet MS"/>
                <a:cs typeface="Trebuchet MS"/>
              </a:rPr>
              <a:t>e</a:t>
            </a:r>
            <a:r>
              <a:rPr sz="2500" spc="-265" dirty="0">
                <a:solidFill>
                  <a:srgbClr val="1C1C1B"/>
                </a:solidFill>
                <a:latin typeface="Trebuchet MS"/>
                <a:cs typeface="Trebuchet MS"/>
              </a:rPr>
              <a:t>l</a:t>
            </a:r>
            <a:r>
              <a:rPr sz="2500" spc="-155" dirty="0">
                <a:solidFill>
                  <a:srgbClr val="1C1C1B"/>
                </a:solidFill>
                <a:latin typeface="Trebuchet MS"/>
                <a:cs typeface="Trebuchet MS"/>
              </a:rPr>
              <a:t> </a:t>
            </a:r>
            <a:r>
              <a:rPr sz="2500" spc="-295" dirty="0">
                <a:solidFill>
                  <a:srgbClr val="1C1C1B"/>
                </a:solidFill>
                <a:latin typeface="Trebuchet MS"/>
                <a:cs typeface="Trebuchet MS"/>
              </a:rPr>
              <a:t>a</a:t>
            </a:r>
            <a:r>
              <a:rPr sz="2500" spc="-240" dirty="0">
                <a:solidFill>
                  <a:srgbClr val="1C1C1B"/>
                </a:solidFill>
                <a:latin typeface="Trebuchet MS"/>
                <a:cs typeface="Trebuchet MS"/>
              </a:rPr>
              <a:t>r</a:t>
            </a:r>
            <a:r>
              <a:rPr sz="2500" spc="-270" dirty="0">
                <a:solidFill>
                  <a:srgbClr val="1C1C1B"/>
                </a:solidFill>
                <a:latin typeface="Trebuchet MS"/>
                <a:cs typeface="Trebuchet MS"/>
              </a:rPr>
              <a:t>t</a:t>
            </a:r>
            <a:r>
              <a:rPr sz="2500" spc="-305" dirty="0">
                <a:solidFill>
                  <a:srgbClr val="1C1C1B"/>
                </a:solidFill>
                <a:latin typeface="Trebuchet MS"/>
                <a:cs typeface="Trebuchet MS"/>
              </a:rPr>
              <a:t>e</a:t>
            </a:r>
            <a:r>
              <a:rPr sz="2500" spc="-155" dirty="0">
                <a:solidFill>
                  <a:srgbClr val="1C1C1B"/>
                </a:solidFill>
                <a:latin typeface="Trebuchet MS"/>
                <a:cs typeface="Trebuchet MS"/>
              </a:rPr>
              <a:t> </a:t>
            </a:r>
            <a:r>
              <a:rPr sz="2500" spc="-250" dirty="0">
                <a:solidFill>
                  <a:srgbClr val="1C1C1B"/>
                </a:solidFill>
                <a:latin typeface="Trebuchet MS"/>
                <a:cs typeface="Trebuchet MS"/>
              </a:rPr>
              <a:t>c</a:t>
            </a:r>
            <a:r>
              <a:rPr sz="2500" spc="-245" dirty="0">
                <a:solidFill>
                  <a:srgbClr val="1C1C1B"/>
                </a:solidFill>
                <a:latin typeface="Trebuchet MS"/>
                <a:cs typeface="Trebuchet MS"/>
              </a:rPr>
              <a:t>o</a:t>
            </a:r>
            <a:r>
              <a:rPr sz="2500" spc="-380" dirty="0">
                <a:solidFill>
                  <a:srgbClr val="1C1C1B"/>
                </a:solidFill>
                <a:latin typeface="Trebuchet MS"/>
                <a:cs typeface="Trebuchet MS"/>
              </a:rPr>
              <a:t>m</a:t>
            </a:r>
            <a:r>
              <a:rPr sz="2500" spc="-240" dirty="0">
                <a:solidFill>
                  <a:srgbClr val="1C1C1B"/>
                </a:solidFill>
                <a:latin typeface="Trebuchet MS"/>
                <a:cs typeface="Trebuchet MS"/>
              </a:rPr>
              <a:t>o</a:t>
            </a:r>
            <a:r>
              <a:rPr sz="2500" spc="-155" dirty="0">
                <a:solidFill>
                  <a:srgbClr val="1C1C1B"/>
                </a:solidFill>
                <a:latin typeface="Trebuchet MS"/>
                <a:cs typeface="Trebuchet MS"/>
              </a:rPr>
              <a:t> </a:t>
            </a:r>
            <a:r>
              <a:rPr sz="2500" spc="-260" dirty="0">
                <a:solidFill>
                  <a:srgbClr val="1C1C1B"/>
                </a:solidFill>
                <a:latin typeface="Trebuchet MS"/>
                <a:cs typeface="Trebuchet MS"/>
              </a:rPr>
              <a:t>un</a:t>
            </a:r>
            <a:r>
              <a:rPr sz="2500" spc="-155" dirty="0">
                <a:solidFill>
                  <a:srgbClr val="1C1C1B"/>
                </a:solidFill>
                <a:latin typeface="Trebuchet MS"/>
                <a:cs typeface="Trebuchet MS"/>
              </a:rPr>
              <a:t> </a:t>
            </a:r>
            <a:r>
              <a:rPr sz="2500" spc="-265" dirty="0">
                <a:solidFill>
                  <a:srgbClr val="1C1C1B"/>
                </a:solidFill>
                <a:latin typeface="Trebuchet MS"/>
                <a:cs typeface="Trebuchet MS"/>
              </a:rPr>
              <a:t>l</a:t>
            </a:r>
            <a:r>
              <a:rPr sz="2500" spc="-310" dirty="0">
                <a:solidFill>
                  <a:srgbClr val="1C1C1B"/>
                </a:solidFill>
                <a:latin typeface="Trebuchet MS"/>
                <a:cs typeface="Trebuchet MS"/>
              </a:rPr>
              <a:t>e</a:t>
            </a:r>
            <a:r>
              <a:rPr sz="2500" spc="-265" dirty="0">
                <a:solidFill>
                  <a:srgbClr val="1C1C1B"/>
                </a:solidFill>
                <a:latin typeface="Trebuchet MS"/>
                <a:cs typeface="Trebuchet MS"/>
              </a:rPr>
              <a:t>n</a:t>
            </a:r>
            <a:r>
              <a:rPr sz="2500" spc="-150" dirty="0">
                <a:solidFill>
                  <a:srgbClr val="1C1C1B"/>
                </a:solidFill>
                <a:latin typeface="Trebuchet MS"/>
                <a:cs typeface="Trebuchet MS"/>
              </a:rPr>
              <a:t>g</a:t>
            </a:r>
            <a:r>
              <a:rPr sz="2500" spc="-260" dirty="0">
                <a:solidFill>
                  <a:srgbClr val="1C1C1B"/>
                </a:solidFill>
                <a:latin typeface="Trebuchet MS"/>
                <a:cs typeface="Trebuchet MS"/>
              </a:rPr>
              <a:t>u</a:t>
            </a:r>
            <a:r>
              <a:rPr sz="2500" spc="-295" dirty="0">
                <a:solidFill>
                  <a:srgbClr val="1C1C1B"/>
                </a:solidFill>
                <a:latin typeface="Trebuchet MS"/>
                <a:cs typeface="Trebuchet MS"/>
              </a:rPr>
              <a:t>a</a:t>
            </a:r>
            <a:r>
              <a:rPr sz="2500" spc="-440" dirty="0">
                <a:solidFill>
                  <a:srgbClr val="1C1C1B"/>
                </a:solidFill>
                <a:latin typeface="Trebuchet MS"/>
                <a:cs typeface="Trebuchet MS"/>
              </a:rPr>
              <a:t>j</a:t>
            </a:r>
            <a:r>
              <a:rPr sz="2500" spc="-305" dirty="0">
                <a:solidFill>
                  <a:srgbClr val="1C1C1B"/>
                </a:solidFill>
                <a:latin typeface="Trebuchet MS"/>
                <a:cs typeface="Trebuchet MS"/>
              </a:rPr>
              <a:t>e</a:t>
            </a:r>
            <a:r>
              <a:rPr sz="2500" spc="-155" dirty="0">
                <a:solidFill>
                  <a:srgbClr val="1C1C1B"/>
                </a:solidFill>
                <a:latin typeface="Trebuchet MS"/>
                <a:cs typeface="Trebuchet MS"/>
              </a:rPr>
              <a:t> </a:t>
            </a:r>
            <a:r>
              <a:rPr sz="2500" spc="-310" dirty="0">
                <a:solidFill>
                  <a:srgbClr val="1C1C1B"/>
                </a:solidFill>
                <a:latin typeface="Trebuchet MS"/>
                <a:cs typeface="Trebuchet MS"/>
              </a:rPr>
              <a:t>e</a:t>
            </a:r>
            <a:r>
              <a:rPr sz="2500" spc="-265" dirty="0">
                <a:solidFill>
                  <a:srgbClr val="1C1C1B"/>
                </a:solidFill>
                <a:latin typeface="Trebuchet MS"/>
                <a:cs typeface="Trebuchet MS"/>
              </a:rPr>
              <a:t>n</a:t>
            </a:r>
            <a:r>
              <a:rPr sz="2500" spc="-250" dirty="0">
                <a:solidFill>
                  <a:srgbClr val="1C1C1B"/>
                </a:solidFill>
                <a:latin typeface="Trebuchet MS"/>
                <a:cs typeface="Trebuchet MS"/>
              </a:rPr>
              <a:t>c</a:t>
            </a:r>
            <a:r>
              <a:rPr sz="2500" spc="-295" dirty="0">
                <a:solidFill>
                  <a:srgbClr val="1C1C1B"/>
                </a:solidFill>
                <a:latin typeface="Trebuchet MS"/>
                <a:cs typeface="Trebuchet MS"/>
              </a:rPr>
              <a:t>a</a:t>
            </a:r>
            <a:r>
              <a:rPr sz="2500" spc="-240" dirty="0">
                <a:solidFill>
                  <a:srgbClr val="1C1C1B"/>
                </a:solidFill>
                <a:latin typeface="Trebuchet MS"/>
                <a:cs typeface="Trebuchet MS"/>
              </a:rPr>
              <a:t>r</a:t>
            </a:r>
            <a:r>
              <a:rPr sz="2500" spc="-265" dirty="0">
                <a:solidFill>
                  <a:srgbClr val="1C1C1B"/>
                </a:solidFill>
                <a:latin typeface="Trebuchet MS"/>
                <a:cs typeface="Trebuchet MS"/>
              </a:rPr>
              <a:t>n</a:t>
            </a:r>
            <a:r>
              <a:rPr sz="2500" spc="-295" dirty="0">
                <a:solidFill>
                  <a:srgbClr val="1C1C1B"/>
                </a:solidFill>
                <a:latin typeface="Trebuchet MS"/>
                <a:cs typeface="Trebuchet MS"/>
              </a:rPr>
              <a:t>a</a:t>
            </a:r>
            <a:r>
              <a:rPr sz="2500" spc="-290" dirty="0">
                <a:solidFill>
                  <a:srgbClr val="1C1C1B"/>
                </a:solidFill>
                <a:latin typeface="Trebuchet MS"/>
                <a:cs typeface="Trebuchet MS"/>
              </a:rPr>
              <a:t>d</a:t>
            </a:r>
            <a:r>
              <a:rPr sz="2500" spc="-240" dirty="0">
                <a:solidFill>
                  <a:srgbClr val="1C1C1B"/>
                </a:solidFill>
                <a:latin typeface="Trebuchet MS"/>
                <a:cs typeface="Trebuchet MS"/>
              </a:rPr>
              <a:t>o</a:t>
            </a:r>
            <a:r>
              <a:rPr sz="2500" spc="-155" dirty="0">
                <a:solidFill>
                  <a:srgbClr val="1C1C1B"/>
                </a:solidFill>
                <a:latin typeface="Trebuchet MS"/>
                <a:cs typeface="Trebuchet MS"/>
              </a:rPr>
              <a:t> </a:t>
            </a:r>
            <a:r>
              <a:rPr sz="2500" spc="-290" dirty="0">
                <a:solidFill>
                  <a:srgbClr val="1C1C1B"/>
                </a:solidFill>
                <a:latin typeface="Trebuchet MS"/>
                <a:cs typeface="Trebuchet MS"/>
              </a:rPr>
              <a:t>p</a:t>
            </a:r>
            <a:r>
              <a:rPr sz="2500" spc="-245" dirty="0">
                <a:solidFill>
                  <a:srgbClr val="1C1C1B"/>
                </a:solidFill>
                <a:latin typeface="Trebuchet MS"/>
                <a:cs typeface="Trebuchet MS"/>
              </a:rPr>
              <a:t>o</a:t>
            </a:r>
            <a:r>
              <a:rPr sz="2500" spc="-200" dirty="0">
                <a:solidFill>
                  <a:srgbClr val="1C1C1B"/>
                </a:solidFill>
                <a:latin typeface="Trebuchet MS"/>
                <a:cs typeface="Trebuchet MS"/>
              </a:rPr>
              <a:t>r  </a:t>
            </a:r>
            <a:r>
              <a:rPr sz="2500" spc="-270" dirty="0">
                <a:solidFill>
                  <a:srgbClr val="1C1C1B"/>
                </a:solidFill>
                <a:latin typeface="Trebuchet MS"/>
                <a:cs typeface="Trebuchet MS"/>
              </a:rPr>
              <a:t>objetos </a:t>
            </a:r>
            <a:r>
              <a:rPr sz="2500" spc="-300" dirty="0">
                <a:solidFill>
                  <a:srgbClr val="1C1C1B"/>
                </a:solidFill>
                <a:latin typeface="Trebuchet MS"/>
                <a:cs typeface="Trebuchet MS"/>
              </a:rPr>
              <a:t>de</a:t>
            </a:r>
            <a:r>
              <a:rPr sz="2500" spc="-295" dirty="0">
                <a:solidFill>
                  <a:srgbClr val="1C1C1B"/>
                </a:solidFill>
                <a:latin typeface="Trebuchet MS"/>
                <a:cs typeface="Trebuchet MS"/>
              </a:rPr>
              <a:t> </a:t>
            </a:r>
            <a:r>
              <a:rPr sz="2500" spc="-325" dirty="0">
                <a:solidFill>
                  <a:srgbClr val="1C1C1B"/>
                </a:solidFill>
                <a:latin typeface="Trebuchet MS"/>
                <a:cs typeface="Trebuchet MS"/>
              </a:rPr>
              <a:t>arte.</a:t>
            </a:r>
            <a:r>
              <a:rPr sz="2500" spc="-320" dirty="0">
                <a:solidFill>
                  <a:srgbClr val="1C1C1B"/>
                </a:solidFill>
                <a:latin typeface="Trebuchet MS"/>
                <a:cs typeface="Trebuchet MS"/>
              </a:rPr>
              <a:t> </a:t>
            </a:r>
            <a:r>
              <a:rPr sz="2500" spc="-300" dirty="0">
                <a:solidFill>
                  <a:srgbClr val="1C1C1B"/>
                </a:solidFill>
                <a:latin typeface="Trebuchet MS"/>
                <a:cs typeface="Trebuchet MS"/>
              </a:rPr>
              <a:t>Un</a:t>
            </a:r>
            <a:r>
              <a:rPr sz="2500" spc="-295" dirty="0">
                <a:solidFill>
                  <a:srgbClr val="1C1C1B"/>
                </a:solidFill>
                <a:latin typeface="Trebuchet MS"/>
                <a:cs typeface="Trebuchet MS"/>
              </a:rPr>
              <a:t> </a:t>
            </a:r>
            <a:r>
              <a:rPr sz="2500" spc="-305" dirty="0">
                <a:solidFill>
                  <a:srgbClr val="1C1C1B"/>
                </a:solidFill>
                <a:latin typeface="Trebuchet MS"/>
                <a:cs typeface="Trebuchet MS"/>
              </a:rPr>
              <a:t>objeto</a:t>
            </a:r>
            <a:r>
              <a:rPr sz="2500" spc="-300" dirty="0">
                <a:solidFill>
                  <a:srgbClr val="1C1C1B"/>
                </a:solidFill>
                <a:latin typeface="Trebuchet MS"/>
                <a:cs typeface="Trebuchet MS"/>
              </a:rPr>
              <a:t> </a:t>
            </a:r>
            <a:r>
              <a:rPr sz="2500" spc="-235" dirty="0">
                <a:solidFill>
                  <a:srgbClr val="1C1C1B"/>
                </a:solidFill>
                <a:latin typeface="Trebuchet MS"/>
                <a:cs typeface="Trebuchet MS"/>
              </a:rPr>
              <a:t>artístico </a:t>
            </a:r>
            <a:r>
              <a:rPr sz="2500" spc="-260" dirty="0">
                <a:solidFill>
                  <a:srgbClr val="1C1C1B"/>
                </a:solidFill>
                <a:latin typeface="Trebuchet MS"/>
                <a:cs typeface="Trebuchet MS"/>
              </a:rPr>
              <a:t>representa </a:t>
            </a:r>
            <a:r>
              <a:rPr sz="2500" spc="-290" dirty="0">
                <a:solidFill>
                  <a:srgbClr val="1C1C1B"/>
                </a:solidFill>
                <a:latin typeface="Trebuchet MS"/>
                <a:cs typeface="Trebuchet MS"/>
              </a:rPr>
              <a:t>el </a:t>
            </a:r>
            <a:r>
              <a:rPr sz="2500" spc="-235" dirty="0">
                <a:solidFill>
                  <a:srgbClr val="1C1C1B"/>
                </a:solidFill>
                <a:latin typeface="Trebuchet MS"/>
                <a:cs typeface="Trebuchet MS"/>
              </a:rPr>
              <a:t>proceso </a:t>
            </a:r>
            <a:r>
              <a:rPr sz="2500" spc="-300" dirty="0">
                <a:solidFill>
                  <a:srgbClr val="1C1C1B"/>
                </a:solidFill>
                <a:latin typeface="Trebuchet MS"/>
                <a:cs typeface="Trebuchet MS"/>
              </a:rPr>
              <a:t>de </a:t>
            </a:r>
            <a:r>
              <a:rPr sz="2500" spc="-295" dirty="0">
                <a:solidFill>
                  <a:srgbClr val="1C1C1B"/>
                </a:solidFill>
                <a:latin typeface="Trebuchet MS"/>
                <a:cs typeface="Trebuchet MS"/>
              </a:rPr>
              <a:t> </a:t>
            </a:r>
            <a:r>
              <a:rPr sz="2500" spc="-270" dirty="0">
                <a:solidFill>
                  <a:srgbClr val="1C1C1B"/>
                </a:solidFill>
                <a:latin typeface="Trebuchet MS"/>
                <a:cs typeface="Trebuchet MS"/>
              </a:rPr>
              <a:t>elaboración</a:t>
            </a:r>
            <a:r>
              <a:rPr sz="2500" spc="-150" dirty="0">
                <a:solidFill>
                  <a:srgbClr val="1C1C1B"/>
                </a:solidFill>
                <a:latin typeface="Trebuchet MS"/>
                <a:cs typeface="Trebuchet MS"/>
              </a:rPr>
              <a:t> </a:t>
            </a:r>
            <a:r>
              <a:rPr sz="2500" spc="-240" dirty="0">
                <a:solidFill>
                  <a:srgbClr val="1C1C1B"/>
                </a:solidFill>
                <a:latin typeface="Trebuchet MS"/>
                <a:cs typeface="Trebuchet MS"/>
              </a:rPr>
              <a:t>o</a:t>
            </a:r>
            <a:r>
              <a:rPr sz="2500" spc="-150" dirty="0">
                <a:solidFill>
                  <a:srgbClr val="1C1C1B"/>
                </a:solidFill>
                <a:latin typeface="Trebuchet MS"/>
                <a:cs typeface="Trebuchet MS"/>
              </a:rPr>
              <a:t> </a:t>
            </a:r>
            <a:r>
              <a:rPr sz="2500" spc="-290" dirty="0">
                <a:solidFill>
                  <a:srgbClr val="1C1C1B"/>
                </a:solidFill>
                <a:latin typeface="Trebuchet MS"/>
                <a:cs typeface="Trebuchet MS"/>
              </a:rPr>
              <a:t>moldeado</a:t>
            </a:r>
            <a:r>
              <a:rPr sz="2500" spc="-150" dirty="0">
                <a:solidFill>
                  <a:srgbClr val="1C1C1B"/>
                </a:solidFill>
                <a:latin typeface="Trebuchet MS"/>
                <a:cs typeface="Trebuchet MS"/>
              </a:rPr>
              <a:t> </a:t>
            </a:r>
            <a:r>
              <a:rPr sz="2500" spc="-300" dirty="0">
                <a:solidFill>
                  <a:srgbClr val="1C1C1B"/>
                </a:solidFill>
                <a:latin typeface="Trebuchet MS"/>
                <a:cs typeface="Trebuchet MS"/>
              </a:rPr>
              <a:t>de</a:t>
            </a:r>
            <a:r>
              <a:rPr sz="2500" spc="-150" dirty="0">
                <a:solidFill>
                  <a:srgbClr val="1C1C1B"/>
                </a:solidFill>
                <a:latin typeface="Trebuchet MS"/>
                <a:cs typeface="Trebuchet MS"/>
              </a:rPr>
              <a:t> </a:t>
            </a:r>
            <a:r>
              <a:rPr sz="2500" spc="-260" dirty="0">
                <a:solidFill>
                  <a:srgbClr val="1C1C1B"/>
                </a:solidFill>
                <a:latin typeface="Trebuchet MS"/>
                <a:cs typeface="Trebuchet MS"/>
              </a:rPr>
              <a:t>un</a:t>
            </a:r>
            <a:r>
              <a:rPr sz="2500" spc="-145" dirty="0">
                <a:solidFill>
                  <a:srgbClr val="1C1C1B"/>
                </a:solidFill>
                <a:latin typeface="Trebuchet MS"/>
                <a:cs typeface="Trebuchet MS"/>
              </a:rPr>
              <a:t> </a:t>
            </a:r>
            <a:r>
              <a:rPr sz="2500" spc="-305" dirty="0">
                <a:solidFill>
                  <a:srgbClr val="1C1C1B"/>
                </a:solidFill>
                <a:latin typeface="Trebuchet MS"/>
                <a:cs typeface="Trebuchet MS"/>
              </a:rPr>
              <a:t>objeto</a:t>
            </a:r>
            <a:r>
              <a:rPr sz="2500" spc="-150" dirty="0">
                <a:solidFill>
                  <a:srgbClr val="1C1C1B"/>
                </a:solidFill>
                <a:latin typeface="Trebuchet MS"/>
                <a:cs typeface="Trebuchet MS"/>
              </a:rPr>
              <a:t> </a:t>
            </a:r>
            <a:r>
              <a:rPr sz="2500" spc="-285" dirty="0">
                <a:solidFill>
                  <a:srgbClr val="1C1C1B"/>
                </a:solidFill>
                <a:latin typeface="Trebuchet MS"/>
                <a:cs typeface="Trebuchet MS"/>
              </a:rPr>
              <a:t>material</a:t>
            </a:r>
            <a:r>
              <a:rPr sz="2500" spc="-150" dirty="0">
                <a:solidFill>
                  <a:srgbClr val="1C1C1B"/>
                </a:solidFill>
                <a:latin typeface="Trebuchet MS"/>
                <a:cs typeface="Trebuchet MS"/>
              </a:rPr>
              <a:t> </a:t>
            </a:r>
            <a:r>
              <a:rPr sz="2500" spc="-335" dirty="0">
                <a:solidFill>
                  <a:srgbClr val="1C1C1B"/>
                </a:solidFill>
                <a:latin typeface="Trebuchet MS"/>
                <a:cs typeface="Trebuchet MS"/>
              </a:rPr>
              <a:t>que,</a:t>
            </a:r>
            <a:r>
              <a:rPr sz="2500" spc="-150" dirty="0">
                <a:solidFill>
                  <a:srgbClr val="1C1C1B"/>
                </a:solidFill>
                <a:latin typeface="Trebuchet MS"/>
                <a:cs typeface="Trebuchet MS"/>
              </a:rPr>
              <a:t> </a:t>
            </a:r>
            <a:r>
              <a:rPr sz="2500" spc="-210" dirty="0">
                <a:solidFill>
                  <a:srgbClr val="1C1C1B"/>
                </a:solidFill>
                <a:latin typeface="Trebuchet MS"/>
                <a:cs typeface="Trebuchet MS"/>
              </a:rPr>
              <a:t>según</a:t>
            </a:r>
            <a:r>
              <a:rPr sz="2500" spc="-150" dirty="0">
                <a:solidFill>
                  <a:srgbClr val="1C1C1B"/>
                </a:solidFill>
                <a:latin typeface="Trebuchet MS"/>
                <a:cs typeface="Trebuchet MS"/>
              </a:rPr>
              <a:t> </a:t>
            </a:r>
            <a:r>
              <a:rPr sz="2500" spc="-275" dirty="0">
                <a:solidFill>
                  <a:srgbClr val="1C1C1B"/>
                </a:solidFill>
                <a:latin typeface="Trebuchet MS"/>
                <a:cs typeface="Trebuchet MS"/>
              </a:rPr>
              <a:t>la</a:t>
            </a:r>
            <a:r>
              <a:rPr sz="2500" spc="-145" dirty="0">
                <a:solidFill>
                  <a:srgbClr val="1C1C1B"/>
                </a:solidFill>
                <a:latin typeface="Trebuchet MS"/>
                <a:cs typeface="Trebuchet MS"/>
              </a:rPr>
              <a:t> </a:t>
            </a:r>
            <a:r>
              <a:rPr sz="2500" spc="-285" dirty="0">
                <a:solidFill>
                  <a:srgbClr val="1C1C1B"/>
                </a:solidFill>
                <a:latin typeface="Trebuchet MS"/>
                <a:cs typeface="Trebuchet MS"/>
              </a:rPr>
              <a:t>forma </a:t>
            </a:r>
            <a:r>
              <a:rPr sz="2500" spc="-740" dirty="0">
                <a:solidFill>
                  <a:srgbClr val="1C1C1B"/>
                </a:solidFill>
                <a:latin typeface="Trebuchet MS"/>
                <a:cs typeface="Trebuchet MS"/>
              </a:rPr>
              <a:t> </a:t>
            </a:r>
            <a:r>
              <a:rPr sz="2500" spc="-275" dirty="0">
                <a:solidFill>
                  <a:srgbClr val="1C1C1B"/>
                </a:solidFill>
                <a:latin typeface="Trebuchet MS"/>
                <a:cs typeface="Trebuchet MS"/>
              </a:rPr>
              <a:t>resultante,</a:t>
            </a:r>
            <a:r>
              <a:rPr sz="2500" spc="-155" dirty="0">
                <a:solidFill>
                  <a:srgbClr val="1C1C1B"/>
                </a:solidFill>
                <a:latin typeface="Trebuchet MS"/>
                <a:cs typeface="Trebuchet MS"/>
              </a:rPr>
              <a:t> </a:t>
            </a:r>
            <a:r>
              <a:rPr sz="2500" spc="-240" dirty="0">
                <a:solidFill>
                  <a:srgbClr val="1C1C1B"/>
                </a:solidFill>
                <a:latin typeface="Trebuchet MS"/>
                <a:cs typeface="Trebuchet MS"/>
              </a:rPr>
              <a:t>expresa</a:t>
            </a:r>
            <a:r>
              <a:rPr sz="2500" spc="-155" dirty="0">
                <a:solidFill>
                  <a:srgbClr val="1C1C1B"/>
                </a:solidFill>
                <a:latin typeface="Trebuchet MS"/>
                <a:cs typeface="Trebuchet MS"/>
              </a:rPr>
              <a:t> </a:t>
            </a:r>
            <a:r>
              <a:rPr sz="2500" spc="-235" dirty="0">
                <a:solidFill>
                  <a:srgbClr val="1C1C1B"/>
                </a:solidFill>
                <a:latin typeface="Trebuchet MS"/>
                <a:cs typeface="Trebuchet MS"/>
              </a:rPr>
              <a:t>y</a:t>
            </a:r>
            <a:r>
              <a:rPr sz="2500" spc="-155" dirty="0">
                <a:solidFill>
                  <a:srgbClr val="1C1C1B"/>
                </a:solidFill>
                <a:latin typeface="Trebuchet MS"/>
                <a:cs typeface="Trebuchet MS"/>
              </a:rPr>
              <a:t> </a:t>
            </a:r>
            <a:r>
              <a:rPr sz="2500" spc="-260" dirty="0">
                <a:solidFill>
                  <a:srgbClr val="1C1C1B"/>
                </a:solidFill>
                <a:latin typeface="Trebuchet MS"/>
                <a:cs typeface="Trebuchet MS"/>
              </a:rPr>
              <a:t>transmite</a:t>
            </a:r>
            <a:r>
              <a:rPr sz="2500" spc="-155" dirty="0">
                <a:solidFill>
                  <a:srgbClr val="1C1C1B"/>
                </a:solidFill>
                <a:latin typeface="Trebuchet MS"/>
                <a:cs typeface="Trebuchet MS"/>
              </a:rPr>
              <a:t> </a:t>
            </a:r>
            <a:r>
              <a:rPr sz="2500" spc="-295" dirty="0">
                <a:solidFill>
                  <a:srgbClr val="1C1C1B"/>
                </a:solidFill>
                <a:latin typeface="Trebuchet MS"/>
                <a:cs typeface="Trebuchet MS"/>
              </a:rPr>
              <a:t>objetivamente</a:t>
            </a:r>
            <a:r>
              <a:rPr sz="2500" spc="-155" dirty="0">
                <a:solidFill>
                  <a:srgbClr val="1C1C1B"/>
                </a:solidFill>
                <a:latin typeface="Trebuchet MS"/>
                <a:cs typeface="Trebuchet MS"/>
              </a:rPr>
              <a:t> </a:t>
            </a:r>
            <a:r>
              <a:rPr sz="2500" spc="-290" dirty="0">
                <a:solidFill>
                  <a:srgbClr val="1C1C1B"/>
                </a:solidFill>
                <a:latin typeface="Trebuchet MS"/>
                <a:cs typeface="Trebuchet MS"/>
              </a:rPr>
              <a:t>el</a:t>
            </a:r>
            <a:r>
              <a:rPr sz="2500" spc="-155" dirty="0">
                <a:solidFill>
                  <a:srgbClr val="1C1C1B"/>
                </a:solidFill>
                <a:latin typeface="Trebuchet MS"/>
                <a:cs typeface="Trebuchet MS"/>
              </a:rPr>
              <a:t> </a:t>
            </a:r>
            <a:r>
              <a:rPr sz="2500" spc="-265" dirty="0">
                <a:solidFill>
                  <a:srgbClr val="1C1C1B"/>
                </a:solidFill>
                <a:latin typeface="Trebuchet MS"/>
                <a:cs typeface="Trebuchet MS"/>
              </a:rPr>
              <a:t>contenido </a:t>
            </a:r>
            <a:r>
              <a:rPr sz="2500" spc="-260" dirty="0">
                <a:solidFill>
                  <a:srgbClr val="1C1C1B"/>
                </a:solidFill>
                <a:latin typeface="Trebuchet MS"/>
                <a:cs typeface="Trebuchet MS"/>
              </a:rPr>
              <a:t> </a:t>
            </a:r>
            <a:r>
              <a:rPr sz="2500" spc="-270" dirty="0">
                <a:solidFill>
                  <a:srgbClr val="1C1C1B"/>
                </a:solidFill>
                <a:latin typeface="Trebuchet MS"/>
                <a:cs typeface="Trebuchet MS"/>
              </a:rPr>
              <a:t>espiritual.</a:t>
            </a:r>
            <a:endParaRPr sz="2500">
              <a:latin typeface="Trebuchet MS"/>
              <a:cs typeface="Trebuchet MS"/>
            </a:endParaRPr>
          </a:p>
        </p:txBody>
      </p:sp>
      <p:sp>
        <p:nvSpPr>
          <p:cNvPr id="24" name="object 24"/>
          <p:cNvSpPr txBox="1"/>
          <p:nvPr/>
        </p:nvSpPr>
        <p:spPr>
          <a:xfrm>
            <a:off x="8533304" y="5038773"/>
            <a:ext cx="7526655" cy="1467485"/>
          </a:xfrm>
          <a:prstGeom prst="rect">
            <a:avLst/>
          </a:prstGeom>
        </p:spPr>
        <p:txBody>
          <a:bodyPr vert="horz" wrap="square" lIns="0" tIns="50800" rIns="0" bIns="0" rtlCol="0">
            <a:spAutoFit/>
          </a:bodyPr>
          <a:lstStyle/>
          <a:p>
            <a:pPr marL="12700" marR="5080">
              <a:lnSpc>
                <a:spcPts val="2780"/>
              </a:lnSpc>
              <a:spcBef>
                <a:spcPts val="400"/>
              </a:spcBef>
            </a:pPr>
            <a:r>
              <a:rPr sz="2500" spc="-270" dirty="0">
                <a:solidFill>
                  <a:srgbClr val="1C1C1B"/>
                </a:solidFill>
                <a:latin typeface="Trebuchet MS"/>
                <a:cs typeface="Trebuchet MS"/>
              </a:rPr>
              <a:t>El</a:t>
            </a:r>
            <a:r>
              <a:rPr sz="2500" spc="-155" dirty="0">
                <a:solidFill>
                  <a:srgbClr val="1C1C1B"/>
                </a:solidFill>
                <a:latin typeface="Trebuchet MS"/>
                <a:cs typeface="Trebuchet MS"/>
              </a:rPr>
              <a:t> </a:t>
            </a:r>
            <a:r>
              <a:rPr sz="2500" spc="-305" dirty="0">
                <a:solidFill>
                  <a:srgbClr val="1C1C1B"/>
                </a:solidFill>
                <a:latin typeface="Trebuchet MS"/>
                <a:cs typeface="Trebuchet MS"/>
              </a:rPr>
              <a:t>objeto</a:t>
            </a:r>
            <a:r>
              <a:rPr sz="2500" spc="-155" dirty="0">
                <a:solidFill>
                  <a:srgbClr val="1C1C1B"/>
                </a:solidFill>
                <a:latin typeface="Trebuchet MS"/>
                <a:cs typeface="Trebuchet MS"/>
              </a:rPr>
              <a:t> </a:t>
            </a:r>
            <a:r>
              <a:rPr sz="2500" spc="-235" dirty="0">
                <a:solidFill>
                  <a:srgbClr val="1C1C1B"/>
                </a:solidFill>
                <a:latin typeface="Trebuchet MS"/>
                <a:cs typeface="Trebuchet MS"/>
              </a:rPr>
              <a:t>artístico</a:t>
            </a:r>
            <a:r>
              <a:rPr sz="2500" spc="-155" dirty="0">
                <a:solidFill>
                  <a:srgbClr val="1C1C1B"/>
                </a:solidFill>
                <a:latin typeface="Trebuchet MS"/>
                <a:cs typeface="Trebuchet MS"/>
              </a:rPr>
              <a:t> </a:t>
            </a:r>
            <a:r>
              <a:rPr sz="2500" spc="-290" dirty="0">
                <a:solidFill>
                  <a:srgbClr val="1C1C1B"/>
                </a:solidFill>
                <a:latin typeface="Trebuchet MS"/>
                <a:cs typeface="Trebuchet MS"/>
              </a:rPr>
              <a:t>le</a:t>
            </a:r>
            <a:r>
              <a:rPr sz="2500" spc="-150" dirty="0">
                <a:solidFill>
                  <a:srgbClr val="1C1C1B"/>
                </a:solidFill>
                <a:latin typeface="Trebuchet MS"/>
                <a:cs typeface="Trebuchet MS"/>
              </a:rPr>
              <a:t> </a:t>
            </a:r>
            <a:r>
              <a:rPr sz="2500" spc="-295" dirty="0">
                <a:solidFill>
                  <a:srgbClr val="1C1C1B"/>
                </a:solidFill>
                <a:latin typeface="Trebuchet MS"/>
                <a:cs typeface="Trebuchet MS"/>
              </a:rPr>
              <a:t>permite</a:t>
            </a:r>
            <a:r>
              <a:rPr sz="2500" spc="-155" dirty="0">
                <a:solidFill>
                  <a:srgbClr val="1C1C1B"/>
                </a:solidFill>
                <a:latin typeface="Trebuchet MS"/>
                <a:cs typeface="Trebuchet MS"/>
              </a:rPr>
              <a:t> </a:t>
            </a:r>
            <a:r>
              <a:rPr sz="2500" spc="-285" dirty="0">
                <a:solidFill>
                  <a:srgbClr val="1C1C1B"/>
                </a:solidFill>
                <a:latin typeface="Trebuchet MS"/>
                <a:cs typeface="Trebuchet MS"/>
              </a:rPr>
              <a:t>objetivar</a:t>
            </a:r>
            <a:r>
              <a:rPr sz="2500" spc="-155" dirty="0">
                <a:solidFill>
                  <a:srgbClr val="1C1C1B"/>
                </a:solidFill>
                <a:latin typeface="Trebuchet MS"/>
                <a:cs typeface="Trebuchet MS"/>
              </a:rPr>
              <a:t> </a:t>
            </a:r>
            <a:r>
              <a:rPr sz="2500" spc="-280" dirty="0">
                <a:solidFill>
                  <a:srgbClr val="1C1C1B"/>
                </a:solidFill>
                <a:latin typeface="Trebuchet MS"/>
                <a:cs typeface="Trebuchet MS"/>
              </a:rPr>
              <a:t>la</a:t>
            </a:r>
            <a:r>
              <a:rPr sz="2500" spc="-155" dirty="0">
                <a:solidFill>
                  <a:srgbClr val="1C1C1B"/>
                </a:solidFill>
                <a:latin typeface="Trebuchet MS"/>
                <a:cs typeface="Trebuchet MS"/>
              </a:rPr>
              <a:t> </a:t>
            </a:r>
            <a:r>
              <a:rPr sz="2500" spc="-265" dirty="0">
                <a:solidFill>
                  <a:srgbClr val="1C1C1B"/>
                </a:solidFill>
                <a:latin typeface="Trebuchet MS"/>
                <a:cs typeface="Trebuchet MS"/>
              </a:rPr>
              <a:t>relación</a:t>
            </a:r>
            <a:r>
              <a:rPr sz="2500" spc="-150" dirty="0">
                <a:solidFill>
                  <a:srgbClr val="1C1C1B"/>
                </a:solidFill>
                <a:latin typeface="Trebuchet MS"/>
                <a:cs typeface="Trebuchet MS"/>
              </a:rPr>
              <a:t> </a:t>
            </a:r>
            <a:r>
              <a:rPr sz="2500" spc="-280" dirty="0">
                <a:solidFill>
                  <a:srgbClr val="1C1C1B"/>
                </a:solidFill>
                <a:latin typeface="Trebuchet MS"/>
                <a:cs typeface="Trebuchet MS"/>
              </a:rPr>
              <a:t>entre</a:t>
            </a:r>
            <a:r>
              <a:rPr sz="2500" spc="-155" dirty="0">
                <a:solidFill>
                  <a:srgbClr val="1C1C1B"/>
                </a:solidFill>
                <a:latin typeface="Trebuchet MS"/>
                <a:cs typeface="Trebuchet MS"/>
              </a:rPr>
              <a:t> </a:t>
            </a:r>
            <a:r>
              <a:rPr sz="2500" spc="-165" dirty="0">
                <a:solidFill>
                  <a:srgbClr val="1C1C1B"/>
                </a:solidFill>
                <a:latin typeface="Trebuchet MS"/>
                <a:cs typeface="Trebuchet MS"/>
              </a:rPr>
              <a:t>su </a:t>
            </a:r>
            <a:r>
              <a:rPr sz="2500" spc="-160" dirty="0">
                <a:solidFill>
                  <a:srgbClr val="1C1C1B"/>
                </a:solidFill>
                <a:latin typeface="Trebuchet MS"/>
                <a:cs typeface="Trebuchet MS"/>
              </a:rPr>
              <a:t> </a:t>
            </a:r>
            <a:r>
              <a:rPr sz="2500" spc="-275" dirty="0">
                <a:solidFill>
                  <a:srgbClr val="1C1C1B"/>
                </a:solidFill>
                <a:latin typeface="Trebuchet MS"/>
                <a:cs typeface="Trebuchet MS"/>
              </a:rPr>
              <a:t>personalidad,</a:t>
            </a:r>
            <a:r>
              <a:rPr sz="2500" spc="-155" dirty="0">
                <a:solidFill>
                  <a:srgbClr val="1C1C1B"/>
                </a:solidFill>
                <a:latin typeface="Trebuchet MS"/>
                <a:cs typeface="Trebuchet MS"/>
              </a:rPr>
              <a:t> </a:t>
            </a:r>
            <a:r>
              <a:rPr sz="2500" spc="-280" dirty="0">
                <a:solidFill>
                  <a:srgbClr val="1C1C1B"/>
                </a:solidFill>
                <a:latin typeface="Trebuchet MS"/>
                <a:cs typeface="Trebuchet MS"/>
              </a:rPr>
              <a:t>la</a:t>
            </a:r>
            <a:r>
              <a:rPr sz="2500" spc="-155" dirty="0">
                <a:solidFill>
                  <a:srgbClr val="1C1C1B"/>
                </a:solidFill>
                <a:latin typeface="Trebuchet MS"/>
                <a:cs typeface="Trebuchet MS"/>
              </a:rPr>
              <a:t> </a:t>
            </a:r>
            <a:r>
              <a:rPr sz="2500" spc="-245" dirty="0">
                <a:solidFill>
                  <a:srgbClr val="1C1C1B"/>
                </a:solidFill>
                <a:latin typeface="Trebuchet MS"/>
                <a:cs typeface="Trebuchet MS"/>
              </a:rPr>
              <a:t>estructura</a:t>
            </a:r>
            <a:r>
              <a:rPr sz="2500" spc="-155" dirty="0">
                <a:solidFill>
                  <a:srgbClr val="1C1C1B"/>
                </a:solidFill>
                <a:latin typeface="Trebuchet MS"/>
                <a:cs typeface="Trebuchet MS"/>
              </a:rPr>
              <a:t> </a:t>
            </a:r>
            <a:r>
              <a:rPr sz="2500" spc="-265" dirty="0">
                <a:solidFill>
                  <a:srgbClr val="1C1C1B"/>
                </a:solidFill>
                <a:latin typeface="Trebuchet MS"/>
                <a:cs typeface="Trebuchet MS"/>
              </a:rPr>
              <a:t>cultural</a:t>
            </a:r>
            <a:r>
              <a:rPr sz="2500" spc="-155" dirty="0">
                <a:solidFill>
                  <a:srgbClr val="1C1C1B"/>
                </a:solidFill>
                <a:latin typeface="Trebuchet MS"/>
                <a:cs typeface="Trebuchet MS"/>
              </a:rPr>
              <a:t> </a:t>
            </a:r>
            <a:r>
              <a:rPr sz="2500" spc="-300" dirty="0">
                <a:solidFill>
                  <a:srgbClr val="1C1C1B"/>
                </a:solidFill>
                <a:latin typeface="Trebuchet MS"/>
                <a:cs typeface="Trebuchet MS"/>
              </a:rPr>
              <a:t>de</a:t>
            </a:r>
            <a:r>
              <a:rPr sz="2500" spc="-150" dirty="0">
                <a:solidFill>
                  <a:srgbClr val="1C1C1B"/>
                </a:solidFill>
                <a:latin typeface="Trebuchet MS"/>
                <a:cs typeface="Trebuchet MS"/>
              </a:rPr>
              <a:t> </a:t>
            </a:r>
            <a:r>
              <a:rPr sz="2500" spc="-165" dirty="0">
                <a:solidFill>
                  <a:srgbClr val="1C1C1B"/>
                </a:solidFill>
                <a:latin typeface="Trebuchet MS"/>
                <a:cs typeface="Trebuchet MS"/>
              </a:rPr>
              <a:t>su</a:t>
            </a:r>
            <a:r>
              <a:rPr sz="2500" spc="-155" dirty="0">
                <a:solidFill>
                  <a:srgbClr val="1C1C1B"/>
                </a:solidFill>
                <a:latin typeface="Trebuchet MS"/>
                <a:cs typeface="Trebuchet MS"/>
              </a:rPr>
              <a:t> </a:t>
            </a:r>
            <a:r>
              <a:rPr sz="2500" spc="-290" dirty="0">
                <a:solidFill>
                  <a:srgbClr val="1C1C1B"/>
                </a:solidFill>
                <a:latin typeface="Trebuchet MS"/>
                <a:cs typeface="Trebuchet MS"/>
              </a:rPr>
              <a:t>tiempo</a:t>
            </a:r>
            <a:r>
              <a:rPr sz="2500" spc="-155" dirty="0">
                <a:solidFill>
                  <a:srgbClr val="1C1C1B"/>
                </a:solidFill>
                <a:latin typeface="Trebuchet MS"/>
                <a:cs typeface="Trebuchet MS"/>
              </a:rPr>
              <a:t> </a:t>
            </a:r>
            <a:r>
              <a:rPr sz="2500" spc="-235" dirty="0">
                <a:solidFill>
                  <a:srgbClr val="1C1C1B"/>
                </a:solidFill>
                <a:latin typeface="Trebuchet MS"/>
                <a:cs typeface="Trebuchet MS"/>
              </a:rPr>
              <a:t>y</a:t>
            </a:r>
            <a:r>
              <a:rPr sz="2500" spc="-155" dirty="0">
                <a:solidFill>
                  <a:srgbClr val="1C1C1B"/>
                </a:solidFill>
                <a:latin typeface="Trebuchet MS"/>
                <a:cs typeface="Trebuchet MS"/>
              </a:rPr>
              <a:t> </a:t>
            </a:r>
            <a:r>
              <a:rPr sz="2500" spc="-290" dirty="0">
                <a:solidFill>
                  <a:srgbClr val="1C1C1B"/>
                </a:solidFill>
                <a:latin typeface="Trebuchet MS"/>
                <a:cs typeface="Trebuchet MS"/>
              </a:rPr>
              <a:t>el</a:t>
            </a:r>
            <a:r>
              <a:rPr sz="2500" spc="-150" dirty="0">
                <a:solidFill>
                  <a:srgbClr val="1C1C1B"/>
                </a:solidFill>
                <a:latin typeface="Trebuchet MS"/>
                <a:cs typeface="Trebuchet MS"/>
              </a:rPr>
              <a:t> </a:t>
            </a:r>
            <a:r>
              <a:rPr sz="2500" spc="-295" dirty="0">
                <a:solidFill>
                  <a:srgbClr val="1C1C1B"/>
                </a:solidFill>
                <a:latin typeface="Trebuchet MS"/>
                <a:cs typeface="Trebuchet MS"/>
              </a:rPr>
              <a:t>medio</a:t>
            </a:r>
            <a:r>
              <a:rPr sz="2500" spc="-155" dirty="0">
                <a:solidFill>
                  <a:srgbClr val="1C1C1B"/>
                </a:solidFill>
                <a:latin typeface="Trebuchet MS"/>
                <a:cs typeface="Trebuchet MS"/>
              </a:rPr>
              <a:t> </a:t>
            </a:r>
            <a:r>
              <a:rPr sz="2500" spc="-229" dirty="0">
                <a:solidFill>
                  <a:srgbClr val="1C1C1B"/>
                </a:solidFill>
                <a:latin typeface="Trebuchet MS"/>
                <a:cs typeface="Trebuchet MS"/>
              </a:rPr>
              <a:t>social </a:t>
            </a:r>
            <a:r>
              <a:rPr sz="2500" spc="-225" dirty="0">
                <a:solidFill>
                  <a:srgbClr val="1C1C1B"/>
                </a:solidFill>
                <a:latin typeface="Trebuchet MS"/>
                <a:cs typeface="Trebuchet MS"/>
              </a:rPr>
              <a:t> </a:t>
            </a:r>
            <a:r>
              <a:rPr sz="2500" spc="-280" dirty="0">
                <a:solidFill>
                  <a:srgbClr val="1C1C1B"/>
                </a:solidFill>
                <a:latin typeface="Trebuchet MS"/>
                <a:cs typeface="Trebuchet MS"/>
              </a:rPr>
              <a:t>al</a:t>
            </a:r>
            <a:r>
              <a:rPr sz="2500" spc="-155" dirty="0">
                <a:solidFill>
                  <a:srgbClr val="1C1C1B"/>
                </a:solidFill>
                <a:latin typeface="Trebuchet MS"/>
                <a:cs typeface="Trebuchet MS"/>
              </a:rPr>
              <a:t> </a:t>
            </a:r>
            <a:r>
              <a:rPr sz="2500" spc="-285" dirty="0">
                <a:solidFill>
                  <a:srgbClr val="1C1C1B"/>
                </a:solidFill>
                <a:latin typeface="Trebuchet MS"/>
                <a:cs typeface="Trebuchet MS"/>
              </a:rPr>
              <a:t>que</a:t>
            </a:r>
            <a:r>
              <a:rPr sz="2500" spc="-155" dirty="0">
                <a:solidFill>
                  <a:srgbClr val="1C1C1B"/>
                </a:solidFill>
                <a:latin typeface="Trebuchet MS"/>
                <a:cs typeface="Trebuchet MS"/>
              </a:rPr>
              <a:t> </a:t>
            </a:r>
            <a:r>
              <a:rPr sz="2500" spc="-305" dirty="0">
                <a:solidFill>
                  <a:srgbClr val="1C1C1B"/>
                </a:solidFill>
                <a:latin typeface="Trebuchet MS"/>
                <a:cs typeface="Trebuchet MS"/>
              </a:rPr>
              <a:t>pertenece,</a:t>
            </a:r>
            <a:r>
              <a:rPr sz="2500" spc="-150" dirty="0">
                <a:solidFill>
                  <a:srgbClr val="1C1C1B"/>
                </a:solidFill>
                <a:latin typeface="Trebuchet MS"/>
                <a:cs typeface="Trebuchet MS"/>
              </a:rPr>
              <a:t> </a:t>
            </a:r>
            <a:r>
              <a:rPr sz="2500" spc="-285" dirty="0">
                <a:solidFill>
                  <a:srgbClr val="1C1C1B"/>
                </a:solidFill>
                <a:latin typeface="Trebuchet MS"/>
                <a:cs typeface="Trebuchet MS"/>
              </a:rPr>
              <a:t>que</a:t>
            </a:r>
            <a:r>
              <a:rPr sz="2500" spc="-155" dirty="0">
                <a:solidFill>
                  <a:srgbClr val="1C1C1B"/>
                </a:solidFill>
                <a:latin typeface="Trebuchet MS"/>
                <a:cs typeface="Trebuchet MS"/>
              </a:rPr>
              <a:t> </a:t>
            </a:r>
            <a:r>
              <a:rPr sz="2500" spc="-300" dirty="0">
                <a:solidFill>
                  <a:srgbClr val="1C1C1B"/>
                </a:solidFill>
                <a:latin typeface="Trebuchet MS"/>
                <a:cs typeface="Trebuchet MS"/>
              </a:rPr>
              <a:t>de</a:t>
            </a:r>
            <a:r>
              <a:rPr sz="2500" spc="-150" dirty="0">
                <a:solidFill>
                  <a:srgbClr val="1C1C1B"/>
                </a:solidFill>
                <a:latin typeface="Trebuchet MS"/>
                <a:cs typeface="Trebuchet MS"/>
              </a:rPr>
              <a:t> </a:t>
            </a:r>
            <a:r>
              <a:rPr sz="2500" spc="-254" dirty="0">
                <a:solidFill>
                  <a:srgbClr val="1C1C1B"/>
                </a:solidFill>
                <a:latin typeface="Trebuchet MS"/>
                <a:cs typeface="Trebuchet MS"/>
              </a:rPr>
              <a:t>alguna</a:t>
            </a:r>
            <a:r>
              <a:rPr sz="2500" spc="-155" dirty="0">
                <a:solidFill>
                  <a:srgbClr val="1C1C1B"/>
                </a:solidFill>
                <a:latin typeface="Trebuchet MS"/>
                <a:cs typeface="Trebuchet MS"/>
              </a:rPr>
              <a:t> </a:t>
            </a:r>
            <a:r>
              <a:rPr sz="2500" spc="-295" dirty="0">
                <a:solidFill>
                  <a:srgbClr val="1C1C1B"/>
                </a:solidFill>
                <a:latin typeface="Trebuchet MS"/>
                <a:cs typeface="Trebuchet MS"/>
              </a:rPr>
              <a:t>manera</a:t>
            </a:r>
            <a:r>
              <a:rPr sz="2500" spc="-155" dirty="0">
                <a:solidFill>
                  <a:srgbClr val="1C1C1B"/>
                </a:solidFill>
                <a:latin typeface="Trebuchet MS"/>
                <a:cs typeface="Trebuchet MS"/>
              </a:rPr>
              <a:t> </a:t>
            </a:r>
            <a:r>
              <a:rPr sz="2500" spc="-254" dirty="0">
                <a:solidFill>
                  <a:srgbClr val="1C1C1B"/>
                </a:solidFill>
                <a:latin typeface="Trebuchet MS"/>
                <a:cs typeface="Trebuchet MS"/>
              </a:rPr>
              <a:t>lo</a:t>
            </a:r>
            <a:r>
              <a:rPr sz="2500" spc="-150" dirty="0">
                <a:solidFill>
                  <a:srgbClr val="1C1C1B"/>
                </a:solidFill>
                <a:latin typeface="Trebuchet MS"/>
                <a:cs typeface="Trebuchet MS"/>
              </a:rPr>
              <a:t> </a:t>
            </a:r>
            <a:r>
              <a:rPr sz="2500" spc="-280" dirty="0">
                <a:solidFill>
                  <a:srgbClr val="1C1C1B"/>
                </a:solidFill>
                <a:latin typeface="Trebuchet MS"/>
                <a:cs typeface="Trebuchet MS"/>
              </a:rPr>
              <a:t>condiciona,</a:t>
            </a:r>
            <a:r>
              <a:rPr sz="2500" spc="-155" dirty="0">
                <a:solidFill>
                  <a:srgbClr val="1C1C1B"/>
                </a:solidFill>
                <a:latin typeface="Trebuchet MS"/>
                <a:cs typeface="Trebuchet MS"/>
              </a:rPr>
              <a:t> </a:t>
            </a:r>
            <a:r>
              <a:rPr sz="2500" spc="-270" dirty="0">
                <a:solidFill>
                  <a:srgbClr val="1C1C1B"/>
                </a:solidFill>
                <a:latin typeface="Trebuchet MS"/>
                <a:cs typeface="Trebuchet MS"/>
              </a:rPr>
              <a:t>pero</a:t>
            </a:r>
            <a:r>
              <a:rPr sz="2500" spc="-150" dirty="0">
                <a:solidFill>
                  <a:srgbClr val="1C1C1B"/>
                </a:solidFill>
                <a:latin typeface="Trebuchet MS"/>
                <a:cs typeface="Trebuchet MS"/>
              </a:rPr>
              <a:t> </a:t>
            </a:r>
            <a:r>
              <a:rPr sz="2500" spc="-285" dirty="0">
                <a:solidFill>
                  <a:srgbClr val="1C1C1B"/>
                </a:solidFill>
                <a:latin typeface="Trebuchet MS"/>
                <a:cs typeface="Trebuchet MS"/>
              </a:rPr>
              <a:t>que</a:t>
            </a:r>
            <a:r>
              <a:rPr sz="2500" spc="-155" dirty="0">
                <a:solidFill>
                  <a:srgbClr val="1C1C1B"/>
                </a:solidFill>
                <a:latin typeface="Trebuchet MS"/>
                <a:cs typeface="Trebuchet MS"/>
              </a:rPr>
              <a:t> </a:t>
            </a:r>
            <a:r>
              <a:rPr sz="2500" spc="-290" dirty="0">
                <a:solidFill>
                  <a:srgbClr val="1C1C1B"/>
                </a:solidFill>
                <a:latin typeface="Trebuchet MS"/>
                <a:cs typeface="Trebuchet MS"/>
              </a:rPr>
              <a:t>él </a:t>
            </a:r>
            <a:r>
              <a:rPr sz="2500" spc="-735" dirty="0">
                <a:solidFill>
                  <a:srgbClr val="1C1C1B"/>
                </a:solidFill>
                <a:latin typeface="Trebuchet MS"/>
                <a:cs typeface="Trebuchet MS"/>
              </a:rPr>
              <a:t> </a:t>
            </a:r>
            <a:r>
              <a:rPr sz="2500" spc="-290" dirty="0">
                <a:solidFill>
                  <a:srgbClr val="1C1C1B"/>
                </a:solidFill>
                <a:latin typeface="Trebuchet MS"/>
                <a:cs typeface="Trebuchet MS"/>
              </a:rPr>
              <a:t>p</a:t>
            </a:r>
            <a:r>
              <a:rPr sz="2500" spc="-260" dirty="0">
                <a:solidFill>
                  <a:srgbClr val="1C1C1B"/>
                </a:solidFill>
                <a:latin typeface="Trebuchet MS"/>
                <a:cs typeface="Trebuchet MS"/>
              </a:rPr>
              <a:t>u</a:t>
            </a:r>
            <a:r>
              <a:rPr sz="2500" spc="-315" dirty="0">
                <a:solidFill>
                  <a:srgbClr val="1C1C1B"/>
                </a:solidFill>
                <a:latin typeface="Trebuchet MS"/>
                <a:cs typeface="Trebuchet MS"/>
              </a:rPr>
              <a:t>e</a:t>
            </a:r>
            <a:r>
              <a:rPr sz="2500" spc="-290" dirty="0">
                <a:solidFill>
                  <a:srgbClr val="1C1C1B"/>
                </a:solidFill>
                <a:latin typeface="Trebuchet MS"/>
                <a:cs typeface="Trebuchet MS"/>
              </a:rPr>
              <a:t>d</a:t>
            </a:r>
            <a:r>
              <a:rPr sz="2500" spc="-310" dirty="0">
                <a:solidFill>
                  <a:srgbClr val="1C1C1B"/>
                </a:solidFill>
                <a:latin typeface="Trebuchet MS"/>
                <a:cs typeface="Trebuchet MS"/>
              </a:rPr>
              <a:t>e</a:t>
            </a:r>
            <a:r>
              <a:rPr sz="2500" spc="-155" dirty="0">
                <a:solidFill>
                  <a:srgbClr val="1C1C1B"/>
                </a:solidFill>
                <a:latin typeface="Trebuchet MS"/>
                <a:cs typeface="Trebuchet MS"/>
              </a:rPr>
              <a:t> </a:t>
            </a:r>
            <a:r>
              <a:rPr sz="2500" spc="-380" dirty="0">
                <a:solidFill>
                  <a:srgbClr val="1C1C1B"/>
                </a:solidFill>
                <a:latin typeface="Trebuchet MS"/>
                <a:cs typeface="Trebuchet MS"/>
              </a:rPr>
              <a:t>m</a:t>
            </a:r>
            <a:r>
              <a:rPr sz="2500" spc="-245" dirty="0">
                <a:solidFill>
                  <a:srgbClr val="1C1C1B"/>
                </a:solidFill>
                <a:latin typeface="Trebuchet MS"/>
                <a:cs typeface="Trebuchet MS"/>
              </a:rPr>
              <a:t>o</a:t>
            </a:r>
            <a:r>
              <a:rPr sz="2500" spc="-270" dirty="0">
                <a:solidFill>
                  <a:srgbClr val="1C1C1B"/>
                </a:solidFill>
                <a:latin typeface="Trebuchet MS"/>
                <a:cs typeface="Trebuchet MS"/>
              </a:rPr>
              <a:t>l</a:t>
            </a:r>
            <a:r>
              <a:rPr sz="2500" spc="-290" dirty="0">
                <a:solidFill>
                  <a:srgbClr val="1C1C1B"/>
                </a:solidFill>
                <a:latin typeface="Trebuchet MS"/>
                <a:cs typeface="Trebuchet MS"/>
              </a:rPr>
              <a:t>d</a:t>
            </a:r>
            <a:r>
              <a:rPr sz="2500" spc="-315" dirty="0">
                <a:solidFill>
                  <a:srgbClr val="1C1C1B"/>
                </a:solidFill>
                <a:latin typeface="Trebuchet MS"/>
                <a:cs typeface="Trebuchet MS"/>
              </a:rPr>
              <a:t>e</a:t>
            </a:r>
            <a:r>
              <a:rPr sz="2500" spc="-295" dirty="0">
                <a:solidFill>
                  <a:srgbClr val="1C1C1B"/>
                </a:solidFill>
                <a:latin typeface="Trebuchet MS"/>
                <a:cs typeface="Trebuchet MS"/>
              </a:rPr>
              <a:t>a</a:t>
            </a:r>
            <a:r>
              <a:rPr sz="2500" spc="-240" dirty="0">
                <a:solidFill>
                  <a:srgbClr val="1C1C1B"/>
                </a:solidFill>
                <a:latin typeface="Trebuchet MS"/>
                <a:cs typeface="Trebuchet MS"/>
              </a:rPr>
              <a:t>r</a:t>
            </a:r>
            <a:r>
              <a:rPr sz="2500" spc="-505" dirty="0">
                <a:solidFill>
                  <a:srgbClr val="1C1C1B"/>
                </a:solidFill>
                <a:latin typeface="Trebuchet MS"/>
                <a:cs typeface="Trebuchet MS"/>
              </a:rPr>
              <a:t>.</a:t>
            </a:r>
            <a:endParaRPr sz="2500">
              <a:latin typeface="Trebuchet MS"/>
              <a:cs typeface="Trebuchet MS"/>
            </a:endParaRPr>
          </a:p>
        </p:txBody>
      </p:sp>
      <p:sp>
        <p:nvSpPr>
          <p:cNvPr id="25" name="object 25"/>
          <p:cNvSpPr txBox="1"/>
          <p:nvPr/>
        </p:nvSpPr>
        <p:spPr>
          <a:xfrm>
            <a:off x="8533304" y="7022533"/>
            <a:ext cx="7897495" cy="1819910"/>
          </a:xfrm>
          <a:prstGeom prst="rect">
            <a:avLst/>
          </a:prstGeom>
        </p:spPr>
        <p:txBody>
          <a:bodyPr vert="horz" wrap="square" lIns="0" tIns="51435" rIns="0" bIns="0" rtlCol="0">
            <a:spAutoFit/>
          </a:bodyPr>
          <a:lstStyle/>
          <a:p>
            <a:pPr marL="12700" marR="5080">
              <a:lnSpc>
                <a:spcPts val="2770"/>
              </a:lnSpc>
              <a:spcBef>
                <a:spcPts val="405"/>
              </a:spcBef>
            </a:pPr>
            <a:r>
              <a:rPr sz="2500" spc="-270" dirty="0">
                <a:solidFill>
                  <a:srgbClr val="1C1C1B"/>
                </a:solidFill>
                <a:latin typeface="Trebuchet MS"/>
                <a:cs typeface="Trebuchet MS"/>
              </a:rPr>
              <a:t>El</a:t>
            </a:r>
            <a:r>
              <a:rPr sz="2500" spc="-150" dirty="0">
                <a:solidFill>
                  <a:srgbClr val="1C1C1B"/>
                </a:solidFill>
                <a:latin typeface="Trebuchet MS"/>
                <a:cs typeface="Trebuchet MS"/>
              </a:rPr>
              <a:t> </a:t>
            </a:r>
            <a:r>
              <a:rPr sz="2500" spc="-280" dirty="0">
                <a:solidFill>
                  <a:srgbClr val="1C1C1B"/>
                </a:solidFill>
                <a:latin typeface="Trebuchet MS"/>
                <a:cs typeface="Trebuchet MS"/>
              </a:rPr>
              <a:t>arte</a:t>
            </a:r>
            <a:r>
              <a:rPr sz="2500" spc="-150" dirty="0">
                <a:solidFill>
                  <a:srgbClr val="1C1C1B"/>
                </a:solidFill>
                <a:latin typeface="Trebuchet MS"/>
                <a:cs typeface="Trebuchet MS"/>
              </a:rPr>
              <a:t> </a:t>
            </a:r>
            <a:r>
              <a:rPr sz="2500" spc="-295" dirty="0">
                <a:solidFill>
                  <a:srgbClr val="1C1C1B"/>
                </a:solidFill>
                <a:latin typeface="Trebuchet MS"/>
                <a:cs typeface="Trebuchet MS"/>
              </a:rPr>
              <a:t>puede</a:t>
            </a:r>
            <a:r>
              <a:rPr sz="2500" spc="-145" dirty="0">
                <a:solidFill>
                  <a:srgbClr val="1C1C1B"/>
                </a:solidFill>
                <a:latin typeface="Trebuchet MS"/>
                <a:cs typeface="Trebuchet MS"/>
              </a:rPr>
              <a:t> </a:t>
            </a:r>
            <a:r>
              <a:rPr sz="2500" spc="-210" dirty="0">
                <a:solidFill>
                  <a:srgbClr val="1C1C1B"/>
                </a:solidFill>
                <a:latin typeface="Trebuchet MS"/>
                <a:cs typeface="Trebuchet MS"/>
              </a:rPr>
              <a:t>ser</a:t>
            </a:r>
            <a:r>
              <a:rPr sz="2500" spc="-150" dirty="0">
                <a:solidFill>
                  <a:srgbClr val="1C1C1B"/>
                </a:solidFill>
                <a:latin typeface="Trebuchet MS"/>
                <a:cs typeface="Trebuchet MS"/>
              </a:rPr>
              <a:t> </a:t>
            </a:r>
            <a:r>
              <a:rPr sz="2500" spc="-250" dirty="0">
                <a:solidFill>
                  <a:srgbClr val="1C1C1B"/>
                </a:solidFill>
                <a:latin typeface="Trebuchet MS"/>
                <a:cs typeface="Trebuchet MS"/>
              </a:rPr>
              <a:t>considerado</a:t>
            </a:r>
            <a:r>
              <a:rPr sz="2500" spc="-145" dirty="0">
                <a:solidFill>
                  <a:srgbClr val="1C1C1B"/>
                </a:solidFill>
                <a:latin typeface="Trebuchet MS"/>
                <a:cs typeface="Trebuchet MS"/>
              </a:rPr>
              <a:t> </a:t>
            </a:r>
            <a:r>
              <a:rPr sz="2500" spc="-260" dirty="0">
                <a:solidFill>
                  <a:srgbClr val="1C1C1B"/>
                </a:solidFill>
                <a:latin typeface="Trebuchet MS"/>
                <a:cs typeface="Trebuchet MS"/>
              </a:rPr>
              <a:t>un</a:t>
            </a:r>
            <a:r>
              <a:rPr sz="2500" spc="-150" dirty="0">
                <a:solidFill>
                  <a:srgbClr val="1C1C1B"/>
                </a:solidFill>
                <a:latin typeface="Trebuchet MS"/>
                <a:cs typeface="Trebuchet MS"/>
              </a:rPr>
              <a:t> </a:t>
            </a:r>
            <a:r>
              <a:rPr sz="2500" spc="-254" dirty="0">
                <a:solidFill>
                  <a:srgbClr val="1C1C1B"/>
                </a:solidFill>
                <a:latin typeface="Trebuchet MS"/>
                <a:cs typeface="Trebuchet MS"/>
              </a:rPr>
              <a:t>especial</a:t>
            </a:r>
            <a:r>
              <a:rPr sz="2500" spc="-150" dirty="0">
                <a:solidFill>
                  <a:srgbClr val="1C1C1B"/>
                </a:solidFill>
                <a:latin typeface="Trebuchet MS"/>
                <a:cs typeface="Trebuchet MS"/>
              </a:rPr>
              <a:t> </a:t>
            </a:r>
            <a:r>
              <a:rPr sz="2500" spc="-265" dirty="0">
                <a:solidFill>
                  <a:srgbClr val="1C1C1B"/>
                </a:solidFill>
                <a:latin typeface="Trebuchet MS"/>
                <a:cs typeface="Trebuchet MS"/>
              </a:rPr>
              <a:t>portador</a:t>
            </a:r>
            <a:r>
              <a:rPr sz="2500" spc="-145" dirty="0">
                <a:solidFill>
                  <a:srgbClr val="1C1C1B"/>
                </a:solidFill>
                <a:latin typeface="Trebuchet MS"/>
                <a:cs typeface="Trebuchet MS"/>
              </a:rPr>
              <a:t> </a:t>
            </a:r>
            <a:r>
              <a:rPr sz="2500" spc="-300" dirty="0">
                <a:solidFill>
                  <a:srgbClr val="1C1C1B"/>
                </a:solidFill>
                <a:latin typeface="Trebuchet MS"/>
                <a:cs typeface="Trebuchet MS"/>
              </a:rPr>
              <a:t>de</a:t>
            </a:r>
            <a:r>
              <a:rPr sz="2500" spc="-150" dirty="0">
                <a:solidFill>
                  <a:srgbClr val="1C1C1B"/>
                </a:solidFill>
                <a:latin typeface="Trebuchet MS"/>
                <a:cs typeface="Trebuchet MS"/>
              </a:rPr>
              <a:t> </a:t>
            </a:r>
            <a:r>
              <a:rPr sz="2500" spc="-270" dirty="0">
                <a:solidFill>
                  <a:srgbClr val="1C1C1B"/>
                </a:solidFill>
                <a:latin typeface="Trebuchet MS"/>
                <a:cs typeface="Trebuchet MS"/>
              </a:rPr>
              <a:t>conocimientos, </a:t>
            </a:r>
            <a:r>
              <a:rPr sz="2500" spc="-735" dirty="0">
                <a:solidFill>
                  <a:srgbClr val="1C1C1B"/>
                </a:solidFill>
                <a:latin typeface="Trebuchet MS"/>
                <a:cs typeface="Trebuchet MS"/>
              </a:rPr>
              <a:t> </a:t>
            </a:r>
            <a:r>
              <a:rPr sz="2500" spc="-275" dirty="0">
                <a:solidFill>
                  <a:srgbClr val="1C1C1B"/>
                </a:solidFill>
                <a:latin typeface="Trebuchet MS"/>
                <a:cs typeface="Trebuchet MS"/>
              </a:rPr>
              <a:t>porque</a:t>
            </a:r>
            <a:r>
              <a:rPr sz="2500" spc="-155" dirty="0">
                <a:solidFill>
                  <a:srgbClr val="1C1C1B"/>
                </a:solidFill>
                <a:latin typeface="Trebuchet MS"/>
                <a:cs typeface="Trebuchet MS"/>
              </a:rPr>
              <a:t> </a:t>
            </a:r>
            <a:r>
              <a:rPr sz="2500" spc="-195" dirty="0">
                <a:solidFill>
                  <a:srgbClr val="1C1C1B"/>
                </a:solidFill>
                <a:latin typeface="Trebuchet MS"/>
                <a:cs typeface="Trebuchet MS"/>
              </a:rPr>
              <a:t>nos</a:t>
            </a:r>
            <a:r>
              <a:rPr sz="2500" spc="-150" dirty="0">
                <a:solidFill>
                  <a:srgbClr val="1C1C1B"/>
                </a:solidFill>
                <a:latin typeface="Trebuchet MS"/>
                <a:cs typeface="Trebuchet MS"/>
              </a:rPr>
              <a:t> </a:t>
            </a:r>
            <a:r>
              <a:rPr sz="2500" spc="-295" dirty="0">
                <a:solidFill>
                  <a:srgbClr val="1C1C1B"/>
                </a:solidFill>
                <a:latin typeface="Trebuchet MS"/>
                <a:cs typeface="Trebuchet MS"/>
              </a:rPr>
              <a:t>permite</a:t>
            </a:r>
            <a:r>
              <a:rPr sz="2500" spc="-150" dirty="0">
                <a:solidFill>
                  <a:srgbClr val="1C1C1B"/>
                </a:solidFill>
                <a:latin typeface="Trebuchet MS"/>
                <a:cs typeface="Trebuchet MS"/>
              </a:rPr>
              <a:t> </a:t>
            </a:r>
            <a:r>
              <a:rPr sz="2500" spc="-270" dirty="0">
                <a:solidFill>
                  <a:srgbClr val="1C1C1B"/>
                </a:solidFill>
                <a:latin typeface="Trebuchet MS"/>
                <a:cs typeface="Trebuchet MS"/>
              </a:rPr>
              <a:t>sentir,</a:t>
            </a:r>
            <a:r>
              <a:rPr sz="2500" spc="-150" dirty="0">
                <a:solidFill>
                  <a:srgbClr val="1C1C1B"/>
                </a:solidFill>
                <a:latin typeface="Trebuchet MS"/>
                <a:cs typeface="Trebuchet MS"/>
              </a:rPr>
              <a:t> </a:t>
            </a:r>
            <a:r>
              <a:rPr sz="2500" spc="-270" dirty="0">
                <a:solidFill>
                  <a:srgbClr val="1C1C1B"/>
                </a:solidFill>
                <a:latin typeface="Trebuchet MS"/>
                <a:cs typeface="Trebuchet MS"/>
              </a:rPr>
              <a:t>analizar</a:t>
            </a:r>
            <a:r>
              <a:rPr sz="2500" spc="-150" dirty="0">
                <a:solidFill>
                  <a:srgbClr val="1C1C1B"/>
                </a:solidFill>
                <a:latin typeface="Trebuchet MS"/>
                <a:cs typeface="Trebuchet MS"/>
              </a:rPr>
              <a:t> </a:t>
            </a:r>
            <a:r>
              <a:rPr sz="2500" spc="-310" dirty="0">
                <a:solidFill>
                  <a:srgbClr val="1C1C1B"/>
                </a:solidFill>
                <a:latin typeface="Trebuchet MS"/>
                <a:cs typeface="Trebuchet MS"/>
              </a:rPr>
              <a:t>e</a:t>
            </a:r>
            <a:r>
              <a:rPr sz="2500" spc="-150" dirty="0">
                <a:solidFill>
                  <a:srgbClr val="1C1C1B"/>
                </a:solidFill>
                <a:latin typeface="Trebuchet MS"/>
                <a:cs typeface="Trebuchet MS"/>
              </a:rPr>
              <a:t> </a:t>
            </a:r>
            <a:r>
              <a:rPr sz="2500" spc="-270" dirty="0">
                <a:solidFill>
                  <a:srgbClr val="1C1C1B"/>
                </a:solidFill>
                <a:latin typeface="Trebuchet MS"/>
                <a:cs typeface="Trebuchet MS"/>
              </a:rPr>
              <a:t>interpretar</a:t>
            </a:r>
            <a:r>
              <a:rPr sz="2500" spc="-150" dirty="0">
                <a:solidFill>
                  <a:srgbClr val="1C1C1B"/>
                </a:solidFill>
                <a:latin typeface="Trebuchet MS"/>
                <a:cs typeface="Trebuchet MS"/>
              </a:rPr>
              <a:t> </a:t>
            </a:r>
            <a:r>
              <a:rPr sz="2500" spc="-275" dirty="0">
                <a:solidFill>
                  <a:srgbClr val="1C1C1B"/>
                </a:solidFill>
                <a:latin typeface="Trebuchet MS"/>
                <a:cs typeface="Trebuchet MS"/>
              </a:rPr>
              <a:t>estéticamente</a:t>
            </a:r>
            <a:r>
              <a:rPr sz="2500" spc="-150" dirty="0">
                <a:solidFill>
                  <a:srgbClr val="1C1C1B"/>
                </a:solidFill>
                <a:latin typeface="Trebuchet MS"/>
                <a:cs typeface="Trebuchet MS"/>
              </a:rPr>
              <a:t> </a:t>
            </a:r>
            <a:r>
              <a:rPr sz="2500" spc="-210" dirty="0">
                <a:solidFill>
                  <a:srgbClr val="1C1C1B"/>
                </a:solidFill>
                <a:latin typeface="Trebuchet MS"/>
                <a:cs typeface="Trebuchet MS"/>
              </a:rPr>
              <a:t>las </a:t>
            </a:r>
            <a:r>
              <a:rPr sz="2500" spc="-204" dirty="0">
                <a:solidFill>
                  <a:srgbClr val="1C1C1B"/>
                </a:solidFill>
                <a:latin typeface="Trebuchet MS"/>
                <a:cs typeface="Trebuchet MS"/>
              </a:rPr>
              <a:t> </a:t>
            </a:r>
            <a:r>
              <a:rPr sz="2500" spc="-250" dirty="0">
                <a:solidFill>
                  <a:srgbClr val="1C1C1B"/>
                </a:solidFill>
                <a:latin typeface="Trebuchet MS"/>
                <a:cs typeface="Trebuchet MS"/>
              </a:rPr>
              <a:t>producciones</a:t>
            </a:r>
            <a:r>
              <a:rPr sz="2500" spc="-245" dirty="0">
                <a:solidFill>
                  <a:srgbClr val="1C1C1B"/>
                </a:solidFill>
                <a:latin typeface="Trebuchet MS"/>
                <a:cs typeface="Trebuchet MS"/>
              </a:rPr>
              <a:t> transmitidas</a:t>
            </a:r>
            <a:r>
              <a:rPr sz="2500" spc="260" dirty="0">
                <a:solidFill>
                  <a:srgbClr val="1C1C1B"/>
                </a:solidFill>
                <a:latin typeface="Trebuchet MS"/>
                <a:cs typeface="Trebuchet MS"/>
              </a:rPr>
              <a:t> </a:t>
            </a:r>
            <a:r>
              <a:rPr sz="2500" spc="-290" dirty="0">
                <a:solidFill>
                  <a:srgbClr val="1C1C1B"/>
                </a:solidFill>
                <a:latin typeface="Trebuchet MS"/>
                <a:cs typeface="Trebuchet MS"/>
              </a:rPr>
              <a:t>a</a:t>
            </a:r>
            <a:r>
              <a:rPr sz="2500" spc="175" dirty="0">
                <a:solidFill>
                  <a:srgbClr val="1C1C1B"/>
                </a:solidFill>
                <a:latin typeface="Trebuchet MS"/>
                <a:cs typeface="Trebuchet MS"/>
              </a:rPr>
              <a:t> </a:t>
            </a:r>
            <a:r>
              <a:rPr sz="2500" spc="-229" dirty="0">
                <a:solidFill>
                  <a:srgbClr val="1C1C1B"/>
                </a:solidFill>
                <a:latin typeface="Trebuchet MS"/>
                <a:cs typeface="Trebuchet MS"/>
              </a:rPr>
              <a:t>través </a:t>
            </a:r>
            <a:r>
              <a:rPr sz="2500" spc="-300" dirty="0">
                <a:solidFill>
                  <a:srgbClr val="1C1C1B"/>
                </a:solidFill>
                <a:latin typeface="Trebuchet MS"/>
                <a:cs typeface="Trebuchet MS"/>
              </a:rPr>
              <a:t>de</a:t>
            </a:r>
            <a:r>
              <a:rPr sz="2500" spc="150" dirty="0">
                <a:solidFill>
                  <a:srgbClr val="1C1C1B"/>
                </a:solidFill>
                <a:latin typeface="Trebuchet MS"/>
                <a:cs typeface="Trebuchet MS"/>
              </a:rPr>
              <a:t> </a:t>
            </a:r>
            <a:r>
              <a:rPr sz="2500" spc="-260" dirty="0">
                <a:solidFill>
                  <a:srgbClr val="1C1C1B"/>
                </a:solidFill>
                <a:latin typeface="Trebuchet MS"/>
                <a:cs typeface="Trebuchet MS"/>
              </a:rPr>
              <a:t>diferentes</a:t>
            </a:r>
            <a:r>
              <a:rPr sz="2500" spc="235" dirty="0">
                <a:solidFill>
                  <a:srgbClr val="1C1C1B"/>
                </a:solidFill>
                <a:latin typeface="Trebuchet MS"/>
                <a:cs typeface="Trebuchet MS"/>
              </a:rPr>
              <a:t> </a:t>
            </a:r>
            <a:r>
              <a:rPr sz="2500" spc="-265" dirty="0">
                <a:solidFill>
                  <a:srgbClr val="1C1C1B"/>
                </a:solidFill>
                <a:latin typeface="Trebuchet MS"/>
                <a:cs typeface="Trebuchet MS"/>
              </a:rPr>
              <a:t>lenguajes </a:t>
            </a:r>
            <a:r>
              <a:rPr sz="2500" spc="-260" dirty="0">
                <a:solidFill>
                  <a:srgbClr val="1C1C1B"/>
                </a:solidFill>
                <a:latin typeface="Trebuchet MS"/>
                <a:cs typeface="Trebuchet MS"/>
              </a:rPr>
              <a:t> </a:t>
            </a:r>
            <a:r>
              <a:rPr sz="2500" spc="-235" dirty="0">
                <a:solidFill>
                  <a:srgbClr val="1C1C1B"/>
                </a:solidFill>
                <a:latin typeface="Trebuchet MS"/>
                <a:cs typeface="Trebuchet MS"/>
              </a:rPr>
              <a:t>simbólicos </a:t>
            </a:r>
            <a:r>
              <a:rPr sz="2500" spc="-260" dirty="0">
                <a:solidFill>
                  <a:srgbClr val="1C1C1B"/>
                </a:solidFill>
                <a:latin typeface="Trebuchet MS"/>
                <a:cs typeface="Trebuchet MS"/>
              </a:rPr>
              <a:t>(físico,</a:t>
            </a:r>
            <a:r>
              <a:rPr sz="2500" spc="-254" dirty="0">
                <a:solidFill>
                  <a:srgbClr val="1C1C1B"/>
                </a:solidFill>
                <a:latin typeface="Trebuchet MS"/>
                <a:cs typeface="Trebuchet MS"/>
              </a:rPr>
              <a:t> sonoro,</a:t>
            </a:r>
            <a:r>
              <a:rPr sz="2500" spc="-250" dirty="0">
                <a:solidFill>
                  <a:srgbClr val="1C1C1B"/>
                </a:solidFill>
                <a:latin typeface="Trebuchet MS"/>
                <a:cs typeface="Trebuchet MS"/>
              </a:rPr>
              <a:t> </a:t>
            </a:r>
            <a:r>
              <a:rPr sz="2500" spc="-260" dirty="0">
                <a:solidFill>
                  <a:srgbClr val="1C1C1B"/>
                </a:solidFill>
                <a:latin typeface="Trebuchet MS"/>
                <a:cs typeface="Trebuchet MS"/>
              </a:rPr>
              <a:t>visual,</a:t>
            </a:r>
            <a:r>
              <a:rPr sz="2500" spc="-254" dirty="0">
                <a:solidFill>
                  <a:srgbClr val="1C1C1B"/>
                </a:solidFill>
                <a:latin typeface="Trebuchet MS"/>
                <a:cs typeface="Trebuchet MS"/>
              </a:rPr>
              <a:t> </a:t>
            </a:r>
            <a:r>
              <a:rPr sz="2500" spc="-300" dirty="0">
                <a:solidFill>
                  <a:srgbClr val="1C1C1B"/>
                </a:solidFill>
                <a:latin typeface="Trebuchet MS"/>
                <a:cs typeface="Trebuchet MS"/>
              </a:rPr>
              <a:t>dramático,</a:t>
            </a:r>
            <a:r>
              <a:rPr sz="2500" spc="150" dirty="0">
                <a:solidFill>
                  <a:srgbClr val="1C1C1B"/>
                </a:solidFill>
                <a:latin typeface="Trebuchet MS"/>
                <a:cs typeface="Trebuchet MS"/>
              </a:rPr>
              <a:t> </a:t>
            </a:r>
            <a:r>
              <a:rPr sz="2500" spc="-265" dirty="0">
                <a:solidFill>
                  <a:srgbClr val="1C1C1B"/>
                </a:solidFill>
                <a:latin typeface="Trebuchet MS"/>
                <a:cs typeface="Trebuchet MS"/>
              </a:rPr>
              <a:t>escrito),</a:t>
            </a:r>
            <a:r>
              <a:rPr sz="2500" spc="225" dirty="0">
                <a:solidFill>
                  <a:srgbClr val="1C1C1B"/>
                </a:solidFill>
                <a:latin typeface="Trebuchet MS"/>
                <a:cs typeface="Trebuchet MS"/>
              </a:rPr>
              <a:t> </a:t>
            </a:r>
            <a:r>
              <a:rPr sz="2500" spc="-235" dirty="0">
                <a:solidFill>
                  <a:srgbClr val="1C1C1B"/>
                </a:solidFill>
                <a:latin typeface="Trebuchet MS"/>
                <a:cs typeface="Trebuchet MS"/>
              </a:rPr>
              <a:t>y </a:t>
            </a:r>
            <a:r>
              <a:rPr sz="2500" spc="-254" dirty="0">
                <a:solidFill>
                  <a:srgbClr val="1C1C1B"/>
                </a:solidFill>
                <a:latin typeface="Trebuchet MS"/>
                <a:cs typeface="Trebuchet MS"/>
              </a:rPr>
              <a:t>por</a:t>
            </a:r>
            <a:r>
              <a:rPr sz="2500" spc="240" dirty="0">
                <a:solidFill>
                  <a:srgbClr val="1C1C1B"/>
                </a:solidFill>
                <a:latin typeface="Trebuchet MS"/>
                <a:cs typeface="Trebuchet MS"/>
              </a:rPr>
              <a:t> </a:t>
            </a:r>
            <a:r>
              <a:rPr sz="2500" spc="-270" dirty="0">
                <a:solidFill>
                  <a:srgbClr val="1C1C1B"/>
                </a:solidFill>
                <a:latin typeface="Trebuchet MS"/>
                <a:cs typeface="Trebuchet MS"/>
              </a:rPr>
              <a:t>tanto </a:t>
            </a:r>
            <a:r>
              <a:rPr sz="2500" spc="-265" dirty="0">
                <a:solidFill>
                  <a:srgbClr val="1C1C1B"/>
                </a:solidFill>
                <a:latin typeface="Trebuchet MS"/>
                <a:cs typeface="Trebuchet MS"/>
              </a:rPr>
              <a:t> </a:t>
            </a:r>
            <a:r>
              <a:rPr sz="2500" spc="-80" dirty="0">
                <a:solidFill>
                  <a:srgbClr val="1C1C1B"/>
                </a:solidFill>
                <a:latin typeface="Trebuchet MS"/>
                <a:cs typeface="Trebuchet MS"/>
              </a:rPr>
              <a:t>s</a:t>
            </a:r>
            <a:r>
              <a:rPr sz="2500" spc="-260" dirty="0">
                <a:solidFill>
                  <a:srgbClr val="1C1C1B"/>
                </a:solidFill>
                <a:latin typeface="Trebuchet MS"/>
                <a:cs typeface="Trebuchet MS"/>
              </a:rPr>
              <a:t>u</a:t>
            </a:r>
            <a:r>
              <a:rPr sz="2500" spc="-240" dirty="0">
                <a:solidFill>
                  <a:srgbClr val="1C1C1B"/>
                </a:solidFill>
                <a:latin typeface="Trebuchet MS"/>
                <a:cs typeface="Trebuchet MS"/>
              </a:rPr>
              <a:t>r</a:t>
            </a:r>
            <a:r>
              <a:rPr sz="2500" spc="-150" dirty="0">
                <a:solidFill>
                  <a:srgbClr val="1C1C1B"/>
                </a:solidFill>
                <a:latin typeface="Trebuchet MS"/>
                <a:cs typeface="Trebuchet MS"/>
              </a:rPr>
              <a:t>g</a:t>
            </a:r>
            <a:r>
              <a:rPr sz="2500" spc="-310" dirty="0">
                <a:solidFill>
                  <a:srgbClr val="1C1C1B"/>
                </a:solidFill>
                <a:latin typeface="Trebuchet MS"/>
                <a:cs typeface="Trebuchet MS"/>
              </a:rPr>
              <a:t>e</a:t>
            </a:r>
            <a:r>
              <a:rPr sz="2500" spc="-155" dirty="0">
                <a:solidFill>
                  <a:srgbClr val="1C1C1B"/>
                </a:solidFill>
                <a:latin typeface="Trebuchet MS"/>
                <a:cs typeface="Trebuchet MS"/>
              </a:rPr>
              <a:t> </a:t>
            </a:r>
            <a:r>
              <a:rPr sz="2500" spc="-270" dirty="0">
                <a:solidFill>
                  <a:srgbClr val="1C1C1B"/>
                </a:solidFill>
                <a:latin typeface="Trebuchet MS"/>
                <a:cs typeface="Trebuchet MS"/>
              </a:rPr>
              <a:t>l</a:t>
            </a:r>
            <a:r>
              <a:rPr sz="2500" spc="-290" dirty="0">
                <a:solidFill>
                  <a:srgbClr val="1C1C1B"/>
                </a:solidFill>
                <a:latin typeface="Trebuchet MS"/>
                <a:cs typeface="Trebuchet MS"/>
              </a:rPr>
              <a:t>a</a:t>
            </a:r>
            <a:r>
              <a:rPr sz="2500" spc="-155" dirty="0">
                <a:solidFill>
                  <a:srgbClr val="1C1C1B"/>
                </a:solidFill>
                <a:latin typeface="Trebuchet MS"/>
                <a:cs typeface="Trebuchet MS"/>
              </a:rPr>
              <a:t> </a:t>
            </a:r>
            <a:r>
              <a:rPr sz="2500" spc="-315" dirty="0">
                <a:solidFill>
                  <a:srgbClr val="1C1C1B"/>
                </a:solidFill>
                <a:latin typeface="Trebuchet MS"/>
                <a:cs typeface="Trebuchet MS"/>
              </a:rPr>
              <a:t>e</a:t>
            </a:r>
            <a:r>
              <a:rPr sz="2500" spc="-265" dirty="0">
                <a:solidFill>
                  <a:srgbClr val="1C1C1B"/>
                </a:solidFill>
                <a:latin typeface="Trebuchet MS"/>
                <a:cs typeface="Trebuchet MS"/>
              </a:rPr>
              <a:t>n</a:t>
            </a:r>
            <a:r>
              <a:rPr sz="2500" spc="-80" dirty="0">
                <a:solidFill>
                  <a:srgbClr val="1C1C1B"/>
                </a:solidFill>
                <a:latin typeface="Trebuchet MS"/>
                <a:cs typeface="Trebuchet MS"/>
              </a:rPr>
              <a:t>s</a:t>
            </a:r>
            <a:r>
              <a:rPr sz="2500" spc="-315" dirty="0">
                <a:solidFill>
                  <a:srgbClr val="1C1C1B"/>
                </a:solidFill>
                <a:latin typeface="Trebuchet MS"/>
                <a:cs typeface="Trebuchet MS"/>
              </a:rPr>
              <a:t>e</a:t>
            </a:r>
            <a:r>
              <a:rPr sz="2500" spc="-265" dirty="0">
                <a:solidFill>
                  <a:srgbClr val="1C1C1B"/>
                </a:solidFill>
                <a:latin typeface="Trebuchet MS"/>
                <a:cs typeface="Trebuchet MS"/>
              </a:rPr>
              <a:t>ñ</a:t>
            </a:r>
            <a:r>
              <a:rPr sz="2500" spc="-295" dirty="0">
                <a:solidFill>
                  <a:srgbClr val="1C1C1B"/>
                </a:solidFill>
                <a:latin typeface="Trebuchet MS"/>
                <a:cs typeface="Trebuchet MS"/>
              </a:rPr>
              <a:t>a</a:t>
            </a:r>
            <a:r>
              <a:rPr sz="2500" spc="-265" dirty="0">
                <a:solidFill>
                  <a:srgbClr val="1C1C1B"/>
                </a:solidFill>
                <a:latin typeface="Trebuchet MS"/>
                <a:cs typeface="Trebuchet MS"/>
              </a:rPr>
              <a:t>n</a:t>
            </a:r>
            <a:r>
              <a:rPr sz="2500" spc="-275" dirty="0">
                <a:solidFill>
                  <a:srgbClr val="1C1C1B"/>
                </a:solidFill>
                <a:latin typeface="Trebuchet MS"/>
                <a:cs typeface="Trebuchet MS"/>
              </a:rPr>
              <a:t>z</a:t>
            </a:r>
            <a:r>
              <a:rPr sz="2500" spc="-295" dirty="0">
                <a:solidFill>
                  <a:srgbClr val="1C1C1B"/>
                </a:solidFill>
                <a:latin typeface="Trebuchet MS"/>
                <a:cs typeface="Trebuchet MS"/>
              </a:rPr>
              <a:t>a</a:t>
            </a:r>
            <a:r>
              <a:rPr sz="2500" spc="180" dirty="0">
                <a:solidFill>
                  <a:srgbClr val="1C1C1B"/>
                </a:solidFill>
                <a:latin typeface="Trebuchet MS"/>
                <a:cs typeface="Trebuchet MS"/>
              </a:rPr>
              <a:t>-</a:t>
            </a:r>
            <a:r>
              <a:rPr sz="2500" spc="-295" dirty="0">
                <a:solidFill>
                  <a:srgbClr val="1C1C1B"/>
                </a:solidFill>
                <a:latin typeface="Trebuchet MS"/>
                <a:cs typeface="Trebuchet MS"/>
              </a:rPr>
              <a:t>a</a:t>
            </a:r>
            <a:r>
              <a:rPr sz="2500" spc="-290" dirty="0">
                <a:solidFill>
                  <a:srgbClr val="1C1C1B"/>
                </a:solidFill>
                <a:latin typeface="Trebuchet MS"/>
                <a:cs typeface="Trebuchet MS"/>
              </a:rPr>
              <a:t>p</a:t>
            </a:r>
            <a:r>
              <a:rPr sz="2500" spc="-240" dirty="0">
                <a:solidFill>
                  <a:srgbClr val="1C1C1B"/>
                </a:solidFill>
                <a:latin typeface="Trebuchet MS"/>
                <a:cs typeface="Trebuchet MS"/>
              </a:rPr>
              <a:t>r</a:t>
            </a:r>
            <a:r>
              <a:rPr sz="2500" spc="-315" dirty="0">
                <a:solidFill>
                  <a:srgbClr val="1C1C1B"/>
                </a:solidFill>
                <a:latin typeface="Trebuchet MS"/>
                <a:cs typeface="Trebuchet MS"/>
              </a:rPr>
              <a:t>e</a:t>
            </a:r>
            <a:r>
              <a:rPr sz="2500" spc="-265" dirty="0">
                <a:solidFill>
                  <a:srgbClr val="1C1C1B"/>
                </a:solidFill>
                <a:latin typeface="Trebuchet MS"/>
                <a:cs typeface="Trebuchet MS"/>
              </a:rPr>
              <a:t>n</a:t>
            </a:r>
            <a:r>
              <a:rPr sz="2500" spc="-290" dirty="0">
                <a:solidFill>
                  <a:srgbClr val="1C1C1B"/>
                </a:solidFill>
                <a:latin typeface="Trebuchet MS"/>
                <a:cs typeface="Trebuchet MS"/>
              </a:rPr>
              <a:t>d</a:t>
            </a:r>
            <a:r>
              <a:rPr sz="2500" spc="-245" dirty="0">
                <a:solidFill>
                  <a:srgbClr val="1C1C1B"/>
                </a:solidFill>
                <a:latin typeface="Trebuchet MS"/>
                <a:cs typeface="Trebuchet MS"/>
              </a:rPr>
              <a:t>i</a:t>
            </a:r>
            <a:r>
              <a:rPr sz="2500" spc="-275" dirty="0">
                <a:solidFill>
                  <a:srgbClr val="1C1C1B"/>
                </a:solidFill>
                <a:latin typeface="Trebuchet MS"/>
                <a:cs typeface="Trebuchet MS"/>
              </a:rPr>
              <a:t>z</a:t>
            </a:r>
            <a:r>
              <a:rPr sz="2500" spc="-295" dirty="0">
                <a:solidFill>
                  <a:srgbClr val="1C1C1B"/>
                </a:solidFill>
                <a:latin typeface="Trebuchet MS"/>
                <a:cs typeface="Trebuchet MS"/>
              </a:rPr>
              <a:t>a</a:t>
            </a:r>
            <a:r>
              <a:rPr sz="2500" spc="-445" dirty="0">
                <a:solidFill>
                  <a:srgbClr val="1C1C1B"/>
                </a:solidFill>
                <a:latin typeface="Trebuchet MS"/>
                <a:cs typeface="Trebuchet MS"/>
              </a:rPr>
              <a:t>j</a:t>
            </a:r>
            <a:r>
              <a:rPr sz="2500" spc="-315" dirty="0">
                <a:solidFill>
                  <a:srgbClr val="1C1C1B"/>
                </a:solidFill>
                <a:latin typeface="Trebuchet MS"/>
                <a:cs typeface="Trebuchet MS"/>
              </a:rPr>
              <a:t>e</a:t>
            </a:r>
            <a:r>
              <a:rPr sz="2500" spc="-505" dirty="0">
                <a:solidFill>
                  <a:srgbClr val="1C1C1B"/>
                </a:solidFill>
                <a:latin typeface="Trebuchet MS"/>
                <a:cs typeface="Trebuchet MS"/>
              </a:rPr>
              <a:t>.</a:t>
            </a:r>
            <a:endParaRPr sz="2500">
              <a:latin typeface="Trebuchet MS"/>
              <a:cs typeface="Trebuchet MS"/>
            </a:endParaRPr>
          </a:p>
        </p:txBody>
      </p:sp>
      <p:sp>
        <p:nvSpPr>
          <p:cNvPr id="26" name="object 26"/>
          <p:cNvSpPr txBox="1"/>
          <p:nvPr/>
        </p:nvSpPr>
        <p:spPr>
          <a:xfrm>
            <a:off x="2632479" y="9170530"/>
            <a:ext cx="3237230" cy="635000"/>
          </a:xfrm>
          <a:prstGeom prst="rect">
            <a:avLst/>
          </a:prstGeom>
        </p:spPr>
        <p:txBody>
          <a:bodyPr vert="horz" wrap="square" lIns="0" tIns="12700" rIns="0" bIns="0" rtlCol="0">
            <a:spAutoFit/>
          </a:bodyPr>
          <a:lstStyle/>
          <a:p>
            <a:pPr marL="12700">
              <a:lnSpc>
                <a:spcPct val="100000"/>
              </a:lnSpc>
              <a:spcBef>
                <a:spcPts val="100"/>
              </a:spcBef>
            </a:pPr>
            <a:r>
              <a:rPr sz="4000" b="1" spc="-805" dirty="0">
                <a:latin typeface="Trebuchet MS"/>
                <a:cs typeface="Trebuchet MS"/>
              </a:rPr>
              <a:t>A</a:t>
            </a:r>
            <a:r>
              <a:rPr sz="4000" b="1" spc="-245" dirty="0">
                <a:latin typeface="Trebuchet MS"/>
                <a:cs typeface="Trebuchet MS"/>
              </a:rPr>
              <a:t>r</a:t>
            </a:r>
            <a:r>
              <a:rPr sz="4000" b="1" spc="-360" dirty="0">
                <a:latin typeface="Trebuchet MS"/>
                <a:cs typeface="Trebuchet MS"/>
              </a:rPr>
              <a:t>l</a:t>
            </a:r>
            <a:r>
              <a:rPr sz="4000" b="1" spc="-530" dirty="0">
                <a:latin typeface="Trebuchet MS"/>
                <a:cs typeface="Trebuchet MS"/>
              </a:rPr>
              <a:t>e</a:t>
            </a:r>
            <a:r>
              <a:rPr sz="4000" b="1" spc="-45" dirty="0">
                <a:latin typeface="Trebuchet MS"/>
                <a:cs typeface="Trebuchet MS"/>
              </a:rPr>
              <a:t>t</a:t>
            </a:r>
            <a:r>
              <a:rPr sz="4000" b="1" spc="-580" dirty="0">
                <a:latin typeface="Trebuchet MS"/>
                <a:cs typeface="Trebuchet MS"/>
              </a:rPr>
              <a:t>h</a:t>
            </a:r>
            <a:r>
              <a:rPr sz="4000" b="1" spc="-409" dirty="0">
                <a:latin typeface="Trebuchet MS"/>
                <a:cs typeface="Trebuchet MS"/>
              </a:rPr>
              <a:t> </a:t>
            </a:r>
            <a:r>
              <a:rPr sz="4000" b="1" spc="-735" dirty="0">
                <a:latin typeface="Trebuchet MS"/>
                <a:cs typeface="Trebuchet MS"/>
              </a:rPr>
              <a:t>V</a:t>
            </a:r>
            <a:r>
              <a:rPr sz="4000" b="1" spc="-530" dirty="0">
                <a:latin typeface="Trebuchet MS"/>
                <a:cs typeface="Trebuchet MS"/>
              </a:rPr>
              <a:t>e</a:t>
            </a:r>
            <a:r>
              <a:rPr sz="4000" b="1" spc="-360" dirty="0">
                <a:latin typeface="Trebuchet MS"/>
                <a:cs typeface="Trebuchet MS"/>
              </a:rPr>
              <a:t>l</a:t>
            </a:r>
            <a:r>
              <a:rPr sz="4000" b="1" spc="-235" dirty="0">
                <a:latin typeface="Trebuchet MS"/>
                <a:cs typeface="Trebuchet MS"/>
              </a:rPr>
              <a:t>a</a:t>
            </a:r>
            <a:r>
              <a:rPr sz="4000" b="1" spc="-295" dirty="0">
                <a:latin typeface="Trebuchet MS"/>
                <a:cs typeface="Trebuchet MS"/>
              </a:rPr>
              <a:t>z</a:t>
            </a:r>
            <a:r>
              <a:rPr sz="4000" b="1" spc="-490" dirty="0">
                <a:latin typeface="Trebuchet MS"/>
                <a:cs typeface="Trebuchet MS"/>
              </a:rPr>
              <a:t>q</a:t>
            </a:r>
            <a:r>
              <a:rPr sz="4000" b="1" spc="-570" dirty="0">
                <a:latin typeface="Trebuchet MS"/>
                <a:cs typeface="Trebuchet MS"/>
              </a:rPr>
              <a:t>u</a:t>
            </a:r>
            <a:r>
              <a:rPr sz="4000" b="1" spc="-530" dirty="0">
                <a:latin typeface="Trebuchet MS"/>
                <a:cs typeface="Trebuchet MS"/>
              </a:rPr>
              <a:t>e</a:t>
            </a:r>
            <a:r>
              <a:rPr sz="4000" b="1" spc="-290" dirty="0">
                <a:latin typeface="Trebuchet MS"/>
                <a:cs typeface="Trebuchet MS"/>
              </a:rPr>
              <a:t>z</a:t>
            </a:r>
            <a:endParaRPr sz="4000">
              <a:latin typeface="Trebuchet MS"/>
              <a:cs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2"/>
            <a:ext cx="18288000" cy="10286997"/>
          </a:xfrm>
          <a:prstGeom prst="rect">
            <a:avLst/>
          </a:prstGeom>
        </p:spPr>
      </p:pic>
      <p:grpSp>
        <p:nvGrpSpPr>
          <p:cNvPr id="3" name="object 3"/>
          <p:cNvGrpSpPr/>
          <p:nvPr/>
        </p:nvGrpSpPr>
        <p:grpSpPr>
          <a:xfrm>
            <a:off x="1623184" y="2352415"/>
            <a:ext cx="15410180" cy="7594600"/>
            <a:chOff x="1623184" y="2352415"/>
            <a:chExt cx="15410180" cy="7594600"/>
          </a:xfrm>
        </p:grpSpPr>
        <p:sp>
          <p:nvSpPr>
            <p:cNvPr id="4" name="object 4"/>
            <p:cNvSpPr/>
            <p:nvPr/>
          </p:nvSpPr>
          <p:spPr>
            <a:xfrm>
              <a:off x="1976434" y="2402953"/>
              <a:ext cx="15017750" cy="7525384"/>
            </a:xfrm>
            <a:custGeom>
              <a:avLst/>
              <a:gdLst/>
              <a:ahLst/>
              <a:cxnLst/>
              <a:rect l="l" t="t" r="r" b="b"/>
              <a:pathLst>
                <a:path w="15017750" h="7525384">
                  <a:moveTo>
                    <a:pt x="15017446" y="7524950"/>
                  </a:moveTo>
                  <a:lnTo>
                    <a:pt x="0" y="7501624"/>
                  </a:lnTo>
                  <a:lnTo>
                    <a:pt x="0" y="2650337"/>
                  </a:lnTo>
                  <a:lnTo>
                    <a:pt x="54394" y="58312"/>
                  </a:lnTo>
                  <a:lnTo>
                    <a:pt x="7482445" y="0"/>
                  </a:lnTo>
                  <a:lnTo>
                    <a:pt x="14959166" y="15550"/>
                  </a:lnTo>
                  <a:lnTo>
                    <a:pt x="15017446" y="7524950"/>
                  </a:lnTo>
                  <a:close/>
                </a:path>
              </a:pathLst>
            </a:custGeom>
            <a:solidFill>
              <a:srgbClr val="FFFFFF"/>
            </a:solidFill>
          </p:spPr>
          <p:txBody>
            <a:bodyPr wrap="square" lIns="0" tIns="0" rIns="0" bIns="0" rtlCol="0"/>
            <a:lstStyle/>
            <a:p>
              <a:endParaRPr/>
            </a:p>
          </p:txBody>
        </p:sp>
        <p:sp>
          <p:nvSpPr>
            <p:cNvPr id="5" name="object 5"/>
            <p:cNvSpPr/>
            <p:nvPr/>
          </p:nvSpPr>
          <p:spPr>
            <a:xfrm>
              <a:off x="1945243" y="2352415"/>
              <a:ext cx="15087600" cy="7594600"/>
            </a:xfrm>
            <a:custGeom>
              <a:avLst/>
              <a:gdLst/>
              <a:ahLst/>
              <a:cxnLst/>
              <a:rect l="l" t="t" r="r" b="b"/>
              <a:pathLst>
                <a:path w="15087600" h="7594600">
                  <a:moveTo>
                    <a:pt x="12881192" y="12699"/>
                  </a:moveTo>
                  <a:lnTo>
                    <a:pt x="9383247" y="12699"/>
                  </a:lnTo>
                  <a:lnTo>
                    <a:pt x="9482639" y="0"/>
                  </a:lnTo>
                  <a:lnTo>
                    <a:pt x="12729601" y="0"/>
                  </a:lnTo>
                  <a:lnTo>
                    <a:pt x="12881192" y="12699"/>
                  </a:lnTo>
                  <a:close/>
                </a:path>
                <a:path w="15087600" h="7594600">
                  <a:moveTo>
                    <a:pt x="13943088" y="25399"/>
                  </a:moveTo>
                  <a:lnTo>
                    <a:pt x="3346233" y="25399"/>
                  </a:lnTo>
                  <a:lnTo>
                    <a:pt x="5158933" y="12699"/>
                  </a:lnTo>
                  <a:lnTo>
                    <a:pt x="13891443" y="12699"/>
                  </a:lnTo>
                  <a:lnTo>
                    <a:pt x="13943088" y="25399"/>
                  </a:lnTo>
                  <a:close/>
                </a:path>
                <a:path w="15087600" h="7594600">
                  <a:moveTo>
                    <a:pt x="14356248" y="38099"/>
                  </a:moveTo>
                  <a:lnTo>
                    <a:pt x="2098019" y="38099"/>
                  </a:lnTo>
                  <a:lnTo>
                    <a:pt x="2147481" y="25399"/>
                  </a:lnTo>
                  <a:lnTo>
                    <a:pt x="14304603" y="25399"/>
                  </a:lnTo>
                  <a:lnTo>
                    <a:pt x="14356248" y="38099"/>
                  </a:lnTo>
                  <a:close/>
                </a:path>
                <a:path w="15087600" h="7594600">
                  <a:moveTo>
                    <a:pt x="14908566" y="50799"/>
                  </a:moveTo>
                  <a:lnTo>
                    <a:pt x="1600444" y="50799"/>
                  </a:lnTo>
                  <a:lnTo>
                    <a:pt x="1752364" y="38099"/>
                  </a:lnTo>
                  <a:lnTo>
                    <a:pt x="14865122" y="38099"/>
                  </a:lnTo>
                  <a:lnTo>
                    <a:pt x="14908566" y="50799"/>
                  </a:lnTo>
                  <a:close/>
                </a:path>
                <a:path w="15087600" h="7594600">
                  <a:moveTo>
                    <a:pt x="15087600" y="7543799"/>
                  </a:moveTo>
                  <a:lnTo>
                    <a:pt x="15021440" y="7543799"/>
                  </a:lnTo>
                  <a:lnTo>
                    <a:pt x="15024293" y="7505699"/>
                  </a:lnTo>
                  <a:lnTo>
                    <a:pt x="15026782" y="7480299"/>
                  </a:lnTo>
                  <a:lnTo>
                    <a:pt x="15028542" y="7442199"/>
                  </a:lnTo>
                  <a:lnTo>
                    <a:pt x="15029210" y="7416799"/>
                  </a:lnTo>
                  <a:lnTo>
                    <a:pt x="15026792" y="7213599"/>
                  </a:lnTo>
                  <a:lnTo>
                    <a:pt x="15025651" y="7111999"/>
                  </a:lnTo>
                  <a:lnTo>
                    <a:pt x="15024592" y="7010399"/>
                  </a:lnTo>
                  <a:lnTo>
                    <a:pt x="15023642" y="6908799"/>
                  </a:lnTo>
                  <a:lnTo>
                    <a:pt x="15023216" y="6857999"/>
                  </a:lnTo>
                  <a:lnTo>
                    <a:pt x="15022827" y="6807199"/>
                  </a:lnTo>
                  <a:lnTo>
                    <a:pt x="15022480" y="6756399"/>
                  </a:lnTo>
                  <a:lnTo>
                    <a:pt x="15022176" y="6718299"/>
                  </a:lnTo>
                  <a:lnTo>
                    <a:pt x="15021920" y="6667499"/>
                  </a:lnTo>
                  <a:lnTo>
                    <a:pt x="15021715" y="6616699"/>
                  </a:lnTo>
                  <a:lnTo>
                    <a:pt x="15021594" y="6565899"/>
                  </a:lnTo>
                  <a:lnTo>
                    <a:pt x="15021505" y="6438899"/>
                  </a:lnTo>
                  <a:lnTo>
                    <a:pt x="15021701" y="6400799"/>
                  </a:lnTo>
                  <a:lnTo>
                    <a:pt x="15022378" y="6349999"/>
                  </a:lnTo>
                  <a:lnTo>
                    <a:pt x="15023310" y="6311899"/>
                  </a:lnTo>
                  <a:lnTo>
                    <a:pt x="15024339" y="6261099"/>
                  </a:lnTo>
                  <a:lnTo>
                    <a:pt x="15025303" y="6210299"/>
                  </a:lnTo>
                  <a:lnTo>
                    <a:pt x="15026044" y="6159499"/>
                  </a:lnTo>
                  <a:lnTo>
                    <a:pt x="15026223" y="6134099"/>
                  </a:lnTo>
                  <a:lnTo>
                    <a:pt x="15026308" y="6083299"/>
                  </a:lnTo>
                  <a:lnTo>
                    <a:pt x="15026214" y="6057899"/>
                  </a:lnTo>
                  <a:lnTo>
                    <a:pt x="15025324" y="6007099"/>
                  </a:lnTo>
                  <a:lnTo>
                    <a:pt x="15025150" y="5956299"/>
                  </a:lnTo>
                  <a:lnTo>
                    <a:pt x="15024657" y="5905499"/>
                  </a:lnTo>
                  <a:lnTo>
                    <a:pt x="15023890" y="5841999"/>
                  </a:lnTo>
                  <a:lnTo>
                    <a:pt x="15022896" y="5791199"/>
                  </a:lnTo>
                  <a:lnTo>
                    <a:pt x="15021720" y="5740399"/>
                  </a:lnTo>
                  <a:lnTo>
                    <a:pt x="15020408" y="5689599"/>
                  </a:lnTo>
                  <a:lnTo>
                    <a:pt x="15019004" y="5638799"/>
                  </a:lnTo>
                  <a:lnTo>
                    <a:pt x="15017554" y="5587999"/>
                  </a:lnTo>
                  <a:lnTo>
                    <a:pt x="15016042" y="5549899"/>
                  </a:lnTo>
                  <a:lnTo>
                    <a:pt x="15015514" y="5537199"/>
                  </a:lnTo>
                  <a:lnTo>
                    <a:pt x="15014976" y="5511799"/>
                  </a:lnTo>
                  <a:lnTo>
                    <a:pt x="15014426" y="5499099"/>
                  </a:lnTo>
                  <a:lnTo>
                    <a:pt x="15012716" y="5422899"/>
                  </a:lnTo>
                  <a:lnTo>
                    <a:pt x="15012127" y="5384799"/>
                  </a:lnTo>
                  <a:lnTo>
                    <a:pt x="15011529" y="5359399"/>
                  </a:lnTo>
                  <a:lnTo>
                    <a:pt x="15009684" y="5245099"/>
                  </a:lnTo>
                  <a:lnTo>
                    <a:pt x="15008417" y="5168899"/>
                  </a:lnTo>
                  <a:lnTo>
                    <a:pt x="15007122" y="5079999"/>
                  </a:lnTo>
                  <a:lnTo>
                    <a:pt x="15004464" y="4876799"/>
                  </a:lnTo>
                  <a:lnTo>
                    <a:pt x="15003106" y="4762499"/>
                  </a:lnTo>
                  <a:lnTo>
                    <a:pt x="15001041" y="4597399"/>
                  </a:lnTo>
                  <a:lnTo>
                    <a:pt x="14996850" y="4216399"/>
                  </a:lnTo>
                  <a:lnTo>
                    <a:pt x="14991249" y="3657599"/>
                  </a:lnTo>
                  <a:lnTo>
                    <a:pt x="14987817" y="3301999"/>
                  </a:lnTo>
                  <a:lnTo>
                    <a:pt x="14983845" y="2870199"/>
                  </a:lnTo>
                  <a:lnTo>
                    <a:pt x="14979513" y="2374899"/>
                  </a:lnTo>
                  <a:lnTo>
                    <a:pt x="14975118" y="1841499"/>
                  </a:lnTo>
                  <a:lnTo>
                    <a:pt x="14971106" y="1333499"/>
                  </a:lnTo>
                  <a:lnTo>
                    <a:pt x="14968577" y="990599"/>
                  </a:lnTo>
                  <a:lnTo>
                    <a:pt x="14967441" y="812799"/>
                  </a:lnTo>
                  <a:lnTo>
                    <a:pt x="14967089" y="749299"/>
                  </a:lnTo>
                  <a:lnTo>
                    <a:pt x="14967044" y="723899"/>
                  </a:lnTo>
                  <a:lnTo>
                    <a:pt x="14947972" y="279399"/>
                  </a:lnTo>
                  <a:lnTo>
                    <a:pt x="14943733" y="190499"/>
                  </a:lnTo>
                  <a:lnTo>
                    <a:pt x="14939224" y="152399"/>
                  </a:lnTo>
                  <a:lnTo>
                    <a:pt x="14925146" y="139699"/>
                  </a:lnTo>
                  <a:lnTo>
                    <a:pt x="14891929" y="126999"/>
                  </a:lnTo>
                  <a:lnTo>
                    <a:pt x="14783179" y="126999"/>
                  </a:lnTo>
                  <a:lnTo>
                    <a:pt x="14760864" y="114299"/>
                  </a:lnTo>
                  <a:lnTo>
                    <a:pt x="14638401" y="114299"/>
                  </a:lnTo>
                  <a:lnTo>
                    <a:pt x="14440664" y="101599"/>
                  </a:lnTo>
                  <a:lnTo>
                    <a:pt x="14192048" y="101599"/>
                  </a:lnTo>
                  <a:lnTo>
                    <a:pt x="14142373" y="88899"/>
                  </a:lnTo>
                  <a:lnTo>
                    <a:pt x="13591198" y="88899"/>
                  </a:lnTo>
                  <a:lnTo>
                    <a:pt x="13488778" y="76199"/>
                  </a:lnTo>
                  <a:lnTo>
                    <a:pt x="12718292" y="76199"/>
                  </a:lnTo>
                  <a:lnTo>
                    <a:pt x="12101902" y="63499"/>
                  </a:lnTo>
                  <a:lnTo>
                    <a:pt x="1190043" y="63499"/>
                  </a:lnTo>
                  <a:lnTo>
                    <a:pt x="1344475" y="50799"/>
                  </a:lnTo>
                  <a:lnTo>
                    <a:pt x="14967091" y="50799"/>
                  </a:lnTo>
                  <a:lnTo>
                    <a:pt x="14990357" y="63499"/>
                  </a:lnTo>
                  <a:lnTo>
                    <a:pt x="14992664" y="88899"/>
                  </a:lnTo>
                  <a:lnTo>
                    <a:pt x="14995821" y="139699"/>
                  </a:lnTo>
                  <a:lnTo>
                    <a:pt x="14998128" y="165099"/>
                  </a:lnTo>
                  <a:lnTo>
                    <a:pt x="15000584" y="203199"/>
                  </a:lnTo>
                  <a:lnTo>
                    <a:pt x="15002817" y="253999"/>
                  </a:lnTo>
                  <a:lnTo>
                    <a:pt x="15004891" y="304799"/>
                  </a:lnTo>
                  <a:lnTo>
                    <a:pt x="15010791" y="457199"/>
                  </a:lnTo>
                  <a:lnTo>
                    <a:pt x="15012864" y="520699"/>
                  </a:lnTo>
                  <a:lnTo>
                    <a:pt x="15015097" y="571499"/>
                  </a:lnTo>
                  <a:lnTo>
                    <a:pt x="15017554" y="622299"/>
                  </a:lnTo>
                  <a:lnTo>
                    <a:pt x="15017862" y="685799"/>
                  </a:lnTo>
                  <a:lnTo>
                    <a:pt x="15018531" y="787399"/>
                  </a:lnTo>
                  <a:lnTo>
                    <a:pt x="15020178" y="1003299"/>
                  </a:lnTo>
                  <a:lnTo>
                    <a:pt x="15022974" y="1333499"/>
                  </a:lnTo>
                  <a:lnTo>
                    <a:pt x="15026584" y="1752599"/>
                  </a:lnTo>
                  <a:lnTo>
                    <a:pt x="15030342" y="2146299"/>
                  </a:lnTo>
                  <a:lnTo>
                    <a:pt x="15034275" y="2565399"/>
                  </a:lnTo>
                  <a:lnTo>
                    <a:pt x="15037905" y="2920999"/>
                  </a:lnTo>
                  <a:lnTo>
                    <a:pt x="15040939" y="3213099"/>
                  </a:lnTo>
                  <a:lnTo>
                    <a:pt x="15044062" y="3505199"/>
                  </a:lnTo>
                  <a:lnTo>
                    <a:pt x="15047248" y="3784599"/>
                  </a:lnTo>
                  <a:lnTo>
                    <a:pt x="15049664" y="4000499"/>
                  </a:lnTo>
                  <a:lnTo>
                    <a:pt x="15052091" y="4190999"/>
                  </a:lnTo>
                  <a:lnTo>
                    <a:pt x="15054517" y="4394199"/>
                  </a:lnTo>
                  <a:lnTo>
                    <a:pt x="15059328" y="4737099"/>
                  </a:lnTo>
                  <a:lnTo>
                    <a:pt x="15060907" y="4851399"/>
                  </a:lnTo>
                  <a:lnTo>
                    <a:pt x="15062469" y="4952999"/>
                  </a:lnTo>
                  <a:lnTo>
                    <a:pt x="15064010" y="5041899"/>
                  </a:lnTo>
                  <a:lnTo>
                    <a:pt x="15064772" y="5092699"/>
                  </a:lnTo>
                  <a:lnTo>
                    <a:pt x="15067752" y="5245099"/>
                  </a:lnTo>
                  <a:lnTo>
                    <a:pt x="15069197" y="5321299"/>
                  </a:lnTo>
                  <a:lnTo>
                    <a:pt x="15071297" y="5397499"/>
                  </a:lnTo>
                  <a:lnTo>
                    <a:pt x="15072649" y="5448299"/>
                  </a:lnTo>
                  <a:lnTo>
                    <a:pt x="15073309" y="5460999"/>
                  </a:lnTo>
                  <a:lnTo>
                    <a:pt x="15073958" y="5486399"/>
                  </a:lnTo>
                  <a:lnTo>
                    <a:pt x="15075221" y="5511799"/>
                  </a:lnTo>
                  <a:lnTo>
                    <a:pt x="15075834" y="5511799"/>
                  </a:lnTo>
                  <a:lnTo>
                    <a:pt x="15078520" y="5562599"/>
                  </a:lnTo>
                  <a:lnTo>
                    <a:pt x="15080772" y="5613399"/>
                  </a:lnTo>
                  <a:lnTo>
                    <a:pt x="15082622" y="5664199"/>
                  </a:lnTo>
                  <a:lnTo>
                    <a:pt x="15084102" y="5714999"/>
                  </a:lnTo>
                  <a:lnTo>
                    <a:pt x="15085244" y="5765799"/>
                  </a:lnTo>
                  <a:lnTo>
                    <a:pt x="15086080" y="5816599"/>
                  </a:lnTo>
                  <a:lnTo>
                    <a:pt x="15086642" y="5880099"/>
                  </a:lnTo>
                  <a:lnTo>
                    <a:pt x="15086962" y="5930899"/>
                  </a:lnTo>
                  <a:lnTo>
                    <a:pt x="15086844" y="6070599"/>
                  </a:lnTo>
                  <a:lnTo>
                    <a:pt x="15086791" y="6083299"/>
                  </a:lnTo>
                  <a:lnTo>
                    <a:pt x="15086464" y="6134099"/>
                  </a:lnTo>
                  <a:lnTo>
                    <a:pt x="15084557" y="6349999"/>
                  </a:lnTo>
                  <a:lnTo>
                    <a:pt x="15084247" y="6388099"/>
                  </a:lnTo>
                  <a:lnTo>
                    <a:pt x="15083911" y="6438899"/>
                  </a:lnTo>
                  <a:lnTo>
                    <a:pt x="15083686" y="6489699"/>
                  </a:lnTo>
                  <a:lnTo>
                    <a:pt x="15083796" y="6654799"/>
                  </a:lnTo>
                  <a:lnTo>
                    <a:pt x="15083946" y="6705599"/>
                  </a:lnTo>
                  <a:lnTo>
                    <a:pt x="15084199" y="6756399"/>
                  </a:lnTo>
                  <a:lnTo>
                    <a:pt x="15084514" y="6807199"/>
                  </a:lnTo>
                  <a:lnTo>
                    <a:pt x="15084885" y="6857999"/>
                  </a:lnTo>
                  <a:lnTo>
                    <a:pt x="15085309" y="6908799"/>
                  </a:lnTo>
                  <a:lnTo>
                    <a:pt x="15085781" y="6959599"/>
                  </a:lnTo>
                  <a:lnTo>
                    <a:pt x="15086295" y="7010399"/>
                  </a:lnTo>
                  <a:lnTo>
                    <a:pt x="15086847" y="7061199"/>
                  </a:lnTo>
                  <a:lnTo>
                    <a:pt x="15087600" y="7124699"/>
                  </a:lnTo>
                  <a:lnTo>
                    <a:pt x="15087600" y="7543799"/>
                  </a:lnTo>
                  <a:close/>
                </a:path>
                <a:path w="15087600" h="7594600">
                  <a:moveTo>
                    <a:pt x="8997341" y="76199"/>
                  </a:moveTo>
                  <a:lnTo>
                    <a:pt x="784684" y="76199"/>
                  </a:lnTo>
                  <a:lnTo>
                    <a:pt x="834960" y="63499"/>
                  </a:lnTo>
                  <a:lnTo>
                    <a:pt x="9390309" y="63499"/>
                  </a:lnTo>
                  <a:lnTo>
                    <a:pt x="8997341" y="76199"/>
                  </a:lnTo>
                  <a:close/>
                </a:path>
                <a:path w="15087600" h="7594600">
                  <a:moveTo>
                    <a:pt x="2800725" y="88899"/>
                  </a:moveTo>
                  <a:lnTo>
                    <a:pt x="384567" y="88899"/>
                  </a:lnTo>
                  <a:lnTo>
                    <a:pt x="434474" y="76199"/>
                  </a:lnTo>
                  <a:lnTo>
                    <a:pt x="2852232" y="76199"/>
                  </a:lnTo>
                  <a:lnTo>
                    <a:pt x="2800725" y="88899"/>
                  </a:lnTo>
                  <a:close/>
                </a:path>
                <a:path w="15087600" h="7594600">
                  <a:moveTo>
                    <a:pt x="3887749" y="88899"/>
                  </a:moveTo>
                  <a:lnTo>
                    <a:pt x="3521826" y="88899"/>
                  </a:lnTo>
                  <a:lnTo>
                    <a:pt x="3315797" y="76199"/>
                  </a:lnTo>
                  <a:lnTo>
                    <a:pt x="5936212" y="76199"/>
                  </a:lnTo>
                  <a:lnTo>
                    <a:pt x="3887749" y="88899"/>
                  </a:lnTo>
                  <a:close/>
                </a:path>
                <a:path w="15087600" h="7594600">
                  <a:moveTo>
                    <a:pt x="2180449" y="101599"/>
                  </a:moveTo>
                  <a:lnTo>
                    <a:pt x="143742" y="101599"/>
                  </a:lnTo>
                  <a:lnTo>
                    <a:pt x="190706" y="88899"/>
                  </a:lnTo>
                  <a:lnTo>
                    <a:pt x="2234145" y="88899"/>
                  </a:lnTo>
                  <a:lnTo>
                    <a:pt x="2180449" y="101599"/>
                  </a:lnTo>
                  <a:close/>
                </a:path>
                <a:path w="15087600" h="7594600">
                  <a:moveTo>
                    <a:pt x="1552873" y="114299"/>
                  </a:moveTo>
                  <a:lnTo>
                    <a:pt x="38961" y="114299"/>
                  </a:lnTo>
                  <a:lnTo>
                    <a:pt x="69074" y="101599"/>
                  </a:lnTo>
                  <a:lnTo>
                    <a:pt x="1707800" y="101599"/>
                  </a:lnTo>
                  <a:lnTo>
                    <a:pt x="1552873" y="114299"/>
                  </a:lnTo>
                  <a:close/>
                </a:path>
                <a:path w="15087600" h="7594600">
                  <a:moveTo>
                    <a:pt x="15087600" y="7594599"/>
                  </a:moveTo>
                  <a:lnTo>
                    <a:pt x="12824745" y="7594599"/>
                  </a:lnTo>
                  <a:lnTo>
                    <a:pt x="12773878" y="7581899"/>
                  </a:lnTo>
                  <a:lnTo>
                    <a:pt x="11415005" y="7581899"/>
                  </a:lnTo>
                  <a:lnTo>
                    <a:pt x="11364571" y="7569199"/>
                  </a:lnTo>
                  <a:lnTo>
                    <a:pt x="11212792" y="7569199"/>
                  </a:lnTo>
                  <a:lnTo>
                    <a:pt x="10580657" y="7556499"/>
                  </a:lnTo>
                  <a:lnTo>
                    <a:pt x="28701" y="7556499"/>
                  </a:lnTo>
                  <a:lnTo>
                    <a:pt x="16135" y="7543799"/>
                  </a:lnTo>
                  <a:lnTo>
                    <a:pt x="10125" y="7531099"/>
                  </a:lnTo>
                  <a:lnTo>
                    <a:pt x="11764" y="7505699"/>
                  </a:lnTo>
                  <a:lnTo>
                    <a:pt x="20233" y="7467599"/>
                  </a:lnTo>
                  <a:lnTo>
                    <a:pt x="25605" y="7429499"/>
                  </a:lnTo>
                  <a:lnTo>
                    <a:pt x="28428" y="7378699"/>
                  </a:lnTo>
                  <a:lnTo>
                    <a:pt x="29248" y="7327899"/>
                  </a:lnTo>
                  <a:lnTo>
                    <a:pt x="28610" y="7277099"/>
                  </a:lnTo>
                  <a:lnTo>
                    <a:pt x="27062" y="7226299"/>
                  </a:lnTo>
                  <a:lnTo>
                    <a:pt x="25150" y="7175499"/>
                  </a:lnTo>
                  <a:lnTo>
                    <a:pt x="23420" y="7111999"/>
                  </a:lnTo>
                  <a:lnTo>
                    <a:pt x="22704" y="7061199"/>
                  </a:lnTo>
                  <a:lnTo>
                    <a:pt x="21869" y="7010399"/>
                  </a:lnTo>
                  <a:lnTo>
                    <a:pt x="20937" y="6959599"/>
                  </a:lnTo>
                  <a:lnTo>
                    <a:pt x="19934" y="6908799"/>
                  </a:lnTo>
                  <a:lnTo>
                    <a:pt x="15681" y="6705599"/>
                  </a:lnTo>
                  <a:lnTo>
                    <a:pt x="14678" y="6654799"/>
                  </a:lnTo>
                  <a:lnTo>
                    <a:pt x="13746" y="6603999"/>
                  </a:lnTo>
                  <a:lnTo>
                    <a:pt x="12911" y="6553199"/>
                  </a:lnTo>
                  <a:lnTo>
                    <a:pt x="12195" y="6502399"/>
                  </a:lnTo>
                  <a:lnTo>
                    <a:pt x="11624" y="6451599"/>
                  </a:lnTo>
                  <a:lnTo>
                    <a:pt x="11220" y="6400799"/>
                  </a:lnTo>
                  <a:lnTo>
                    <a:pt x="11134" y="6273799"/>
                  </a:lnTo>
                  <a:lnTo>
                    <a:pt x="11256" y="6248399"/>
                  </a:lnTo>
                  <a:lnTo>
                    <a:pt x="11764" y="6197599"/>
                  </a:lnTo>
                  <a:lnTo>
                    <a:pt x="10871" y="6146799"/>
                  </a:lnTo>
                  <a:lnTo>
                    <a:pt x="9442" y="5994399"/>
                  </a:lnTo>
                  <a:lnTo>
                    <a:pt x="8534" y="5867399"/>
                  </a:lnTo>
                  <a:lnTo>
                    <a:pt x="7950" y="5778499"/>
                  </a:lnTo>
                  <a:lnTo>
                    <a:pt x="6192" y="5448299"/>
                  </a:lnTo>
                  <a:lnTo>
                    <a:pt x="5207" y="5232399"/>
                  </a:lnTo>
                  <a:lnTo>
                    <a:pt x="4254" y="5003799"/>
                  </a:lnTo>
                  <a:lnTo>
                    <a:pt x="3348" y="4762499"/>
                  </a:lnTo>
                  <a:lnTo>
                    <a:pt x="2501" y="4495799"/>
                  </a:lnTo>
                  <a:lnTo>
                    <a:pt x="1729" y="4229099"/>
                  </a:lnTo>
                  <a:lnTo>
                    <a:pt x="1046" y="3949699"/>
                  </a:lnTo>
                  <a:lnTo>
                    <a:pt x="445" y="3657599"/>
                  </a:lnTo>
                  <a:lnTo>
                    <a:pt x="0" y="3390899"/>
                  </a:lnTo>
                  <a:lnTo>
                    <a:pt x="0" y="2006599"/>
                  </a:lnTo>
                  <a:lnTo>
                    <a:pt x="367" y="1841499"/>
                  </a:lnTo>
                  <a:lnTo>
                    <a:pt x="654" y="1739899"/>
                  </a:lnTo>
                  <a:lnTo>
                    <a:pt x="1032" y="1625599"/>
                  </a:lnTo>
                  <a:lnTo>
                    <a:pt x="1529" y="1498599"/>
                  </a:lnTo>
                  <a:lnTo>
                    <a:pt x="1960" y="1409699"/>
                  </a:lnTo>
                  <a:lnTo>
                    <a:pt x="2814" y="1269999"/>
                  </a:lnTo>
                  <a:lnTo>
                    <a:pt x="3130" y="1231899"/>
                  </a:lnTo>
                  <a:lnTo>
                    <a:pt x="3462" y="1181099"/>
                  </a:lnTo>
                  <a:lnTo>
                    <a:pt x="4174" y="1104899"/>
                  </a:lnTo>
                  <a:lnTo>
                    <a:pt x="4953" y="1028699"/>
                  </a:lnTo>
                  <a:lnTo>
                    <a:pt x="5801" y="952499"/>
                  </a:lnTo>
                  <a:lnTo>
                    <a:pt x="6251" y="927099"/>
                  </a:lnTo>
                  <a:lnTo>
                    <a:pt x="6718" y="888999"/>
                  </a:lnTo>
                  <a:lnTo>
                    <a:pt x="7708" y="838199"/>
                  </a:lnTo>
                  <a:lnTo>
                    <a:pt x="8771" y="787399"/>
                  </a:lnTo>
                  <a:lnTo>
                    <a:pt x="9331" y="774699"/>
                  </a:lnTo>
                  <a:lnTo>
                    <a:pt x="9910" y="749299"/>
                  </a:lnTo>
                  <a:lnTo>
                    <a:pt x="11126" y="723899"/>
                  </a:lnTo>
                  <a:lnTo>
                    <a:pt x="11764" y="711199"/>
                  </a:lnTo>
                  <a:lnTo>
                    <a:pt x="13287" y="673099"/>
                  </a:lnTo>
                  <a:lnTo>
                    <a:pt x="13691" y="622299"/>
                  </a:lnTo>
                  <a:lnTo>
                    <a:pt x="13722" y="571499"/>
                  </a:lnTo>
                  <a:lnTo>
                    <a:pt x="14126" y="533399"/>
                  </a:lnTo>
                  <a:lnTo>
                    <a:pt x="15649" y="482599"/>
                  </a:lnTo>
                  <a:lnTo>
                    <a:pt x="17529" y="431799"/>
                  </a:lnTo>
                  <a:lnTo>
                    <a:pt x="19750" y="380999"/>
                  </a:lnTo>
                  <a:lnTo>
                    <a:pt x="22174" y="317499"/>
                  </a:lnTo>
                  <a:lnTo>
                    <a:pt x="27090" y="215899"/>
                  </a:lnTo>
                  <a:lnTo>
                    <a:pt x="29310" y="177799"/>
                  </a:lnTo>
                  <a:lnTo>
                    <a:pt x="31190" y="126999"/>
                  </a:lnTo>
                  <a:lnTo>
                    <a:pt x="35076" y="114299"/>
                  </a:lnTo>
                  <a:lnTo>
                    <a:pt x="1193370" y="114299"/>
                  </a:lnTo>
                  <a:lnTo>
                    <a:pt x="1039932" y="126999"/>
                  </a:lnTo>
                  <a:lnTo>
                    <a:pt x="634342" y="126999"/>
                  </a:lnTo>
                  <a:lnTo>
                    <a:pt x="584161" y="139699"/>
                  </a:lnTo>
                  <a:lnTo>
                    <a:pt x="237371" y="139699"/>
                  </a:lnTo>
                  <a:lnTo>
                    <a:pt x="188570" y="152399"/>
                  </a:lnTo>
                  <a:lnTo>
                    <a:pt x="116243" y="152399"/>
                  </a:lnTo>
                  <a:lnTo>
                    <a:pt x="89470" y="215899"/>
                  </a:lnTo>
                  <a:lnTo>
                    <a:pt x="87815" y="266699"/>
                  </a:lnTo>
                  <a:lnTo>
                    <a:pt x="86592" y="317499"/>
                  </a:lnTo>
                  <a:lnTo>
                    <a:pt x="84578" y="419099"/>
                  </a:lnTo>
                  <a:lnTo>
                    <a:pt x="83354" y="469899"/>
                  </a:lnTo>
                  <a:lnTo>
                    <a:pt x="81700" y="520699"/>
                  </a:lnTo>
                  <a:lnTo>
                    <a:pt x="80425" y="571499"/>
                  </a:lnTo>
                  <a:lnTo>
                    <a:pt x="78964" y="622299"/>
                  </a:lnTo>
                  <a:lnTo>
                    <a:pt x="77364" y="673099"/>
                  </a:lnTo>
                  <a:lnTo>
                    <a:pt x="75670" y="723899"/>
                  </a:lnTo>
                  <a:lnTo>
                    <a:pt x="72188" y="825499"/>
                  </a:lnTo>
                  <a:lnTo>
                    <a:pt x="70494" y="876299"/>
                  </a:lnTo>
                  <a:lnTo>
                    <a:pt x="68894" y="927099"/>
                  </a:lnTo>
                  <a:lnTo>
                    <a:pt x="67433" y="990599"/>
                  </a:lnTo>
                  <a:lnTo>
                    <a:pt x="66158" y="1041399"/>
                  </a:lnTo>
                  <a:lnTo>
                    <a:pt x="65684" y="1041399"/>
                  </a:lnTo>
                  <a:lnTo>
                    <a:pt x="64802" y="1066799"/>
                  </a:lnTo>
                  <a:lnTo>
                    <a:pt x="64394" y="1079499"/>
                  </a:lnTo>
                  <a:lnTo>
                    <a:pt x="64008" y="1104899"/>
                  </a:lnTo>
                  <a:lnTo>
                    <a:pt x="63643" y="1117599"/>
                  </a:lnTo>
                  <a:lnTo>
                    <a:pt x="62975" y="1168399"/>
                  </a:lnTo>
                  <a:lnTo>
                    <a:pt x="62387" y="1219199"/>
                  </a:lnTo>
                  <a:lnTo>
                    <a:pt x="61878" y="1295399"/>
                  </a:lnTo>
                  <a:lnTo>
                    <a:pt x="61445" y="1371599"/>
                  </a:lnTo>
                  <a:lnTo>
                    <a:pt x="61257" y="1409699"/>
                  </a:lnTo>
                  <a:lnTo>
                    <a:pt x="60896" y="1511299"/>
                  </a:lnTo>
                  <a:lnTo>
                    <a:pt x="60678" y="1587499"/>
                  </a:lnTo>
                  <a:lnTo>
                    <a:pt x="60491" y="1689099"/>
                  </a:lnTo>
                  <a:lnTo>
                    <a:pt x="60368" y="1790699"/>
                  </a:lnTo>
                  <a:lnTo>
                    <a:pt x="60362" y="2146299"/>
                  </a:lnTo>
                  <a:lnTo>
                    <a:pt x="60583" y="2374899"/>
                  </a:lnTo>
                  <a:lnTo>
                    <a:pt x="60870" y="2565399"/>
                  </a:lnTo>
                  <a:lnTo>
                    <a:pt x="61248" y="2755899"/>
                  </a:lnTo>
                  <a:lnTo>
                    <a:pt x="61748" y="2971799"/>
                  </a:lnTo>
                  <a:lnTo>
                    <a:pt x="62551" y="3263899"/>
                  </a:lnTo>
                  <a:lnTo>
                    <a:pt x="63491" y="3555999"/>
                  </a:lnTo>
                  <a:lnTo>
                    <a:pt x="64547" y="3848099"/>
                  </a:lnTo>
                  <a:lnTo>
                    <a:pt x="65699" y="4140199"/>
                  </a:lnTo>
                  <a:lnTo>
                    <a:pt x="66927" y="4419599"/>
                  </a:lnTo>
                  <a:lnTo>
                    <a:pt x="68210" y="4686299"/>
                  </a:lnTo>
                  <a:lnTo>
                    <a:pt x="70863" y="5168899"/>
                  </a:lnTo>
                  <a:lnTo>
                    <a:pt x="71862" y="5321299"/>
                  </a:lnTo>
                  <a:lnTo>
                    <a:pt x="73816" y="5587999"/>
                  </a:lnTo>
                  <a:lnTo>
                    <a:pt x="75059" y="5740399"/>
                  </a:lnTo>
                  <a:lnTo>
                    <a:pt x="76512" y="5867399"/>
                  </a:lnTo>
                  <a:lnTo>
                    <a:pt x="77568" y="5918199"/>
                  </a:lnTo>
                  <a:lnTo>
                    <a:pt x="77814" y="5930899"/>
                  </a:lnTo>
                  <a:lnTo>
                    <a:pt x="77937" y="6108699"/>
                  </a:lnTo>
                  <a:lnTo>
                    <a:pt x="78061" y="6159499"/>
                  </a:lnTo>
                  <a:lnTo>
                    <a:pt x="78300" y="6222999"/>
                  </a:lnTo>
                  <a:lnTo>
                    <a:pt x="78586" y="6273799"/>
                  </a:lnTo>
                  <a:lnTo>
                    <a:pt x="78966" y="6324599"/>
                  </a:lnTo>
                  <a:lnTo>
                    <a:pt x="79453" y="6375399"/>
                  </a:lnTo>
                  <a:lnTo>
                    <a:pt x="80063" y="6426199"/>
                  </a:lnTo>
                  <a:lnTo>
                    <a:pt x="80807" y="6464299"/>
                  </a:lnTo>
                  <a:lnTo>
                    <a:pt x="81700" y="6515099"/>
                  </a:lnTo>
                  <a:lnTo>
                    <a:pt x="81966" y="6565899"/>
                  </a:lnTo>
                  <a:lnTo>
                    <a:pt x="82680" y="6616699"/>
                  </a:lnTo>
                  <a:lnTo>
                    <a:pt x="83714" y="6667499"/>
                  </a:lnTo>
                  <a:lnTo>
                    <a:pt x="84940" y="6718299"/>
                  </a:lnTo>
                  <a:lnTo>
                    <a:pt x="86230" y="6756399"/>
                  </a:lnTo>
                  <a:lnTo>
                    <a:pt x="87456" y="6807199"/>
                  </a:lnTo>
                  <a:lnTo>
                    <a:pt x="88490" y="6857999"/>
                  </a:lnTo>
                  <a:lnTo>
                    <a:pt x="89204" y="6908799"/>
                  </a:lnTo>
                  <a:lnTo>
                    <a:pt x="89470" y="6946899"/>
                  </a:lnTo>
                  <a:lnTo>
                    <a:pt x="89428" y="7061199"/>
                  </a:lnTo>
                  <a:lnTo>
                    <a:pt x="89326" y="7111999"/>
                  </a:lnTo>
                  <a:lnTo>
                    <a:pt x="89129" y="7162799"/>
                  </a:lnTo>
                  <a:lnTo>
                    <a:pt x="88804" y="7213599"/>
                  </a:lnTo>
                  <a:lnTo>
                    <a:pt x="88319" y="7264399"/>
                  </a:lnTo>
                  <a:lnTo>
                    <a:pt x="87642" y="7315199"/>
                  </a:lnTo>
                  <a:lnTo>
                    <a:pt x="86741" y="7365999"/>
                  </a:lnTo>
                  <a:lnTo>
                    <a:pt x="85585" y="7416799"/>
                  </a:lnTo>
                  <a:lnTo>
                    <a:pt x="85585" y="7454899"/>
                  </a:lnTo>
                  <a:lnTo>
                    <a:pt x="87831" y="7467599"/>
                  </a:lnTo>
                  <a:lnTo>
                    <a:pt x="94813" y="7480299"/>
                  </a:lnTo>
                  <a:lnTo>
                    <a:pt x="106894" y="7492999"/>
                  </a:lnTo>
                  <a:lnTo>
                    <a:pt x="1319390" y="7492999"/>
                  </a:lnTo>
                  <a:lnTo>
                    <a:pt x="1371232" y="7505699"/>
                  </a:lnTo>
                  <a:lnTo>
                    <a:pt x="2649715" y="7505699"/>
                  </a:lnTo>
                  <a:lnTo>
                    <a:pt x="2796691" y="7518399"/>
                  </a:lnTo>
                  <a:lnTo>
                    <a:pt x="13208389" y="7518399"/>
                  </a:lnTo>
                  <a:lnTo>
                    <a:pt x="13258294" y="7531099"/>
                  </a:lnTo>
                  <a:lnTo>
                    <a:pt x="13809893" y="7531099"/>
                  </a:lnTo>
                  <a:lnTo>
                    <a:pt x="13860063" y="7543799"/>
                  </a:lnTo>
                  <a:lnTo>
                    <a:pt x="15087600" y="7543799"/>
                  </a:lnTo>
                  <a:lnTo>
                    <a:pt x="15087600" y="7594599"/>
                  </a:lnTo>
                  <a:close/>
                </a:path>
                <a:path w="15087600" h="7594600">
                  <a:moveTo>
                    <a:pt x="10813215" y="7505699"/>
                  </a:moveTo>
                  <a:lnTo>
                    <a:pt x="8149126" y="7505699"/>
                  </a:lnTo>
                  <a:lnTo>
                    <a:pt x="8807082" y="7492999"/>
                  </a:lnTo>
                  <a:lnTo>
                    <a:pt x="10762213" y="7492999"/>
                  </a:lnTo>
                  <a:lnTo>
                    <a:pt x="10813215" y="7505699"/>
                  </a:lnTo>
                  <a:close/>
                </a:path>
                <a:path w="15087600" h="7594600">
                  <a:moveTo>
                    <a:pt x="12459809" y="7518399"/>
                  </a:moveTo>
                  <a:lnTo>
                    <a:pt x="4948461" y="7518399"/>
                  </a:lnTo>
                  <a:lnTo>
                    <a:pt x="5693235" y="7505699"/>
                  </a:lnTo>
                  <a:lnTo>
                    <a:pt x="12409904" y="7505699"/>
                  </a:lnTo>
                  <a:lnTo>
                    <a:pt x="12459809" y="7518399"/>
                  </a:lnTo>
                  <a:close/>
                </a:path>
                <a:path w="15087600" h="7594600">
                  <a:moveTo>
                    <a:pt x="4777601" y="7581899"/>
                  </a:moveTo>
                  <a:lnTo>
                    <a:pt x="1859547" y="7581899"/>
                  </a:lnTo>
                  <a:lnTo>
                    <a:pt x="1493126" y="7569199"/>
                  </a:lnTo>
                  <a:lnTo>
                    <a:pt x="579344" y="7569199"/>
                  </a:lnTo>
                  <a:lnTo>
                    <a:pt x="529330" y="7556499"/>
                  </a:lnTo>
                  <a:lnTo>
                    <a:pt x="8006147" y="7556499"/>
                  </a:lnTo>
                  <a:lnTo>
                    <a:pt x="7618339" y="7569199"/>
                  </a:lnTo>
                  <a:lnTo>
                    <a:pt x="4777601" y="7581899"/>
                  </a:lnTo>
                  <a:close/>
                </a:path>
                <a:path w="15087600" h="7594600">
                  <a:moveTo>
                    <a:pt x="10419706" y="7569199"/>
                  </a:moveTo>
                  <a:lnTo>
                    <a:pt x="8895602" y="7569199"/>
                  </a:lnTo>
                  <a:lnTo>
                    <a:pt x="8847689" y="7556499"/>
                  </a:lnTo>
                  <a:lnTo>
                    <a:pt x="10472605" y="7556499"/>
                  </a:lnTo>
                  <a:lnTo>
                    <a:pt x="10419706" y="7569199"/>
                  </a:lnTo>
                  <a:close/>
                </a:path>
                <a:path w="15087600" h="7594600">
                  <a:moveTo>
                    <a:pt x="2953573" y="7594599"/>
                  </a:moveTo>
                  <a:lnTo>
                    <a:pt x="2751538" y="7594599"/>
                  </a:lnTo>
                  <a:lnTo>
                    <a:pt x="2701833" y="7581899"/>
                  </a:lnTo>
                  <a:lnTo>
                    <a:pt x="3004925" y="7581899"/>
                  </a:lnTo>
                  <a:lnTo>
                    <a:pt x="2953573" y="7594599"/>
                  </a:lnTo>
                  <a:close/>
                </a:path>
              </a:pathLst>
            </a:custGeom>
            <a:solidFill>
              <a:srgbClr val="373734"/>
            </a:solidFill>
          </p:spPr>
          <p:txBody>
            <a:bodyPr wrap="square" lIns="0" tIns="0" rIns="0" bIns="0" rtlCol="0"/>
            <a:lstStyle/>
            <a:p>
              <a:endParaRPr/>
            </a:p>
          </p:txBody>
        </p:sp>
        <p:sp>
          <p:nvSpPr>
            <p:cNvPr id="6" name="object 6"/>
            <p:cNvSpPr/>
            <p:nvPr/>
          </p:nvSpPr>
          <p:spPr>
            <a:xfrm>
              <a:off x="1654375" y="2402953"/>
              <a:ext cx="15017750" cy="7525384"/>
            </a:xfrm>
            <a:custGeom>
              <a:avLst/>
              <a:gdLst/>
              <a:ahLst/>
              <a:cxnLst/>
              <a:rect l="l" t="t" r="r" b="b"/>
              <a:pathLst>
                <a:path w="15017750" h="7525384">
                  <a:moveTo>
                    <a:pt x="15017446" y="7524950"/>
                  </a:moveTo>
                  <a:lnTo>
                    <a:pt x="0" y="7501624"/>
                  </a:lnTo>
                  <a:lnTo>
                    <a:pt x="0" y="2650337"/>
                  </a:lnTo>
                  <a:lnTo>
                    <a:pt x="54394" y="58312"/>
                  </a:lnTo>
                  <a:lnTo>
                    <a:pt x="7482445" y="0"/>
                  </a:lnTo>
                  <a:lnTo>
                    <a:pt x="14959166" y="15550"/>
                  </a:lnTo>
                  <a:lnTo>
                    <a:pt x="15017446" y="7524950"/>
                  </a:lnTo>
                  <a:close/>
                </a:path>
              </a:pathLst>
            </a:custGeom>
            <a:solidFill>
              <a:srgbClr val="FFFFFF"/>
            </a:solidFill>
          </p:spPr>
          <p:txBody>
            <a:bodyPr wrap="square" lIns="0" tIns="0" rIns="0" bIns="0" rtlCol="0"/>
            <a:lstStyle/>
            <a:p>
              <a:endParaRPr/>
            </a:p>
          </p:txBody>
        </p:sp>
        <p:sp>
          <p:nvSpPr>
            <p:cNvPr id="7" name="object 7"/>
            <p:cNvSpPr/>
            <p:nvPr/>
          </p:nvSpPr>
          <p:spPr>
            <a:xfrm>
              <a:off x="1623184" y="2352415"/>
              <a:ext cx="15087600" cy="7594600"/>
            </a:xfrm>
            <a:custGeom>
              <a:avLst/>
              <a:gdLst/>
              <a:ahLst/>
              <a:cxnLst/>
              <a:rect l="l" t="t" r="r" b="b"/>
              <a:pathLst>
                <a:path w="15087600" h="7594600">
                  <a:moveTo>
                    <a:pt x="12881192" y="12699"/>
                  </a:moveTo>
                  <a:lnTo>
                    <a:pt x="9383247" y="12699"/>
                  </a:lnTo>
                  <a:lnTo>
                    <a:pt x="9482639" y="0"/>
                  </a:lnTo>
                  <a:lnTo>
                    <a:pt x="12729601" y="0"/>
                  </a:lnTo>
                  <a:lnTo>
                    <a:pt x="12881192" y="12699"/>
                  </a:lnTo>
                  <a:close/>
                </a:path>
                <a:path w="15087600" h="7594600">
                  <a:moveTo>
                    <a:pt x="13943088" y="25399"/>
                  </a:moveTo>
                  <a:lnTo>
                    <a:pt x="3346233" y="25399"/>
                  </a:lnTo>
                  <a:lnTo>
                    <a:pt x="5158933" y="12699"/>
                  </a:lnTo>
                  <a:lnTo>
                    <a:pt x="13891443" y="12699"/>
                  </a:lnTo>
                  <a:lnTo>
                    <a:pt x="13943088" y="25399"/>
                  </a:lnTo>
                  <a:close/>
                </a:path>
                <a:path w="15087600" h="7594600">
                  <a:moveTo>
                    <a:pt x="14356248" y="38099"/>
                  </a:moveTo>
                  <a:lnTo>
                    <a:pt x="2098019" y="38099"/>
                  </a:lnTo>
                  <a:lnTo>
                    <a:pt x="2147481" y="25399"/>
                  </a:lnTo>
                  <a:lnTo>
                    <a:pt x="14304603" y="25399"/>
                  </a:lnTo>
                  <a:lnTo>
                    <a:pt x="14356248" y="38099"/>
                  </a:lnTo>
                  <a:close/>
                </a:path>
                <a:path w="15087600" h="7594600">
                  <a:moveTo>
                    <a:pt x="14908566" y="50799"/>
                  </a:moveTo>
                  <a:lnTo>
                    <a:pt x="1600445" y="50799"/>
                  </a:lnTo>
                  <a:lnTo>
                    <a:pt x="1752364" y="38099"/>
                  </a:lnTo>
                  <a:lnTo>
                    <a:pt x="14865122" y="38099"/>
                  </a:lnTo>
                  <a:lnTo>
                    <a:pt x="14908566" y="50799"/>
                  </a:lnTo>
                  <a:close/>
                </a:path>
                <a:path w="15087600" h="7594600">
                  <a:moveTo>
                    <a:pt x="15087600" y="7543799"/>
                  </a:moveTo>
                  <a:lnTo>
                    <a:pt x="15021440" y="7543799"/>
                  </a:lnTo>
                  <a:lnTo>
                    <a:pt x="15024293" y="7505699"/>
                  </a:lnTo>
                  <a:lnTo>
                    <a:pt x="15026782" y="7480299"/>
                  </a:lnTo>
                  <a:lnTo>
                    <a:pt x="15028542" y="7442199"/>
                  </a:lnTo>
                  <a:lnTo>
                    <a:pt x="15029210" y="7416799"/>
                  </a:lnTo>
                  <a:lnTo>
                    <a:pt x="15026792" y="7213599"/>
                  </a:lnTo>
                  <a:lnTo>
                    <a:pt x="15025651" y="7111999"/>
                  </a:lnTo>
                  <a:lnTo>
                    <a:pt x="15024592" y="7010399"/>
                  </a:lnTo>
                  <a:lnTo>
                    <a:pt x="15023642" y="6908799"/>
                  </a:lnTo>
                  <a:lnTo>
                    <a:pt x="15023216" y="6857999"/>
                  </a:lnTo>
                  <a:lnTo>
                    <a:pt x="15022827" y="6807199"/>
                  </a:lnTo>
                  <a:lnTo>
                    <a:pt x="15022480" y="6756399"/>
                  </a:lnTo>
                  <a:lnTo>
                    <a:pt x="15022176" y="6718299"/>
                  </a:lnTo>
                  <a:lnTo>
                    <a:pt x="15021920" y="6667499"/>
                  </a:lnTo>
                  <a:lnTo>
                    <a:pt x="15021715" y="6616699"/>
                  </a:lnTo>
                  <a:lnTo>
                    <a:pt x="15021594" y="6565899"/>
                  </a:lnTo>
                  <a:lnTo>
                    <a:pt x="15021505" y="6438899"/>
                  </a:lnTo>
                  <a:lnTo>
                    <a:pt x="15021701" y="6400799"/>
                  </a:lnTo>
                  <a:lnTo>
                    <a:pt x="15022378" y="6349999"/>
                  </a:lnTo>
                  <a:lnTo>
                    <a:pt x="15023310" y="6311899"/>
                  </a:lnTo>
                  <a:lnTo>
                    <a:pt x="15024339" y="6261099"/>
                  </a:lnTo>
                  <a:lnTo>
                    <a:pt x="15025303" y="6210299"/>
                  </a:lnTo>
                  <a:lnTo>
                    <a:pt x="15026044" y="6159499"/>
                  </a:lnTo>
                  <a:lnTo>
                    <a:pt x="15026223" y="6134099"/>
                  </a:lnTo>
                  <a:lnTo>
                    <a:pt x="15026308" y="6083299"/>
                  </a:lnTo>
                  <a:lnTo>
                    <a:pt x="15026214" y="6057899"/>
                  </a:lnTo>
                  <a:lnTo>
                    <a:pt x="15025324" y="6007099"/>
                  </a:lnTo>
                  <a:lnTo>
                    <a:pt x="15025150" y="5956299"/>
                  </a:lnTo>
                  <a:lnTo>
                    <a:pt x="15024657" y="5905499"/>
                  </a:lnTo>
                  <a:lnTo>
                    <a:pt x="15023890" y="5841999"/>
                  </a:lnTo>
                  <a:lnTo>
                    <a:pt x="15022896" y="5791199"/>
                  </a:lnTo>
                  <a:lnTo>
                    <a:pt x="15021720" y="5740399"/>
                  </a:lnTo>
                  <a:lnTo>
                    <a:pt x="15020408" y="5689599"/>
                  </a:lnTo>
                  <a:lnTo>
                    <a:pt x="15019004" y="5638799"/>
                  </a:lnTo>
                  <a:lnTo>
                    <a:pt x="15017554" y="5587999"/>
                  </a:lnTo>
                  <a:lnTo>
                    <a:pt x="15016042" y="5549899"/>
                  </a:lnTo>
                  <a:lnTo>
                    <a:pt x="15015514" y="5537199"/>
                  </a:lnTo>
                  <a:lnTo>
                    <a:pt x="15014976" y="5511799"/>
                  </a:lnTo>
                  <a:lnTo>
                    <a:pt x="15014426" y="5499099"/>
                  </a:lnTo>
                  <a:lnTo>
                    <a:pt x="15012716" y="5422899"/>
                  </a:lnTo>
                  <a:lnTo>
                    <a:pt x="15012127" y="5384799"/>
                  </a:lnTo>
                  <a:lnTo>
                    <a:pt x="15011529" y="5359399"/>
                  </a:lnTo>
                  <a:lnTo>
                    <a:pt x="15009684" y="5245099"/>
                  </a:lnTo>
                  <a:lnTo>
                    <a:pt x="15008417" y="5168899"/>
                  </a:lnTo>
                  <a:lnTo>
                    <a:pt x="15007122" y="5079999"/>
                  </a:lnTo>
                  <a:lnTo>
                    <a:pt x="15004464" y="4876799"/>
                  </a:lnTo>
                  <a:lnTo>
                    <a:pt x="15003106" y="4762499"/>
                  </a:lnTo>
                  <a:lnTo>
                    <a:pt x="15001041" y="4597399"/>
                  </a:lnTo>
                  <a:lnTo>
                    <a:pt x="14996850" y="4216399"/>
                  </a:lnTo>
                  <a:lnTo>
                    <a:pt x="14991249" y="3657599"/>
                  </a:lnTo>
                  <a:lnTo>
                    <a:pt x="14987817" y="3301999"/>
                  </a:lnTo>
                  <a:lnTo>
                    <a:pt x="14983845" y="2870199"/>
                  </a:lnTo>
                  <a:lnTo>
                    <a:pt x="14979513" y="2374899"/>
                  </a:lnTo>
                  <a:lnTo>
                    <a:pt x="14975118" y="1841499"/>
                  </a:lnTo>
                  <a:lnTo>
                    <a:pt x="14971106" y="1333499"/>
                  </a:lnTo>
                  <a:lnTo>
                    <a:pt x="14968577" y="990599"/>
                  </a:lnTo>
                  <a:lnTo>
                    <a:pt x="14967441" y="812799"/>
                  </a:lnTo>
                  <a:lnTo>
                    <a:pt x="14967089" y="749299"/>
                  </a:lnTo>
                  <a:lnTo>
                    <a:pt x="14967044" y="723899"/>
                  </a:lnTo>
                  <a:lnTo>
                    <a:pt x="14947972" y="279399"/>
                  </a:lnTo>
                  <a:lnTo>
                    <a:pt x="14943733" y="190499"/>
                  </a:lnTo>
                  <a:lnTo>
                    <a:pt x="14939224" y="152399"/>
                  </a:lnTo>
                  <a:lnTo>
                    <a:pt x="14925146" y="139699"/>
                  </a:lnTo>
                  <a:lnTo>
                    <a:pt x="14891929" y="126999"/>
                  </a:lnTo>
                  <a:lnTo>
                    <a:pt x="14783179" y="126999"/>
                  </a:lnTo>
                  <a:lnTo>
                    <a:pt x="14760864" y="114299"/>
                  </a:lnTo>
                  <a:lnTo>
                    <a:pt x="14638401" y="114299"/>
                  </a:lnTo>
                  <a:lnTo>
                    <a:pt x="14440664" y="101599"/>
                  </a:lnTo>
                  <a:lnTo>
                    <a:pt x="14192048" y="101599"/>
                  </a:lnTo>
                  <a:lnTo>
                    <a:pt x="14142373" y="88899"/>
                  </a:lnTo>
                  <a:lnTo>
                    <a:pt x="13591198" y="88899"/>
                  </a:lnTo>
                  <a:lnTo>
                    <a:pt x="13488778" y="76199"/>
                  </a:lnTo>
                  <a:lnTo>
                    <a:pt x="12718292" y="76199"/>
                  </a:lnTo>
                  <a:lnTo>
                    <a:pt x="12101902" y="63499"/>
                  </a:lnTo>
                  <a:lnTo>
                    <a:pt x="1190043" y="63499"/>
                  </a:lnTo>
                  <a:lnTo>
                    <a:pt x="1344475" y="50799"/>
                  </a:lnTo>
                  <a:lnTo>
                    <a:pt x="14967092" y="50799"/>
                  </a:lnTo>
                  <a:lnTo>
                    <a:pt x="14990357" y="63499"/>
                  </a:lnTo>
                  <a:lnTo>
                    <a:pt x="14992664" y="88899"/>
                  </a:lnTo>
                  <a:lnTo>
                    <a:pt x="14995821" y="139699"/>
                  </a:lnTo>
                  <a:lnTo>
                    <a:pt x="14998128" y="165099"/>
                  </a:lnTo>
                  <a:lnTo>
                    <a:pt x="15000585" y="203199"/>
                  </a:lnTo>
                  <a:lnTo>
                    <a:pt x="15002818" y="253999"/>
                  </a:lnTo>
                  <a:lnTo>
                    <a:pt x="15004891" y="304799"/>
                  </a:lnTo>
                  <a:lnTo>
                    <a:pt x="15010791" y="457199"/>
                  </a:lnTo>
                  <a:lnTo>
                    <a:pt x="15012864" y="520699"/>
                  </a:lnTo>
                  <a:lnTo>
                    <a:pt x="15015097" y="571499"/>
                  </a:lnTo>
                  <a:lnTo>
                    <a:pt x="15017554" y="622299"/>
                  </a:lnTo>
                  <a:lnTo>
                    <a:pt x="15017862" y="685799"/>
                  </a:lnTo>
                  <a:lnTo>
                    <a:pt x="15018531" y="787399"/>
                  </a:lnTo>
                  <a:lnTo>
                    <a:pt x="15020178" y="1003299"/>
                  </a:lnTo>
                  <a:lnTo>
                    <a:pt x="15022974" y="1333499"/>
                  </a:lnTo>
                  <a:lnTo>
                    <a:pt x="15026584" y="1752599"/>
                  </a:lnTo>
                  <a:lnTo>
                    <a:pt x="15030343" y="2146299"/>
                  </a:lnTo>
                  <a:lnTo>
                    <a:pt x="15034275" y="2565399"/>
                  </a:lnTo>
                  <a:lnTo>
                    <a:pt x="15037905" y="2920999"/>
                  </a:lnTo>
                  <a:lnTo>
                    <a:pt x="15040939" y="3213099"/>
                  </a:lnTo>
                  <a:lnTo>
                    <a:pt x="15044062" y="3505199"/>
                  </a:lnTo>
                  <a:lnTo>
                    <a:pt x="15047248" y="3784599"/>
                  </a:lnTo>
                  <a:lnTo>
                    <a:pt x="15049664" y="4000499"/>
                  </a:lnTo>
                  <a:lnTo>
                    <a:pt x="15052091" y="4190999"/>
                  </a:lnTo>
                  <a:lnTo>
                    <a:pt x="15054517" y="4394199"/>
                  </a:lnTo>
                  <a:lnTo>
                    <a:pt x="15059328" y="4737099"/>
                  </a:lnTo>
                  <a:lnTo>
                    <a:pt x="15060907" y="4851399"/>
                  </a:lnTo>
                  <a:lnTo>
                    <a:pt x="15062469" y="4952999"/>
                  </a:lnTo>
                  <a:lnTo>
                    <a:pt x="15064010" y="5041899"/>
                  </a:lnTo>
                  <a:lnTo>
                    <a:pt x="15064772" y="5092699"/>
                  </a:lnTo>
                  <a:lnTo>
                    <a:pt x="15067753" y="5245099"/>
                  </a:lnTo>
                  <a:lnTo>
                    <a:pt x="15069197" y="5321299"/>
                  </a:lnTo>
                  <a:lnTo>
                    <a:pt x="15071297" y="5397499"/>
                  </a:lnTo>
                  <a:lnTo>
                    <a:pt x="15072649" y="5448299"/>
                  </a:lnTo>
                  <a:lnTo>
                    <a:pt x="15073309" y="5460999"/>
                  </a:lnTo>
                  <a:lnTo>
                    <a:pt x="15073958" y="5486399"/>
                  </a:lnTo>
                  <a:lnTo>
                    <a:pt x="15075221" y="5511799"/>
                  </a:lnTo>
                  <a:lnTo>
                    <a:pt x="15075834" y="5511799"/>
                  </a:lnTo>
                  <a:lnTo>
                    <a:pt x="15078520" y="5562599"/>
                  </a:lnTo>
                  <a:lnTo>
                    <a:pt x="15080773" y="5613399"/>
                  </a:lnTo>
                  <a:lnTo>
                    <a:pt x="15082622" y="5664199"/>
                  </a:lnTo>
                  <a:lnTo>
                    <a:pt x="15084102" y="5714999"/>
                  </a:lnTo>
                  <a:lnTo>
                    <a:pt x="15085244" y="5765799"/>
                  </a:lnTo>
                  <a:lnTo>
                    <a:pt x="15086080" y="5816599"/>
                  </a:lnTo>
                  <a:lnTo>
                    <a:pt x="15086642" y="5880099"/>
                  </a:lnTo>
                  <a:lnTo>
                    <a:pt x="15086962" y="5930899"/>
                  </a:lnTo>
                  <a:lnTo>
                    <a:pt x="15086844" y="6070599"/>
                  </a:lnTo>
                  <a:lnTo>
                    <a:pt x="15086791" y="6083299"/>
                  </a:lnTo>
                  <a:lnTo>
                    <a:pt x="15086464" y="6134099"/>
                  </a:lnTo>
                  <a:lnTo>
                    <a:pt x="15084557" y="6349999"/>
                  </a:lnTo>
                  <a:lnTo>
                    <a:pt x="15084247" y="6388099"/>
                  </a:lnTo>
                  <a:lnTo>
                    <a:pt x="15083911" y="6438899"/>
                  </a:lnTo>
                  <a:lnTo>
                    <a:pt x="15083686" y="6489699"/>
                  </a:lnTo>
                  <a:lnTo>
                    <a:pt x="15083797" y="6654799"/>
                  </a:lnTo>
                  <a:lnTo>
                    <a:pt x="15083946" y="6705599"/>
                  </a:lnTo>
                  <a:lnTo>
                    <a:pt x="15084199" y="6756399"/>
                  </a:lnTo>
                  <a:lnTo>
                    <a:pt x="15084514" y="6807199"/>
                  </a:lnTo>
                  <a:lnTo>
                    <a:pt x="15084885" y="6857999"/>
                  </a:lnTo>
                  <a:lnTo>
                    <a:pt x="15085309" y="6908799"/>
                  </a:lnTo>
                  <a:lnTo>
                    <a:pt x="15085781" y="6959599"/>
                  </a:lnTo>
                  <a:lnTo>
                    <a:pt x="15086295" y="7010399"/>
                  </a:lnTo>
                  <a:lnTo>
                    <a:pt x="15086847" y="7061199"/>
                  </a:lnTo>
                  <a:lnTo>
                    <a:pt x="15087600" y="7124699"/>
                  </a:lnTo>
                  <a:lnTo>
                    <a:pt x="15087600" y="7543799"/>
                  </a:lnTo>
                  <a:close/>
                </a:path>
                <a:path w="15087600" h="7594600">
                  <a:moveTo>
                    <a:pt x="8997341" y="76199"/>
                  </a:moveTo>
                  <a:lnTo>
                    <a:pt x="784684" y="76199"/>
                  </a:lnTo>
                  <a:lnTo>
                    <a:pt x="834960" y="63499"/>
                  </a:lnTo>
                  <a:lnTo>
                    <a:pt x="9390309" y="63499"/>
                  </a:lnTo>
                  <a:lnTo>
                    <a:pt x="8997341" y="76199"/>
                  </a:lnTo>
                  <a:close/>
                </a:path>
                <a:path w="15087600" h="7594600">
                  <a:moveTo>
                    <a:pt x="2800725" y="88899"/>
                  </a:moveTo>
                  <a:lnTo>
                    <a:pt x="384567" y="88899"/>
                  </a:lnTo>
                  <a:lnTo>
                    <a:pt x="434474" y="76199"/>
                  </a:lnTo>
                  <a:lnTo>
                    <a:pt x="2852232" y="76199"/>
                  </a:lnTo>
                  <a:lnTo>
                    <a:pt x="2800725" y="88899"/>
                  </a:lnTo>
                  <a:close/>
                </a:path>
                <a:path w="15087600" h="7594600">
                  <a:moveTo>
                    <a:pt x="3887749" y="88899"/>
                  </a:moveTo>
                  <a:lnTo>
                    <a:pt x="3521826" y="88899"/>
                  </a:lnTo>
                  <a:lnTo>
                    <a:pt x="3315797" y="76199"/>
                  </a:lnTo>
                  <a:lnTo>
                    <a:pt x="5936213" y="76199"/>
                  </a:lnTo>
                  <a:lnTo>
                    <a:pt x="3887749" y="88899"/>
                  </a:lnTo>
                  <a:close/>
                </a:path>
                <a:path w="15087600" h="7594600">
                  <a:moveTo>
                    <a:pt x="2180449" y="101599"/>
                  </a:moveTo>
                  <a:lnTo>
                    <a:pt x="143742" y="101599"/>
                  </a:lnTo>
                  <a:lnTo>
                    <a:pt x="190706" y="88899"/>
                  </a:lnTo>
                  <a:lnTo>
                    <a:pt x="2234145" y="88899"/>
                  </a:lnTo>
                  <a:lnTo>
                    <a:pt x="2180449" y="101599"/>
                  </a:lnTo>
                  <a:close/>
                </a:path>
                <a:path w="15087600" h="7594600">
                  <a:moveTo>
                    <a:pt x="1552873" y="114299"/>
                  </a:moveTo>
                  <a:lnTo>
                    <a:pt x="38961" y="114299"/>
                  </a:lnTo>
                  <a:lnTo>
                    <a:pt x="69074" y="101599"/>
                  </a:lnTo>
                  <a:lnTo>
                    <a:pt x="1707800" y="101599"/>
                  </a:lnTo>
                  <a:lnTo>
                    <a:pt x="1552873" y="114299"/>
                  </a:lnTo>
                  <a:close/>
                </a:path>
                <a:path w="15087600" h="7594600">
                  <a:moveTo>
                    <a:pt x="15087600" y="7594599"/>
                  </a:moveTo>
                  <a:lnTo>
                    <a:pt x="12824745" y="7594599"/>
                  </a:lnTo>
                  <a:lnTo>
                    <a:pt x="12773878" y="7581899"/>
                  </a:lnTo>
                  <a:lnTo>
                    <a:pt x="11415005" y="7581899"/>
                  </a:lnTo>
                  <a:lnTo>
                    <a:pt x="11364571" y="7569199"/>
                  </a:lnTo>
                  <a:lnTo>
                    <a:pt x="11212792" y="7569199"/>
                  </a:lnTo>
                  <a:lnTo>
                    <a:pt x="10580657" y="7556499"/>
                  </a:lnTo>
                  <a:lnTo>
                    <a:pt x="28701" y="7556499"/>
                  </a:lnTo>
                  <a:lnTo>
                    <a:pt x="16135" y="7543799"/>
                  </a:lnTo>
                  <a:lnTo>
                    <a:pt x="10125" y="7531099"/>
                  </a:lnTo>
                  <a:lnTo>
                    <a:pt x="11764" y="7505699"/>
                  </a:lnTo>
                  <a:lnTo>
                    <a:pt x="20233" y="7467599"/>
                  </a:lnTo>
                  <a:lnTo>
                    <a:pt x="25605" y="7429499"/>
                  </a:lnTo>
                  <a:lnTo>
                    <a:pt x="28428" y="7378699"/>
                  </a:lnTo>
                  <a:lnTo>
                    <a:pt x="29248" y="7327899"/>
                  </a:lnTo>
                  <a:lnTo>
                    <a:pt x="28610" y="7277099"/>
                  </a:lnTo>
                  <a:lnTo>
                    <a:pt x="27062" y="7226299"/>
                  </a:lnTo>
                  <a:lnTo>
                    <a:pt x="25150" y="7175499"/>
                  </a:lnTo>
                  <a:lnTo>
                    <a:pt x="23420" y="7111999"/>
                  </a:lnTo>
                  <a:lnTo>
                    <a:pt x="22704" y="7061199"/>
                  </a:lnTo>
                  <a:lnTo>
                    <a:pt x="21869" y="7010399"/>
                  </a:lnTo>
                  <a:lnTo>
                    <a:pt x="20937" y="6959599"/>
                  </a:lnTo>
                  <a:lnTo>
                    <a:pt x="19934" y="6908799"/>
                  </a:lnTo>
                  <a:lnTo>
                    <a:pt x="15681" y="6705599"/>
                  </a:lnTo>
                  <a:lnTo>
                    <a:pt x="14678" y="6654799"/>
                  </a:lnTo>
                  <a:lnTo>
                    <a:pt x="13746" y="6603999"/>
                  </a:lnTo>
                  <a:lnTo>
                    <a:pt x="12911" y="6553199"/>
                  </a:lnTo>
                  <a:lnTo>
                    <a:pt x="12196" y="6502399"/>
                  </a:lnTo>
                  <a:lnTo>
                    <a:pt x="11624" y="6451599"/>
                  </a:lnTo>
                  <a:lnTo>
                    <a:pt x="11220" y="6400799"/>
                  </a:lnTo>
                  <a:lnTo>
                    <a:pt x="11134" y="6273799"/>
                  </a:lnTo>
                  <a:lnTo>
                    <a:pt x="11256" y="6248399"/>
                  </a:lnTo>
                  <a:lnTo>
                    <a:pt x="11764" y="6197599"/>
                  </a:lnTo>
                  <a:lnTo>
                    <a:pt x="10871" y="6146799"/>
                  </a:lnTo>
                  <a:lnTo>
                    <a:pt x="9442" y="5994399"/>
                  </a:lnTo>
                  <a:lnTo>
                    <a:pt x="8534" y="5867399"/>
                  </a:lnTo>
                  <a:lnTo>
                    <a:pt x="7950" y="5778499"/>
                  </a:lnTo>
                  <a:lnTo>
                    <a:pt x="6192" y="5448299"/>
                  </a:lnTo>
                  <a:lnTo>
                    <a:pt x="5207" y="5232399"/>
                  </a:lnTo>
                  <a:lnTo>
                    <a:pt x="4254" y="5003799"/>
                  </a:lnTo>
                  <a:lnTo>
                    <a:pt x="3348" y="4762499"/>
                  </a:lnTo>
                  <a:lnTo>
                    <a:pt x="2501" y="4495799"/>
                  </a:lnTo>
                  <a:lnTo>
                    <a:pt x="1729" y="4229099"/>
                  </a:lnTo>
                  <a:lnTo>
                    <a:pt x="1046" y="3949699"/>
                  </a:lnTo>
                  <a:lnTo>
                    <a:pt x="445" y="3657599"/>
                  </a:lnTo>
                  <a:lnTo>
                    <a:pt x="0" y="3390899"/>
                  </a:lnTo>
                  <a:lnTo>
                    <a:pt x="0" y="2006599"/>
                  </a:lnTo>
                  <a:lnTo>
                    <a:pt x="368" y="1841499"/>
                  </a:lnTo>
                  <a:lnTo>
                    <a:pt x="654" y="1739899"/>
                  </a:lnTo>
                  <a:lnTo>
                    <a:pt x="1032" y="1625599"/>
                  </a:lnTo>
                  <a:lnTo>
                    <a:pt x="1529" y="1498599"/>
                  </a:lnTo>
                  <a:lnTo>
                    <a:pt x="1960" y="1409699"/>
                  </a:lnTo>
                  <a:lnTo>
                    <a:pt x="2814" y="1269999"/>
                  </a:lnTo>
                  <a:lnTo>
                    <a:pt x="3130" y="1231899"/>
                  </a:lnTo>
                  <a:lnTo>
                    <a:pt x="3462" y="1181099"/>
                  </a:lnTo>
                  <a:lnTo>
                    <a:pt x="4174" y="1104899"/>
                  </a:lnTo>
                  <a:lnTo>
                    <a:pt x="4953" y="1028699"/>
                  </a:lnTo>
                  <a:lnTo>
                    <a:pt x="5801" y="952499"/>
                  </a:lnTo>
                  <a:lnTo>
                    <a:pt x="6251" y="927099"/>
                  </a:lnTo>
                  <a:lnTo>
                    <a:pt x="6718" y="888999"/>
                  </a:lnTo>
                  <a:lnTo>
                    <a:pt x="7708" y="838199"/>
                  </a:lnTo>
                  <a:lnTo>
                    <a:pt x="8771" y="787399"/>
                  </a:lnTo>
                  <a:lnTo>
                    <a:pt x="9331" y="774699"/>
                  </a:lnTo>
                  <a:lnTo>
                    <a:pt x="9910" y="749299"/>
                  </a:lnTo>
                  <a:lnTo>
                    <a:pt x="11126" y="723899"/>
                  </a:lnTo>
                  <a:lnTo>
                    <a:pt x="11764" y="711199"/>
                  </a:lnTo>
                  <a:lnTo>
                    <a:pt x="13287" y="673099"/>
                  </a:lnTo>
                  <a:lnTo>
                    <a:pt x="13691" y="622299"/>
                  </a:lnTo>
                  <a:lnTo>
                    <a:pt x="13722" y="571499"/>
                  </a:lnTo>
                  <a:lnTo>
                    <a:pt x="14126" y="533399"/>
                  </a:lnTo>
                  <a:lnTo>
                    <a:pt x="15649" y="482599"/>
                  </a:lnTo>
                  <a:lnTo>
                    <a:pt x="17529" y="431799"/>
                  </a:lnTo>
                  <a:lnTo>
                    <a:pt x="19750" y="380999"/>
                  </a:lnTo>
                  <a:lnTo>
                    <a:pt x="22174" y="317499"/>
                  </a:lnTo>
                  <a:lnTo>
                    <a:pt x="27090" y="215899"/>
                  </a:lnTo>
                  <a:lnTo>
                    <a:pt x="29310" y="177799"/>
                  </a:lnTo>
                  <a:lnTo>
                    <a:pt x="31190" y="126999"/>
                  </a:lnTo>
                  <a:lnTo>
                    <a:pt x="35076" y="114299"/>
                  </a:lnTo>
                  <a:lnTo>
                    <a:pt x="1193370" y="114299"/>
                  </a:lnTo>
                  <a:lnTo>
                    <a:pt x="1039932" y="126999"/>
                  </a:lnTo>
                  <a:lnTo>
                    <a:pt x="634342" y="126999"/>
                  </a:lnTo>
                  <a:lnTo>
                    <a:pt x="584161" y="139699"/>
                  </a:lnTo>
                  <a:lnTo>
                    <a:pt x="237371" y="139699"/>
                  </a:lnTo>
                  <a:lnTo>
                    <a:pt x="188570" y="152399"/>
                  </a:lnTo>
                  <a:lnTo>
                    <a:pt x="116243" y="152399"/>
                  </a:lnTo>
                  <a:lnTo>
                    <a:pt x="89470" y="215899"/>
                  </a:lnTo>
                  <a:lnTo>
                    <a:pt x="87815" y="266699"/>
                  </a:lnTo>
                  <a:lnTo>
                    <a:pt x="86592" y="317499"/>
                  </a:lnTo>
                  <a:lnTo>
                    <a:pt x="84578" y="419099"/>
                  </a:lnTo>
                  <a:lnTo>
                    <a:pt x="83355" y="469899"/>
                  </a:lnTo>
                  <a:lnTo>
                    <a:pt x="81700" y="520699"/>
                  </a:lnTo>
                  <a:lnTo>
                    <a:pt x="80425" y="571499"/>
                  </a:lnTo>
                  <a:lnTo>
                    <a:pt x="78964" y="622299"/>
                  </a:lnTo>
                  <a:lnTo>
                    <a:pt x="77364" y="673099"/>
                  </a:lnTo>
                  <a:lnTo>
                    <a:pt x="75670" y="723899"/>
                  </a:lnTo>
                  <a:lnTo>
                    <a:pt x="72188" y="825499"/>
                  </a:lnTo>
                  <a:lnTo>
                    <a:pt x="70494" y="876299"/>
                  </a:lnTo>
                  <a:lnTo>
                    <a:pt x="68894" y="927099"/>
                  </a:lnTo>
                  <a:lnTo>
                    <a:pt x="67433" y="990599"/>
                  </a:lnTo>
                  <a:lnTo>
                    <a:pt x="66158" y="1041399"/>
                  </a:lnTo>
                  <a:lnTo>
                    <a:pt x="65684" y="1041399"/>
                  </a:lnTo>
                  <a:lnTo>
                    <a:pt x="64802" y="1066799"/>
                  </a:lnTo>
                  <a:lnTo>
                    <a:pt x="64394" y="1079499"/>
                  </a:lnTo>
                  <a:lnTo>
                    <a:pt x="64008" y="1104899"/>
                  </a:lnTo>
                  <a:lnTo>
                    <a:pt x="63643" y="1117599"/>
                  </a:lnTo>
                  <a:lnTo>
                    <a:pt x="62975" y="1168399"/>
                  </a:lnTo>
                  <a:lnTo>
                    <a:pt x="62387" y="1219199"/>
                  </a:lnTo>
                  <a:lnTo>
                    <a:pt x="61878" y="1295399"/>
                  </a:lnTo>
                  <a:lnTo>
                    <a:pt x="61445" y="1371599"/>
                  </a:lnTo>
                  <a:lnTo>
                    <a:pt x="61257" y="1409699"/>
                  </a:lnTo>
                  <a:lnTo>
                    <a:pt x="60896" y="1511299"/>
                  </a:lnTo>
                  <a:lnTo>
                    <a:pt x="60678" y="1587499"/>
                  </a:lnTo>
                  <a:lnTo>
                    <a:pt x="60491" y="1689099"/>
                  </a:lnTo>
                  <a:lnTo>
                    <a:pt x="60368" y="1790699"/>
                  </a:lnTo>
                  <a:lnTo>
                    <a:pt x="60362" y="2146299"/>
                  </a:lnTo>
                  <a:lnTo>
                    <a:pt x="60584" y="2374899"/>
                  </a:lnTo>
                  <a:lnTo>
                    <a:pt x="60870" y="2565399"/>
                  </a:lnTo>
                  <a:lnTo>
                    <a:pt x="61248" y="2755899"/>
                  </a:lnTo>
                  <a:lnTo>
                    <a:pt x="61749" y="2971799"/>
                  </a:lnTo>
                  <a:lnTo>
                    <a:pt x="62551" y="3263899"/>
                  </a:lnTo>
                  <a:lnTo>
                    <a:pt x="63491" y="3555999"/>
                  </a:lnTo>
                  <a:lnTo>
                    <a:pt x="64547" y="3848099"/>
                  </a:lnTo>
                  <a:lnTo>
                    <a:pt x="65699" y="4140199"/>
                  </a:lnTo>
                  <a:lnTo>
                    <a:pt x="66927" y="4419599"/>
                  </a:lnTo>
                  <a:lnTo>
                    <a:pt x="68210" y="4686299"/>
                  </a:lnTo>
                  <a:lnTo>
                    <a:pt x="70863" y="5168899"/>
                  </a:lnTo>
                  <a:lnTo>
                    <a:pt x="71862" y="5321299"/>
                  </a:lnTo>
                  <a:lnTo>
                    <a:pt x="73816" y="5587999"/>
                  </a:lnTo>
                  <a:lnTo>
                    <a:pt x="75059" y="5740399"/>
                  </a:lnTo>
                  <a:lnTo>
                    <a:pt x="76512" y="5867399"/>
                  </a:lnTo>
                  <a:lnTo>
                    <a:pt x="77568" y="5918199"/>
                  </a:lnTo>
                  <a:lnTo>
                    <a:pt x="77814" y="5930899"/>
                  </a:lnTo>
                  <a:lnTo>
                    <a:pt x="77937" y="6108699"/>
                  </a:lnTo>
                  <a:lnTo>
                    <a:pt x="78061" y="6159499"/>
                  </a:lnTo>
                  <a:lnTo>
                    <a:pt x="78300" y="6222999"/>
                  </a:lnTo>
                  <a:lnTo>
                    <a:pt x="78586" y="6273799"/>
                  </a:lnTo>
                  <a:lnTo>
                    <a:pt x="78966" y="6324599"/>
                  </a:lnTo>
                  <a:lnTo>
                    <a:pt x="79453" y="6375399"/>
                  </a:lnTo>
                  <a:lnTo>
                    <a:pt x="80063" y="6426199"/>
                  </a:lnTo>
                  <a:lnTo>
                    <a:pt x="80807" y="6464299"/>
                  </a:lnTo>
                  <a:lnTo>
                    <a:pt x="81700" y="6515099"/>
                  </a:lnTo>
                  <a:lnTo>
                    <a:pt x="81966" y="6565899"/>
                  </a:lnTo>
                  <a:lnTo>
                    <a:pt x="82680" y="6616699"/>
                  </a:lnTo>
                  <a:lnTo>
                    <a:pt x="83714" y="6667499"/>
                  </a:lnTo>
                  <a:lnTo>
                    <a:pt x="84940" y="6718299"/>
                  </a:lnTo>
                  <a:lnTo>
                    <a:pt x="86230" y="6756399"/>
                  </a:lnTo>
                  <a:lnTo>
                    <a:pt x="87456" y="6807199"/>
                  </a:lnTo>
                  <a:lnTo>
                    <a:pt x="88490" y="6857999"/>
                  </a:lnTo>
                  <a:lnTo>
                    <a:pt x="89204" y="6908799"/>
                  </a:lnTo>
                  <a:lnTo>
                    <a:pt x="89470" y="6946899"/>
                  </a:lnTo>
                  <a:lnTo>
                    <a:pt x="89428" y="7061199"/>
                  </a:lnTo>
                  <a:lnTo>
                    <a:pt x="89326" y="7111999"/>
                  </a:lnTo>
                  <a:lnTo>
                    <a:pt x="89129" y="7162799"/>
                  </a:lnTo>
                  <a:lnTo>
                    <a:pt x="88804" y="7213599"/>
                  </a:lnTo>
                  <a:lnTo>
                    <a:pt x="88319" y="7264399"/>
                  </a:lnTo>
                  <a:lnTo>
                    <a:pt x="87642" y="7315199"/>
                  </a:lnTo>
                  <a:lnTo>
                    <a:pt x="86742" y="7365999"/>
                  </a:lnTo>
                  <a:lnTo>
                    <a:pt x="85585" y="7416799"/>
                  </a:lnTo>
                  <a:lnTo>
                    <a:pt x="85585" y="7454899"/>
                  </a:lnTo>
                  <a:lnTo>
                    <a:pt x="87831" y="7467599"/>
                  </a:lnTo>
                  <a:lnTo>
                    <a:pt x="94813" y="7480299"/>
                  </a:lnTo>
                  <a:lnTo>
                    <a:pt x="106894" y="7492999"/>
                  </a:lnTo>
                  <a:lnTo>
                    <a:pt x="1319390" y="7492999"/>
                  </a:lnTo>
                  <a:lnTo>
                    <a:pt x="1371232" y="7505699"/>
                  </a:lnTo>
                  <a:lnTo>
                    <a:pt x="2649715" y="7505699"/>
                  </a:lnTo>
                  <a:lnTo>
                    <a:pt x="2796691" y="7518399"/>
                  </a:lnTo>
                  <a:lnTo>
                    <a:pt x="13208389" y="7518399"/>
                  </a:lnTo>
                  <a:lnTo>
                    <a:pt x="13258294" y="7531099"/>
                  </a:lnTo>
                  <a:lnTo>
                    <a:pt x="13809893" y="7531099"/>
                  </a:lnTo>
                  <a:lnTo>
                    <a:pt x="13860063" y="7543799"/>
                  </a:lnTo>
                  <a:lnTo>
                    <a:pt x="15087600" y="7543799"/>
                  </a:lnTo>
                  <a:lnTo>
                    <a:pt x="15087600" y="7594599"/>
                  </a:lnTo>
                  <a:close/>
                </a:path>
                <a:path w="15087600" h="7594600">
                  <a:moveTo>
                    <a:pt x="10813215" y="7505699"/>
                  </a:moveTo>
                  <a:lnTo>
                    <a:pt x="8149126" y="7505699"/>
                  </a:lnTo>
                  <a:lnTo>
                    <a:pt x="8807082" y="7492999"/>
                  </a:lnTo>
                  <a:lnTo>
                    <a:pt x="10762213" y="7492999"/>
                  </a:lnTo>
                  <a:lnTo>
                    <a:pt x="10813215" y="7505699"/>
                  </a:lnTo>
                  <a:close/>
                </a:path>
                <a:path w="15087600" h="7594600">
                  <a:moveTo>
                    <a:pt x="12459809" y="7518399"/>
                  </a:moveTo>
                  <a:lnTo>
                    <a:pt x="4948461" y="7518399"/>
                  </a:lnTo>
                  <a:lnTo>
                    <a:pt x="5693235" y="7505699"/>
                  </a:lnTo>
                  <a:lnTo>
                    <a:pt x="12409904" y="7505699"/>
                  </a:lnTo>
                  <a:lnTo>
                    <a:pt x="12459809" y="7518399"/>
                  </a:lnTo>
                  <a:close/>
                </a:path>
                <a:path w="15087600" h="7594600">
                  <a:moveTo>
                    <a:pt x="4777601" y="7581899"/>
                  </a:moveTo>
                  <a:lnTo>
                    <a:pt x="1859547" y="7581899"/>
                  </a:lnTo>
                  <a:lnTo>
                    <a:pt x="1493126" y="7569199"/>
                  </a:lnTo>
                  <a:lnTo>
                    <a:pt x="579344" y="7569199"/>
                  </a:lnTo>
                  <a:lnTo>
                    <a:pt x="529330" y="7556499"/>
                  </a:lnTo>
                  <a:lnTo>
                    <a:pt x="8006147" y="7556499"/>
                  </a:lnTo>
                  <a:lnTo>
                    <a:pt x="7618339" y="7569199"/>
                  </a:lnTo>
                  <a:lnTo>
                    <a:pt x="4777601" y="7581899"/>
                  </a:lnTo>
                  <a:close/>
                </a:path>
                <a:path w="15087600" h="7594600">
                  <a:moveTo>
                    <a:pt x="10419706" y="7569199"/>
                  </a:moveTo>
                  <a:lnTo>
                    <a:pt x="8895602" y="7569199"/>
                  </a:lnTo>
                  <a:lnTo>
                    <a:pt x="8847689" y="7556499"/>
                  </a:lnTo>
                  <a:lnTo>
                    <a:pt x="10472605" y="7556499"/>
                  </a:lnTo>
                  <a:lnTo>
                    <a:pt x="10419706" y="7569199"/>
                  </a:lnTo>
                  <a:close/>
                </a:path>
                <a:path w="15087600" h="7594600">
                  <a:moveTo>
                    <a:pt x="2953573" y="7594599"/>
                  </a:moveTo>
                  <a:lnTo>
                    <a:pt x="2751538" y="7594599"/>
                  </a:lnTo>
                  <a:lnTo>
                    <a:pt x="2701833" y="7581899"/>
                  </a:lnTo>
                  <a:lnTo>
                    <a:pt x="3004925" y="7581899"/>
                  </a:lnTo>
                  <a:lnTo>
                    <a:pt x="2953573" y="7594599"/>
                  </a:lnTo>
                  <a:close/>
                </a:path>
              </a:pathLst>
            </a:custGeom>
            <a:solidFill>
              <a:srgbClr val="373734"/>
            </a:solidFill>
          </p:spPr>
          <p:txBody>
            <a:bodyPr wrap="square" lIns="0" tIns="0" rIns="0" bIns="0" rtlCol="0"/>
            <a:lstStyle/>
            <a:p>
              <a:endParaRPr/>
            </a:p>
          </p:txBody>
        </p:sp>
        <p:sp>
          <p:nvSpPr>
            <p:cNvPr id="8" name="object 8"/>
            <p:cNvSpPr/>
            <p:nvPr/>
          </p:nvSpPr>
          <p:spPr>
            <a:xfrm>
              <a:off x="3001331" y="3857215"/>
              <a:ext cx="5344160" cy="5207000"/>
            </a:xfrm>
            <a:custGeom>
              <a:avLst/>
              <a:gdLst/>
              <a:ahLst/>
              <a:cxnLst/>
              <a:rect l="l" t="t" r="r" b="b"/>
              <a:pathLst>
                <a:path w="5344159" h="5207000">
                  <a:moveTo>
                    <a:pt x="3260699" y="12699"/>
                  </a:moveTo>
                  <a:lnTo>
                    <a:pt x="2947605" y="12699"/>
                  </a:lnTo>
                  <a:lnTo>
                    <a:pt x="3058460" y="0"/>
                  </a:lnTo>
                  <a:lnTo>
                    <a:pt x="3221051" y="0"/>
                  </a:lnTo>
                  <a:lnTo>
                    <a:pt x="3260699" y="12699"/>
                  </a:lnTo>
                  <a:close/>
                </a:path>
                <a:path w="5344159" h="5207000">
                  <a:moveTo>
                    <a:pt x="3446103" y="12699"/>
                  </a:moveTo>
                  <a:lnTo>
                    <a:pt x="3338939" y="12699"/>
                  </a:lnTo>
                  <a:lnTo>
                    <a:pt x="3378587" y="0"/>
                  </a:lnTo>
                  <a:lnTo>
                    <a:pt x="3428828" y="0"/>
                  </a:lnTo>
                  <a:lnTo>
                    <a:pt x="3446103" y="12699"/>
                  </a:lnTo>
                  <a:close/>
                </a:path>
                <a:path w="5344159" h="5207000">
                  <a:moveTo>
                    <a:pt x="3582540" y="12699"/>
                  </a:moveTo>
                  <a:lnTo>
                    <a:pt x="3472828" y="12699"/>
                  </a:lnTo>
                  <a:lnTo>
                    <a:pt x="3500849" y="0"/>
                  </a:lnTo>
                  <a:lnTo>
                    <a:pt x="3528212" y="0"/>
                  </a:lnTo>
                  <a:lnTo>
                    <a:pt x="3582540" y="12699"/>
                  </a:lnTo>
                  <a:close/>
                </a:path>
                <a:path w="5344159" h="5207000">
                  <a:moveTo>
                    <a:pt x="2015618" y="25399"/>
                  </a:moveTo>
                  <a:lnTo>
                    <a:pt x="1823594" y="25399"/>
                  </a:lnTo>
                  <a:lnTo>
                    <a:pt x="1872148" y="12699"/>
                  </a:lnTo>
                  <a:lnTo>
                    <a:pt x="1979751" y="12699"/>
                  </a:lnTo>
                  <a:lnTo>
                    <a:pt x="2015618" y="25399"/>
                  </a:lnTo>
                  <a:close/>
                </a:path>
                <a:path w="5344159" h="5207000">
                  <a:moveTo>
                    <a:pt x="2610599" y="25399"/>
                  </a:moveTo>
                  <a:lnTo>
                    <a:pt x="2273944" y="25399"/>
                  </a:lnTo>
                  <a:lnTo>
                    <a:pt x="2322955" y="12699"/>
                  </a:lnTo>
                  <a:lnTo>
                    <a:pt x="2515655" y="12699"/>
                  </a:lnTo>
                  <a:lnTo>
                    <a:pt x="2610599" y="25399"/>
                  </a:lnTo>
                  <a:close/>
                </a:path>
                <a:path w="5344159" h="5207000">
                  <a:moveTo>
                    <a:pt x="3783680" y="25399"/>
                  </a:moveTo>
                  <a:lnTo>
                    <a:pt x="2707506" y="25399"/>
                  </a:lnTo>
                  <a:lnTo>
                    <a:pt x="2799574" y="12699"/>
                  </a:lnTo>
                  <a:lnTo>
                    <a:pt x="3764911" y="12699"/>
                  </a:lnTo>
                  <a:lnTo>
                    <a:pt x="3783680" y="25399"/>
                  </a:lnTo>
                  <a:close/>
                </a:path>
                <a:path w="5344159" h="5207000">
                  <a:moveTo>
                    <a:pt x="3866844" y="38099"/>
                  </a:moveTo>
                  <a:lnTo>
                    <a:pt x="1580284" y="38099"/>
                  </a:lnTo>
                  <a:lnTo>
                    <a:pt x="1628985" y="25399"/>
                  </a:lnTo>
                  <a:lnTo>
                    <a:pt x="3825064" y="25399"/>
                  </a:lnTo>
                  <a:lnTo>
                    <a:pt x="3866844" y="38099"/>
                  </a:lnTo>
                  <a:close/>
                </a:path>
                <a:path w="5344159" h="5207000">
                  <a:moveTo>
                    <a:pt x="4109126" y="50799"/>
                  </a:moveTo>
                  <a:lnTo>
                    <a:pt x="1385578" y="50799"/>
                  </a:lnTo>
                  <a:lnTo>
                    <a:pt x="1434220" y="38099"/>
                  </a:lnTo>
                  <a:lnTo>
                    <a:pt x="4056503" y="38099"/>
                  </a:lnTo>
                  <a:lnTo>
                    <a:pt x="4109126" y="50799"/>
                  </a:lnTo>
                  <a:close/>
                </a:path>
                <a:path w="5344159" h="5207000">
                  <a:moveTo>
                    <a:pt x="4213981" y="63499"/>
                  </a:moveTo>
                  <a:lnTo>
                    <a:pt x="1234861" y="63499"/>
                  </a:lnTo>
                  <a:lnTo>
                    <a:pt x="1288420" y="50799"/>
                  </a:lnTo>
                  <a:lnTo>
                    <a:pt x="4161631" y="50799"/>
                  </a:lnTo>
                  <a:lnTo>
                    <a:pt x="4213981" y="63499"/>
                  </a:lnTo>
                  <a:close/>
                </a:path>
                <a:path w="5344159" h="5207000">
                  <a:moveTo>
                    <a:pt x="4512187" y="101599"/>
                  </a:moveTo>
                  <a:lnTo>
                    <a:pt x="974930" y="101599"/>
                  </a:lnTo>
                  <a:lnTo>
                    <a:pt x="1076028" y="76199"/>
                  </a:lnTo>
                  <a:lnTo>
                    <a:pt x="1128796" y="76199"/>
                  </a:lnTo>
                  <a:lnTo>
                    <a:pt x="1181697" y="63499"/>
                  </a:lnTo>
                  <a:lnTo>
                    <a:pt x="4266135" y="63499"/>
                  </a:lnTo>
                  <a:lnTo>
                    <a:pt x="4363969" y="88899"/>
                  </a:lnTo>
                  <a:lnTo>
                    <a:pt x="4462742" y="88899"/>
                  </a:lnTo>
                  <a:lnTo>
                    <a:pt x="4512187" y="101599"/>
                  </a:lnTo>
                  <a:close/>
                </a:path>
                <a:path w="5344159" h="5207000">
                  <a:moveTo>
                    <a:pt x="4294275" y="5118099"/>
                  </a:moveTo>
                  <a:lnTo>
                    <a:pt x="1629514" y="5118099"/>
                  </a:lnTo>
                  <a:lnTo>
                    <a:pt x="1582042" y="5105399"/>
                  </a:lnTo>
                  <a:lnTo>
                    <a:pt x="1534570" y="5105399"/>
                  </a:lnTo>
                  <a:lnTo>
                    <a:pt x="1487099" y="5092699"/>
                  </a:lnTo>
                  <a:lnTo>
                    <a:pt x="1439627" y="5092699"/>
                  </a:lnTo>
                  <a:lnTo>
                    <a:pt x="1392155" y="5079999"/>
                  </a:lnTo>
                  <a:lnTo>
                    <a:pt x="1344683" y="5079999"/>
                  </a:lnTo>
                  <a:lnTo>
                    <a:pt x="1296858" y="5067299"/>
                  </a:lnTo>
                  <a:lnTo>
                    <a:pt x="1249021" y="5067299"/>
                  </a:lnTo>
                  <a:lnTo>
                    <a:pt x="1201161" y="5054599"/>
                  </a:lnTo>
                  <a:lnTo>
                    <a:pt x="1153266" y="5054599"/>
                  </a:lnTo>
                  <a:lnTo>
                    <a:pt x="1105325" y="5041899"/>
                  </a:lnTo>
                  <a:lnTo>
                    <a:pt x="1009257" y="5029199"/>
                  </a:lnTo>
                  <a:lnTo>
                    <a:pt x="961107" y="5029199"/>
                  </a:lnTo>
                  <a:lnTo>
                    <a:pt x="912865" y="5016499"/>
                  </a:lnTo>
                  <a:lnTo>
                    <a:pt x="807008" y="5003799"/>
                  </a:lnTo>
                  <a:lnTo>
                    <a:pt x="647830" y="4978399"/>
                  </a:lnTo>
                  <a:lnTo>
                    <a:pt x="586540" y="4978399"/>
                  </a:lnTo>
                  <a:lnTo>
                    <a:pt x="541849" y="4952999"/>
                  </a:lnTo>
                  <a:lnTo>
                    <a:pt x="496728" y="4940299"/>
                  </a:lnTo>
                  <a:lnTo>
                    <a:pt x="451685" y="4914899"/>
                  </a:lnTo>
                  <a:lnTo>
                    <a:pt x="407228" y="4902199"/>
                  </a:lnTo>
                  <a:lnTo>
                    <a:pt x="363866" y="4876799"/>
                  </a:lnTo>
                  <a:lnTo>
                    <a:pt x="322105" y="4864099"/>
                  </a:lnTo>
                  <a:lnTo>
                    <a:pt x="279039" y="4825999"/>
                  </a:lnTo>
                  <a:lnTo>
                    <a:pt x="241600" y="4800599"/>
                  </a:lnTo>
                  <a:lnTo>
                    <a:pt x="209579" y="4762499"/>
                  </a:lnTo>
                  <a:lnTo>
                    <a:pt x="182767" y="4711699"/>
                  </a:lnTo>
                  <a:lnTo>
                    <a:pt x="160957" y="4673599"/>
                  </a:lnTo>
                  <a:lnTo>
                    <a:pt x="143939" y="4635499"/>
                  </a:lnTo>
                  <a:lnTo>
                    <a:pt x="131505" y="4584699"/>
                  </a:lnTo>
                  <a:lnTo>
                    <a:pt x="123448" y="4533899"/>
                  </a:lnTo>
                  <a:lnTo>
                    <a:pt x="119558" y="4483099"/>
                  </a:lnTo>
                  <a:lnTo>
                    <a:pt x="117646" y="4444999"/>
                  </a:lnTo>
                  <a:lnTo>
                    <a:pt x="114811" y="4394199"/>
                  </a:lnTo>
                  <a:lnTo>
                    <a:pt x="112240" y="4356099"/>
                  </a:lnTo>
                  <a:lnTo>
                    <a:pt x="111119" y="4317999"/>
                  </a:lnTo>
                  <a:lnTo>
                    <a:pt x="112877" y="4254499"/>
                  </a:lnTo>
                  <a:lnTo>
                    <a:pt x="115690" y="4203699"/>
                  </a:lnTo>
                  <a:lnTo>
                    <a:pt x="122371" y="4089399"/>
                  </a:lnTo>
                  <a:lnTo>
                    <a:pt x="124861" y="4038599"/>
                  </a:lnTo>
                  <a:lnTo>
                    <a:pt x="127104" y="3987799"/>
                  </a:lnTo>
                  <a:lnTo>
                    <a:pt x="129055" y="3936999"/>
                  </a:lnTo>
                  <a:lnTo>
                    <a:pt x="130669" y="3886199"/>
                  </a:lnTo>
                  <a:lnTo>
                    <a:pt x="131898" y="3835399"/>
                  </a:lnTo>
                  <a:lnTo>
                    <a:pt x="132697" y="3784599"/>
                  </a:lnTo>
                  <a:lnTo>
                    <a:pt x="132820" y="3682999"/>
                  </a:lnTo>
                  <a:lnTo>
                    <a:pt x="132052" y="3632199"/>
                  </a:lnTo>
                  <a:lnTo>
                    <a:pt x="130669" y="3581399"/>
                  </a:lnTo>
                  <a:lnTo>
                    <a:pt x="128625" y="3530599"/>
                  </a:lnTo>
                  <a:lnTo>
                    <a:pt x="125875" y="3479799"/>
                  </a:lnTo>
                  <a:lnTo>
                    <a:pt x="122371" y="3428999"/>
                  </a:lnTo>
                  <a:lnTo>
                    <a:pt x="118531" y="3378199"/>
                  </a:lnTo>
                  <a:lnTo>
                    <a:pt x="114739" y="3327399"/>
                  </a:lnTo>
                  <a:lnTo>
                    <a:pt x="110987" y="3276599"/>
                  </a:lnTo>
                  <a:lnTo>
                    <a:pt x="92469" y="3022599"/>
                  </a:lnTo>
                  <a:lnTo>
                    <a:pt x="88745" y="2971799"/>
                  </a:lnTo>
                  <a:lnTo>
                    <a:pt x="84993" y="2920999"/>
                  </a:lnTo>
                  <a:lnTo>
                    <a:pt x="81201" y="2882899"/>
                  </a:lnTo>
                  <a:lnTo>
                    <a:pt x="77361" y="2832099"/>
                  </a:lnTo>
                  <a:lnTo>
                    <a:pt x="73551" y="2781299"/>
                  </a:lnTo>
                  <a:lnTo>
                    <a:pt x="69559" y="2730499"/>
                  </a:lnTo>
                  <a:lnTo>
                    <a:pt x="61361" y="2641599"/>
                  </a:lnTo>
                  <a:lnTo>
                    <a:pt x="57320" y="2590799"/>
                  </a:lnTo>
                  <a:lnTo>
                    <a:pt x="53427" y="2539999"/>
                  </a:lnTo>
                  <a:lnTo>
                    <a:pt x="49765" y="2489199"/>
                  </a:lnTo>
                  <a:lnTo>
                    <a:pt x="46416" y="2438399"/>
                  </a:lnTo>
                  <a:lnTo>
                    <a:pt x="43772" y="2387599"/>
                  </a:lnTo>
                  <a:lnTo>
                    <a:pt x="42140" y="2336799"/>
                  </a:lnTo>
                  <a:lnTo>
                    <a:pt x="40846" y="2285999"/>
                  </a:lnTo>
                  <a:lnTo>
                    <a:pt x="39215" y="2235199"/>
                  </a:lnTo>
                  <a:lnTo>
                    <a:pt x="36570" y="2184399"/>
                  </a:lnTo>
                  <a:lnTo>
                    <a:pt x="32505" y="2158999"/>
                  </a:lnTo>
                  <a:lnTo>
                    <a:pt x="26197" y="2120899"/>
                  </a:lnTo>
                  <a:lnTo>
                    <a:pt x="20153" y="2082799"/>
                  </a:lnTo>
                  <a:lnTo>
                    <a:pt x="16878" y="2044699"/>
                  </a:lnTo>
                  <a:lnTo>
                    <a:pt x="14709" y="1993899"/>
                  </a:lnTo>
                  <a:lnTo>
                    <a:pt x="12958" y="1943099"/>
                  </a:lnTo>
                  <a:lnTo>
                    <a:pt x="11527" y="1904999"/>
                  </a:lnTo>
                  <a:lnTo>
                    <a:pt x="10317" y="1854199"/>
                  </a:lnTo>
                  <a:lnTo>
                    <a:pt x="8168" y="1752599"/>
                  </a:lnTo>
                  <a:lnTo>
                    <a:pt x="7032" y="1701799"/>
                  </a:lnTo>
                  <a:lnTo>
                    <a:pt x="5142" y="1663699"/>
                  </a:lnTo>
                  <a:lnTo>
                    <a:pt x="2461" y="1625599"/>
                  </a:lnTo>
                  <a:lnTo>
                    <a:pt x="307" y="1600199"/>
                  </a:lnTo>
                  <a:lnTo>
                    <a:pt x="0" y="1562099"/>
                  </a:lnTo>
                  <a:lnTo>
                    <a:pt x="2153" y="1511299"/>
                  </a:lnTo>
                  <a:lnTo>
                    <a:pt x="9098" y="1409699"/>
                  </a:lnTo>
                  <a:lnTo>
                    <a:pt x="11252" y="1358899"/>
                  </a:lnTo>
                  <a:lnTo>
                    <a:pt x="11083" y="1308099"/>
                  </a:lnTo>
                  <a:lnTo>
                    <a:pt x="9564" y="1257299"/>
                  </a:lnTo>
                  <a:lnTo>
                    <a:pt x="7708" y="1206499"/>
                  </a:lnTo>
                  <a:lnTo>
                    <a:pt x="6526" y="1155699"/>
                  </a:lnTo>
                  <a:lnTo>
                    <a:pt x="7033" y="1104899"/>
                  </a:lnTo>
                  <a:lnTo>
                    <a:pt x="8135" y="1066799"/>
                  </a:lnTo>
                  <a:lnTo>
                    <a:pt x="11128" y="1015999"/>
                  </a:lnTo>
                  <a:lnTo>
                    <a:pt x="15539" y="965199"/>
                  </a:lnTo>
                  <a:lnTo>
                    <a:pt x="20896" y="927099"/>
                  </a:lnTo>
                  <a:lnTo>
                    <a:pt x="26725" y="876299"/>
                  </a:lnTo>
                  <a:lnTo>
                    <a:pt x="31516" y="863599"/>
                  </a:lnTo>
                  <a:lnTo>
                    <a:pt x="39735" y="838199"/>
                  </a:lnTo>
                  <a:lnTo>
                    <a:pt x="48482" y="825499"/>
                  </a:lnTo>
                  <a:lnTo>
                    <a:pt x="54856" y="800099"/>
                  </a:lnTo>
                  <a:lnTo>
                    <a:pt x="63958" y="749299"/>
                  </a:lnTo>
                  <a:lnTo>
                    <a:pt x="73603" y="698499"/>
                  </a:lnTo>
                  <a:lnTo>
                    <a:pt x="84204" y="647699"/>
                  </a:lnTo>
                  <a:lnTo>
                    <a:pt x="96174" y="609599"/>
                  </a:lnTo>
                  <a:lnTo>
                    <a:pt x="109924" y="558799"/>
                  </a:lnTo>
                  <a:lnTo>
                    <a:pt x="125866" y="507999"/>
                  </a:lnTo>
                  <a:lnTo>
                    <a:pt x="144412" y="457199"/>
                  </a:lnTo>
                  <a:lnTo>
                    <a:pt x="165975" y="419099"/>
                  </a:lnTo>
                  <a:lnTo>
                    <a:pt x="177953" y="393699"/>
                  </a:lnTo>
                  <a:lnTo>
                    <a:pt x="192173" y="380999"/>
                  </a:lnTo>
                  <a:lnTo>
                    <a:pt x="207711" y="355599"/>
                  </a:lnTo>
                  <a:lnTo>
                    <a:pt x="223645" y="342899"/>
                  </a:lnTo>
                  <a:lnTo>
                    <a:pt x="251776" y="342899"/>
                  </a:lnTo>
                  <a:lnTo>
                    <a:pt x="258523" y="330199"/>
                  </a:lnTo>
                  <a:lnTo>
                    <a:pt x="264611" y="317499"/>
                  </a:lnTo>
                  <a:lnTo>
                    <a:pt x="270963" y="304799"/>
                  </a:lnTo>
                  <a:lnTo>
                    <a:pt x="324588" y="266699"/>
                  </a:lnTo>
                  <a:lnTo>
                    <a:pt x="372917" y="241299"/>
                  </a:lnTo>
                  <a:lnTo>
                    <a:pt x="424675" y="215899"/>
                  </a:lnTo>
                  <a:lnTo>
                    <a:pt x="481048" y="203199"/>
                  </a:lnTo>
                  <a:lnTo>
                    <a:pt x="525135" y="203199"/>
                  </a:lnTo>
                  <a:lnTo>
                    <a:pt x="656869" y="165099"/>
                  </a:lnTo>
                  <a:lnTo>
                    <a:pt x="874888" y="114299"/>
                  </a:lnTo>
                  <a:lnTo>
                    <a:pt x="925107" y="101599"/>
                  </a:lnTo>
                  <a:lnTo>
                    <a:pt x="4561515" y="101599"/>
                  </a:lnTo>
                  <a:lnTo>
                    <a:pt x="4649777" y="126999"/>
                  </a:lnTo>
                  <a:lnTo>
                    <a:pt x="4692062" y="139699"/>
                  </a:lnTo>
                  <a:lnTo>
                    <a:pt x="4770786" y="190499"/>
                  </a:lnTo>
                  <a:lnTo>
                    <a:pt x="4806962" y="215899"/>
                  </a:lnTo>
                  <a:lnTo>
                    <a:pt x="4842082" y="253999"/>
                  </a:lnTo>
                  <a:lnTo>
                    <a:pt x="4877994" y="292099"/>
                  </a:lnTo>
                  <a:lnTo>
                    <a:pt x="4892938" y="292099"/>
                  </a:lnTo>
                  <a:lnTo>
                    <a:pt x="4908938" y="304799"/>
                  </a:lnTo>
                  <a:lnTo>
                    <a:pt x="4923883" y="317499"/>
                  </a:lnTo>
                  <a:lnTo>
                    <a:pt x="4935663" y="330199"/>
                  </a:lnTo>
                  <a:lnTo>
                    <a:pt x="4962366" y="368299"/>
                  </a:lnTo>
                  <a:lnTo>
                    <a:pt x="4987882" y="419099"/>
                  </a:lnTo>
                  <a:lnTo>
                    <a:pt x="5012607" y="457199"/>
                  </a:lnTo>
                  <a:lnTo>
                    <a:pt x="5036936" y="495299"/>
                  </a:lnTo>
                  <a:lnTo>
                    <a:pt x="5054782" y="533399"/>
                  </a:lnTo>
                  <a:lnTo>
                    <a:pt x="5072101" y="558799"/>
                  </a:lnTo>
                  <a:lnTo>
                    <a:pt x="5088365" y="596899"/>
                  </a:lnTo>
                  <a:lnTo>
                    <a:pt x="5103046" y="622299"/>
                  </a:lnTo>
                  <a:lnTo>
                    <a:pt x="5117090" y="660399"/>
                  </a:lnTo>
                  <a:lnTo>
                    <a:pt x="5129946" y="698499"/>
                  </a:lnTo>
                  <a:lnTo>
                    <a:pt x="5142012" y="736599"/>
                  </a:lnTo>
                  <a:lnTo>
                    <a:pt x="5168401" y="825499"/>
                  </a:lnTo>
                  <a:lnTo>
                    <a:pt x="5183322" y="876299"/>
                  </a:lnTo>
                  <a:lnTo>
                    <a:pt x="5197635" y="927099"/>
                  </a:lnTo>
                  <a:lnTo>
                    <a:pt x="5210530" y="977899"/>
                  </a:lnTo>
                  <a:lnTo>
                    <a:pt x="5221197" y="1028699"/>
                  </a:lnTo>
                  <a:lnTo>
                    <a:pt x="5230203" y="1079499"/>
                  </a:lnTo>
                  <a:lnTo>
                    <a:pt x="5238126" y="1130299"/>
                  </a:lnTo>
                  <a:lnTo>
                    <a:pt x="5245261" y="1181099"/>
                  </a:lnTo>
                  <a:lnTo>
                    <a:pt x="5251905" y="1231899"/>
                  </a:lnTo>
                  <a:lnTo>
                    <a:pt x="5258351" y="1282699"/>
                  </a:lnTo>
                  <a:lnTo>
                    <a:pt x="5264896" y="1333499"/>
                  </a:lnTo>
                  <a:lnTo>
                    <a:pt x="5271835" y="1384299"/>
                  </a:lnTo>
                  <a:lnTo>
                    <a:pt x="5280625" y="1435099"/>
                  </a:lnTo>
                  <a:lnTo>
                    <a:pt x="5284494" y="1473199"/>
                  </a:lnTo>
                  <a:lnTo>
                    <a:pt x="5287307" y="1498599"/>
                  </a:lnTo>
                  <a:lnTo>
                    <a:pt x="5290764" y="1549399"/>
                  </a:lnTo>
                  <a:lnTo>
                    <a:pt x="5293950" y="1600199"/>
                  </a:lnTo>
                  <a:lnTo>
                    <a:pt x="5296940" y="1638299"/>
                  </a:lnTo>
                  <a:lnTo>
                    <a:pt x="5299806" y="1689099"/>
                  </a:lnTo>
                  <a:lnTo>
                    <a:pt x="5305465" y="1790699"/>
                  </a:lnTo>
                  <a:lnTo>
                    <a:pt x="5308406" y="1841499"/>
                  </a:lnTo>
                  <a:lnTo>
                    <a:pt x="5312274" y="1892299"/>
                  </a:lnTo>
                  <a:lnTo>
                    <a:pt x="5316406" y="1943099"/>
                  </a:lnTo>
                  <a:lnTo>
                    <a:pt x="5324933" y="2044699"/>
                  </a:lnTo>
                  <a:lnTo>
                    <a:pt x="5329065" y="2095499"/>
                  </a:lnTo>
                  <a:lnTo>
                    <a:pt x="5332933" y="2146299"/>
                  </a:lnTo>
                  <a:lnTo>
                    <a:pt x="5336405" y="2197099"/>
                  </a:lnTo>
                  <a:lnTo>
                    <a:pt x="5339350" y="2247899"/>
                  </a:lnTo>
                  <a:lnTo>
                    <a:pt x="5341907" y="2298699"/>
                  </a:lnTo>
                  <a:lnTo>
                    <a:pt x="5343570" y="2336799"/>
                  </a:lnTo>
                  <a:lnTo>
                    <a:pt x="5343509" y="2870199"/>
                  </a:lnTo>
                  <a:lnTo>
                    <a:pt x="5341607" y="2920999"/>
                  </a:lnTo>
                  <a:lnTo>
                    <a:pt x="5339551" y="2971799"/>
                  </a:lnTo>
                  <a:lnTo>
                    <a:pt x="5337361" y="3022599"/>
                  </a:lnTo>
                  <a:lnTo>
                    <a:pt x="5335055" y="3073399"/>
                  </a:lnTo>
                  <a:lnTo>
                    <a:pt x="5332654" y="3124199"/>
                  </a:lnTo>
                  <a:lnTo>
                    <a:pt x="5330175" y="3174999"/>
                  </a:lnTo>
                  <a:lnTo>
                    <a:pt x="5327639" y="3225799"/>
                  </a:lnTo>
                  <a:lnTo>
                    <a:pt x="5322471" y="3327399"/>
                  </a:lnTo>
                  <a:lnTo>
                    <a:pt x="5319699" y="3378199"/>
                  </a:lnTo>
                  <a:lnTo>
                    <a:pt x="5316647" y="3428999"/>
                  </a:lnTo>
                  <a:lnTo>
                    <a:pt x="5313298" y="3492499"/>
                  </a:lnTo>
                  <a:lnTo>
                    <a:pt x="5309636" y="3543299"/>
                  </a:lnTo>
                  <a:lnTo>
                    <a:pt x="5305645" y="3594099"/>
                  </a:lnTo>
                  <a:lnTo>
                    <a:pt x="5301307" y="3644899"/>
                  </a:lnTo>
                  <a:lnTo>
                    <a:pt x="5296607" y="3695699"/>
                  </a:lnTo>
                  <a:lnTo>
                    <a:pt x="5291527" y="3746499"/>
                  </a:lnTo>
                  <a:lnTo>
                    <a:pt x="5285947" y="3797299"/>
                  </a:lnTo>
                  <a:lnTo>
                    <a:pt x="5279857" y="3848099"/>
                  </a:lnTo>
                  <a:lnTo>
                    <a:pt x="5273403" y="3898899"/>
                  </a:lnTo>
                  <a:lnTo>
                    <a:pt x="5266736" y="3949699"/>
                  </a:lnTo>
                  <a:lnTo>
                    <a:pt x="5260003" y="4000499"/>
                  </a:lnTo>
                  <a:lnTo>
                    <a:pt x="5253352" y="4051299"/>
                  </a:lnTo>
                  <a:lnTo>
                    <a:pt x="5246932" y="4102099"/>
                  </a:lnTo>
                  <a:lnTo>
                    <a:pt x="5240891" y="4152899"/>
                  </a:lnTo>
                  <a:lnTo>
                    <a:pt x="5235883" y="4203699"/>
                  </a:lnTo>
                  <a:lnTo>
                    <a:pt x="5231774" y="4254499"/>
                  </a:lnTo>
                  <a:lnTo>
                    <a:pt x="5228055" y="4305299"/>
                  </a:lnTo>
                  <a:lnTo>
                    <a:pt x="5224220" y="4343399"/>
                  </a:lnTo>
                  <a:lnTo>
                    <a:pt x="5219759" y="4394199"/>
                  </a:lnTo>
                  <a:lnTo>
                    <a:pt x="5214165" y="4444999"/>
                  </a:lnTo>
                  <a:lnTo>
                    <a:pt x="5203836" y="4495799"/>
                  </a:lnTo>
                  <a:lnTo>
                    <a:pt x="5186889" y="4546599"/>
                  </a:lnTo>
                  <a:lnTo>
                    <a:pt x="5164137" y="4584699"/>
                  </a:lnTo>
                  <a:lnTo>
                    <a:pt x="5136388" y="4622799"/>
                  </a:lnTo>
                  <a:lnTo>
                    <a:pt x="5071157" y="4711699"/>
                  </a:lnTo>
                  <a:lnTo>
                    <a:pt x="5007729" y="4787899"/>
                  </a:lnTo>
                  <a:lnTo>
                    <a:pt x="4973642" y="4838699"/>
                  </a:lnTo>
                  <a:lnTo>
                    <a:pt x="4940851" y="4864099"/>
                  </a:lnTo>
                  <a:lnTo>
                    <a:pt x="4904368" y="4902199"/>
                  </a:lnTo>
                  <a:lnTo>
                    <a:pt x="4862083" y="4914899"/>
                  </a:lnTo>
                  <a:lnTo>
                    <a:pt x="4811886" y="4927599"/>
                  </a:lnTo>
                  <a:lnTo>
                    <a:pt x="4799446" y="4927599"/>
                  </a:lnTo>
                  <a:lnTo>
                    <a:pt x="4787271" y="4940299"/>
                  </a:lnTo>
                  <a:lnTo>
                    <a:pt x="4775095" y="4940299"/>
                  </a:lnTo>
                  <a:lnTo>
                    <a:pt x="4762656" y="4952999"/>
                  </a:lnTo>
                  <a:lnTo>
                    <a:pt x="4719333" y="4965699"/>
                  </a:lnTo>
                  <a:lnTo>
                    <a:pt x="4675674" y="4991099"/>
                  </a:lnTo>
                  <a:lnTo>
                    <a:pt x="4632014" y="5003799"/>
                  </a:lnTo>
                  <a:lnTo>
                    <a:pt x="4588691" y="5029199"/>
                  </a:lnTo>
                  <a:lnTo>
                    <a:pt x="4546044" y="5041899"/>
                  </a:lnTo>
                  <a:lnTo>
                    <a:pt x="4497075" y="5067299"/>
                  </a:lnTo>
                  <a:lnTo>
                    <a:pt x="4294275" y="5118099"/>
                  </a:lnTo>
                  <a:close/>
                </a:path>
                <a:path w="5344159" h="5207000">
                  <a:moveTo>
                    <a:pt x="3976382" y="5130799"/>
                  </a:moveTo>
                  <a:lnTo>
                    <a:pt x="1776439" y="5130799"/>
                  </a:lnTo>
                  <a:lnTo>
                    <a:pt x="1724458" y="5118099"/>
                  </a:lnTo>
                  <a:lnTo>
                    <a:pt x="4016689" y="5118099"/>
                  </a:lnTo>
                  <a:lnTo>
                    <a:pt x="3976382" y="5130799"/>
                  </a:lnTo>
                  <a:close/>
                </a:path>
                <a:path w="5344159" h="5207000">
                  <a:moveTo>
                    <a:pt x="3918031" y="5143499"/>
                  </a:moveTo>
                  <a:lnTo>
                    <a:pt x="2141495" y="5143499"/>
                  </a:lnTo>
                  <a:lnTo>
                    <a:pt x="2089352" y="5130799"/>
                  </a:lnTo>
                  <a:lnTo>
                    <a:pt x="3937174" y="5130799"/>
                  </a:lnTo>
                  <a:lnTo>
                    <a:pt x="3918031" y="5143499"/>
                  </a:lnTo>
                  <a:close/>
                </a:path>
                <a:path w="5344159" h="5207000">
                  <a:moveTo>
                    <a:pt x="3760274" y="5156199"/>
                  </a:moveTo>
                  <a:lnTo>
                    <a:pt x="2297524" y="5156199"/>
                  </a:lnTo>
                  <a:lnTo>
                    <a:pt x="2245600" y="5143499"/>
                  </a:lnTo>
                  <a:lnTo>
                    <a:pt x="3782274" y="5143499"/>
                  </a:lnTo>
                  <a:lnTo>
                    <a:pt x="3760274" y="5156199"/>
                  </a:lnTo>
                  <a:close/>
                </a:path>
                <a:path w="5344159" h="5207000">
                  <a:moveTo>
                    <a:pt x="3838538" y="5156199"/>
                  </a:moveTo>
                  <a:lnTo>
                    <a:pt x="3813220" y="5156199"/>
                  </a:lnTo>
                  <a:lnTo>
                    <a:pt x="3801659" y="5143499"/>
                  </a:lnTo>
                  <a:lnTo>
                    <a:pt x="3851197" y="5143499"/>
                  </a:lnTo>
                  <a:lnTo>
                    <a:pt x="3838538" y="5156199"/>
                  </a:lnTo>
                  <a:close/>
                </a:path>
                <a:path w="5344159" h="5207000">
                  <a:moveTo>
                    <a:pt x="3703506" y="5168899"/>
                  </a:moveTo>
                  <a:lnTo>
                    <a:pt x="2401019" y="5168899"/>
                  </a:lnTo>
                  <a:lnTo>
                    <a:pt x="2349337" y="5156199"/>
                  </a:lnTo>
                  <a:lnTo>
                    <a:pt x="3721550" y="5156199"/>
                  </a:lnTo>
                  <a:lnTo>
                    <a:pt x="3703506" y="5168899"/>
                  </a:lnTo>
                  <a:close/>
                </a:path>
                <a:path w="5344159" h="5207000">
                  <a:moveTo>
                    <a:pt x="3552041" y="5181599"/>
                  </a:moveTo>
                  <a:lnTo>
                    <a:pt x="2505061" y="5181599"/>
                  </a:lnTo>
                  <a:lnTo>
                    <a:pt x="2452804" y="5168899"/>
                  </a:lnTo>
                  <a:lnTo>
                    <a:pt x="3602452" y="5168899"/>
                  </a:lnTo>
                  <a:lnTo>
                    <a:pt x="3552041" y="5181599"/>
                  </a:lnTo>
                  <a:close/>
                </a:path>
                <a:path w="5344159" h="5207000">
                  <a:moveTo>
                    <a:pt x="3274785" y="5206999"/>
                  </a:moveTo>
                  <a:lnTo>
                    <a:pt x="2687055" y="5206999"/>
                  </a:lnTo>
                  <a:lnTo>
                    <a:pt x="2610182" y="5181599"/>
                  </a:lnTo>
                  <a:lnTo>
                    <a:pt x="3451284" y="5181599"/>
                  </a:lnTo>
                  <a:lnTo>
                    <a:pt x="3400873" y="5194299"/>
                  </a:lnTo>
                  <a:lnTo>
                    <a:pt x="3299820" y="5194299"/>
                  </a:lnTo>
                  <a:lnTo>
                    <a:pt x="3274785" y="5206999"/>
                  </a:lnTo>
                  <a:close/>
                </a:path>
              </a:pathLst>
            </a:custGeom>
            <a:solidFill>
              <a:srgbClr val="1C1C1B"/>
            </a:solidFill>
          </p:spPr>
          <p:txBody>
            <a:bodyPr wrap="square" lIns="0" tIns="0" rIns="0" bIns="0" rtlCol="0"/>
            <a:lstStyle/>
            <a:p>
              <a:endParaRPr/>
            </a:p>
          </p:txBody>
        </p:sp>
        <p:pic>
          <p:nvPicPr>
            <p:cNvPr id="9" name="object 9"/>
            <p:cNvPicPr/>
            <p:nvPr/>
          </p:nvPicPr>
          <p:blipFill>
            <a:blip r:embed="rId3" cstate="print"/>
            <a:stretch>
              <a:fillRect/>
            </a:stretch>
          </p:blipFill>
          <p:spPr>
            <a:xfrm>
              <a:off x="3045355" y="3903071"/>
              <a:ext cx="5255545" cy="5124358"/>
            </a:xfrm>
            <a:prstGeom prst="rect">
              <a:avLst/>
            </a:prstGeom>
          </p:spPr>
        </p:pic>
        <p:sp>
          <p:nvSpPr>
            <p:cNvPr id="10" name="object 10"/>
            <p:cNvSpPr/>
            <p:nvPr/>
          </p:nvSpPr>
          <p:spPr>
            <a:xfrm>
              <a:off x="4705317" y="3535153"/>
              <a:ext cx="1958339" cy="597535"/>
            </a:xfrm>
            <a:custGeom>
              <a:avLst/>
              <a:gdLst/>
              <a:ahLst/>
              <a:cxnLst/>
              <a:rect l="l" t="t" r="r" b="b"/>
              <a:pathLst>
                <a:path w="1958340" h="597535">
                  <a:moveTo>
                    <a:pt x="8739" y="0"/>
                  </a:moveTo>
                  <a:lnTo>
                    <a:pt x="1958038" y="127361"/>
                  </a:lnTo>
                  <a:lnTo>
                    <a:pt x="1939549" y="431103"/>
                  </a:lnTo>
                  <a:lnTo>
                    <a:pt x="1909370" y="597143"/>
                  </a:lnTo>
                  <a:lnTo>
                    <a:pt x="958204" y="561023"/>
                  </a:lnTo>
                  <a:lnTo>
                    <a:pt x="0" y="496891"/>
                  </a:lnTo>
                  <a:lnTo>
                    <a:pt x="8739" y="0"/>
                  </a:lnTo>
                  <a:close/>
                </a:path>
              </a:pathLst>
            </a:custGeom>
            <a:solidFill>
              <a:srgbClr val="FBC2CA"/>
            </a:solidFill>
          </p:spPr>
          <p:txBody>
            <a:bodyPr wrap="square" lIns="0" tIns="0" rIns="0" bIns="0" rtlCol="0"/>
            <a:lstStyle/>
            <a:p>
              <a:endParaRPr/>
            </a:p>
          </p:txBody>
        </p:sp>
        <p:sp>
          <p:nvSpPr>
            <p:cNvPr id="11" name="object 11"/>
            <p:cNvSpPr/>
            <p:nvPr/>
          </p:nvSpPr>
          <p:spPr>
            <a:xfrm>
              <a:off x="4691621" y="3524567"/>
              <a:ext cx="1979295" cy="619125"/>
            </a:xfrm>
            <a:custGeom>
              <a:avLst/>
              <a:gdLst/>
              <a:ahLst/>
              <a:cxnLst/>
              <a:rect l="l" t="t" r="r" b="b"/>
              <a:pathLst>
                <a:path w="1979295" h="619125">
                  <a:moveTo>
                    <a:pt x="155062" y="530582"/>
                  </a:moveTo>
                  <a:lnTo>
                    <a:pt x="1517297" y="613500"/>
                  </a:lnTo>
                  <a:lnTo>
                    <a:pt x="1495147" y="613424"/>
                  </a:lnTo>
                  <a:lnTo>
                    <a:pt x="1160112" y="594303"/>
                  </a:lnTo>
                  <a:lnTo>
                    <a:pt x="1020743" y="585820"/>
                  </a:lnTo>
                  <a:lnTo>
                    <a:pt x="954901" y="583084"/>
                  </a:lnTo>
                  <a:lnTo>
                    <a:pt x="800151" y="573665"/>
                  </a:lnTo>
                  <a:lnTo>
                    <a:pt x="770136" y="573110"/>
                  </a:lnTo>
                  <a:lnTo>
                    <a:pt x="754755" y="572174"/>
                  </a:lnTo>
                  <a:lnTo>
                    <a:pt x="701443" y="571474"/>
                  </a:lnTo>
                  <a:lnTo>
                    <a:pt x="647182" y="568171"/>
                  </a:lnTo>
                  <a:lnTo>
                    <a:pt x="557266" y="565243"/>
                  </a:lnTo>
                  <a:lnTo>
                    <a:pt x="448514" y="558623"/>
                  </a:lnTo>
                  <a:lnTo>
                    <a:pt x="410056" y="555010"/>
                  </a:lnTo>
                  <a:lnTo>
                    <a:pt x="391142" y="552586"/>
                  </a:lnTo>
                  <a:lnTo>
                    <a:pt x="182498" y="534797"/>
                  </a:lnTo>
                  <a:lnTo>
                    <a:pt x="155062" y="530582"/>
                  </a:lnTo>
                  <a:close/>
                </a:path>
                <a:path w="1979295" h="619125">
                  <a:moveTo>
                    <a:pt x="8535" y="0"/>
                  </a:moveTo>
                  <a:lnTo>
                    <a:pt x="78911" y="4283"/>
                  </a:lnTo>
                  <a:lnTo>
                    <a:pt x="126689" y="9736"/>
                  </a:lnTo>
                  <a:lnTo>
                    <a:pt x="319237" y="21456"/>
                  </a:lnTo>
                  <a:lnTo>
                    <a:pt x="367015" y="26909"/>
                  </a:lnTo>
                  <a:lnTo>
                    <a:pt x="452207" y="34639"/>
                  </a:lnTo>
                  <a:lnTo>
                    <a:pt x="494743" y="37228"/>
                  </a:lnTo>
                  <a:lnTo>
                    <a:pt x="537477" y="41102"/>
                  </a:lnTo>
                  <a:lnTo>
                    <a:pt x="616706" y="49742"/>
                  </a:lnTo>
                  <a:lnTo>
                    <a:pt x="859502" y="64520"/>
                  </a:lnTo>
                  <a:lnTo>
                    <a:pt x="875634" y="66775"/>
                  </a:lnTo>
                  <a:lnTo>
                    <a:pt x="1957943" y="132653"/>
                  </a:lnTo>
                  <a:lnTo>
                    <a:pt x="1978978" y="146657"/>
                  </a:lnTo>
                  <a:lnTo>
                    <a:pt x="1977989" y="152959"/>
                  </a:lnTo>
                  <a:lnTo>
                    <a:pt x="1971511" y="175467"/>
                  </a:lnTo>
                  <a:lnTo>
                    <a:pt x="1969324" y="189330"/>
                  </a:lnTo>
                  <a:lnTo>
                    <a:pt x="1969587" y="198252"/>
                  </a:lnTo>
                  <a:lnTo>
                    <a:pt x="1970540" y="204672"/>
                  </a:lnTo>
                  <a:lnTo>
                    <a:pt x="1971242" y="217438"/>
                  </a:lnTo>
                  <a:lnTo>
                    <a:pt x="1972211" y="230221"/>
                  </a:lnTo>
                  <a:lnTo>
                    <a:pt x="1972665" y="240427"/>
                  </a:lnTo>
                  <a:lnTo>
                    <a:pt x="1972450" y="245503"/>
                  </a:lnTo>
                  <a:lnTo>
                    <a:pt x="1971816" y="254371"/>
                  </a:lnTo>
                  <a:lnTo>
                    <a:pt x="1971706" y="282356"/>
                  </a:lnTo>
                  <a:lnTo>
                    <a:pt x="1970052" y="335694"/>
                  </a:lnTo>
                  <a:lnTo>
                    <a:pt x="1967151" y="401680"/>
                  </a:lnTo>
                  <a:lnTo>
                    <a:pt x="1963220" y="468875"/>
                  </a:lnTo>
                  <a:lnTo>
                    <a:pt x="1958710" y="522039"/>
                  </a:lnTo>
                  <a:lnTo>
                    <a:pt x="1952178" y="553451"/>
                  </a:lnTo>
                  <a:lnTo>
                    <a:pt x="1953375" y="557340"/>
                  </a:lnTo>
                  <a:lnTo>
                    <a:pt x="1951715" y="561056"/>
                  </a:lnTo>
                  <a:lnTo>
                    <a:pt x="1950035" y="567316"/>
                  </a:lnTo>
                  <a:lnTo>
                    <a:pt x="1948087" y="573559"/>
                  </a:lnTo>
                  <a:lnTo>
                    <a:pt x="1945907" y="583605"/>
                  </a:lnTo>
                  <a:lnTo>
                    <a:pt x="1943609" y="600006"/>
                  </a:lnTo>
                  <a:lnTo>
                    <a:pt x="1943455" y="602541"/>
                  </a:lnTo>
                  <a:lnTo>
                    <a:pt x="1941872" y="604990"/>
                  </a:lnTo>
                  <a:lnTo>
                    <a:pt x="1940367" y="606170"/>
                  </a:lnTo>
                  <a:lnTo>
                    <a:pt x="1922209" y="607610"/>
                  </a:lnTo>
                  <a:lnTo>
                    <a:pt x="1904279" y="610335"/>
                  </a:lnTo>
                  <a:lnTo>
                    <a:pt x="1886566" y="611802"/>
                  </a:lnTo>
                  <a:lnTo>
                    <a:pt x="1838849" y="613987"/>
                  </a:lnTo>
                  <a:lnTo>
                    <a:pt x="1778347" y="615394"/>
                  </a:lnTo>
                  <a:lnTo>
                    <a:pt x="1747622" y="614796"/>
                  </a:lnTo>
                  <a:lnTo>
                    <a:pt x="1726521" y="616056"/>
                  </a:lnTo>
                  <a:lnTo>
                    <a:pt x="1685027" y="616075"/>
                  </a:lnTo>
                  <a:lnTo>
                    <a:pt x="1644506" y="618698"/>
                  </a:lnTo>
                  <a:lnTo>
                    <a:pt x="1583437" y="618798"/>
                  </a:lnTo>
                  <a:lnTo>
                    <a:pt x="1561365" y="617454"/>
                  </a:lnTo>
                  <a:lnTo>
                    <a:pt x="1517297" y="613500"/>
                  </a:lnTo>
                  <a:lnTo>
                    <a:pt x="155062" y="530582"/>
                  </a:lnTo>
                  <a:lnTo>
                    <a:pt x="127549" y="527635"/>
                  </a:lnTo>
                  <a:lnTo>
                    <a:pt x="100190" y="522153"/>
                  </a:lnTo>
                  <a:lnTo>
                    <a:pt x="72754" y="517938"/>
                  </a:lnTo>
                  <a:lnTo>
                    <a:pt x="47738" y="516415"/>
                  </a:lnTo>
                  <a:lnTo>
                    <a:pt x="38540" y="514583"/>
                  </a:lnTo>
                  <a:lnTo>
                    <a:pt x="30139" y="511527"/>
                  </a:lnTo>
                  <a:lnTo>
                    <a:pt x="13666" y="507980"/>
                  </a:lnTo>
                  <a:lnTo>
                    <a:pt x="13637" y="506706"/>
                  </a:lnTo>
                  <a:lnTo>
                    <a:pt x="623371" y="543819"/>
                  </a:lnTo>
                  <a:lnTo>
                    <a:pt x="658327" y="544675"/>
                  </a:lnTo>
                  <a:lnTo>
                    <a:pt x="708763" y="547745"/>
                  </a:lnTo>
                  <a:lnTo>
                    <a:pt x="739365" y="548335"/>
                  </a:lnTo>
                  <a:lnTo>
                    <a:pt x="835125" y="554164"/>
                  </a:lnTo>
                  <a:lnTo>
                    <a:pt x="895958" y="556594"/>
                  </a:lnTo>
                  <a:lnTo>
                    <a:pt x="962312" y="560633"/>
                  </a:lnTo>
                  <a:lnTo>
                    <a:pt x="1539210" y="593204"/>
                  </a:lnTo>
                  <a:lnTo>
                    <a:pt x="1587846" y="594892"/>
                  </a:lnTo>
                  <a:lnTo>
                    <a:pt x="1636637" y="594044"/>
                  </a:lnTo>
                  <a:lnTo>
                    <a:pt x="1661921" y="593039"/>
                  </a:lnTo>
                  <a:lnTo>
                    <a:pt x="1777702" y="593724"/>
                  </a:lnTo>
                  <a:lnTo>
                    <a:pt x="1904076" y="589965"/>
                  </a:lnTo>
                  <a:lnTo>
                    <a:pt x="1918360" y="590835"/>
                  </a:lnTo>
                  <a:lnTo>
                    <a:pt x="1921372" y="588474"/>
                  </a:lnTo>
                  <a:lnTo>
                    <a:pt x="1923649" y="574616"/>
                  </a:lnTo>
                  <a:lnTo>
                    <a:pt x="1925463" y="568365"/>
                  </a:lnTo>
                  <a:lnTo>
                    <a:pt x="1925772" y="563294"/>
                  </a:lnTo>
                  <a:lnTo>
                    <a:pt x="1927509" y="558311"/>
                  </a:lnTo>
                  <a:lnTo>
                    <a:pt x="1929266" y="550784"/>
                  </a:lnTo>
                  <a:lnTo>
                    <a:pt x="1933240" y="537030"/>
                  </a:lnTo>
                  <a:lnTo>
                    <a:pt x="1942413" y="437072"/>
                  </a:lnTo>
                  <a:lnTo>
                    <a:pt x="1945285" y="362178"/>
                  </a:lnTo>
                  <a:lnTo>
                    <a:pt x="1946846" y="298656"/>
                  </a:lnTo>
                  <a:lnTo>
                    <a:pt x="1946607" y="268105"/>
                  </a:lnTo>
                  <a:lnTo>
                    <a:pt x="1947278" y="255422"/>
                  </a:lnTo>
                  <a:lnTo>
                    <a:pt x="1947431" y="251615"/>
                  </a:lnTo>
                  <a:lnTo>
                    <a:pt x="1947470" y="243983"/>
                  </a:lnTo>
                  <a:lnTo>
                    <a:pt x="1947107" y="236327"/>
                  </a:lnTo>
                  <a:lnTo>
                    <a:pt x="1947648" y="227453"/>
                  </a:lnTo>
                  <a:lnTo>
                    <a:pt x="1945254" y="219673"/>
                  </a:lnTo>
                  <a:lnTo>
                    <a:pt x="1946342" y="203199"/>
                  </a:lnTo>
                  <a:lnTo>
                    <a:pt x="1946667" y="199402"/>
                  </a:lnTo>
                  <a:lnTo>
                    <a:pt x="1947477" y="193089"/>
                  </a:lnTo>
                  <a:lnTo>
                    <a:pt x="1948765" y="185533"/>
                  </a:lnTo>
                  <a:lnTo>
                    <a:pt x="1950231" y="161448"/>
                  </a:lnTo>
                  <a:lnTo>
                    <a:pt x="1946178" y="157384"/>
                  </a:lnTo>
                  <a:lnTo>
                    <a:pt x="1921780" y="155899"/>
                  </a:lnTo>
                  <a:lnTo>
                    <a:pt x="1892276" y="152831"/>
                  </a:lnTo>
                  <a:lnTo>
                    <a:pt x="1792357" y="146749"/>
                  </a:lnTo>
                  <a:lnTo>
                    <a:pt x="1724242" y="137514"/>
                  </a:lnTo>
                  <a:lnTo>
                    <a:pt x="1690107" y="134163"/>
                  </a:lnTo>
                  <a:lnTo>
                    <a:pt x="1612485" y="129439"/>
                  </a:lnTo>
                  <a:lnTo>
                    <a:pt x="1590996" y="126858"/>
                  </a:lnTo>
                  <a:lnTo>
                    <a:pt x="362161" y="52061"/>
                  </a:lnTo>
                  <a:lnTo>
                    <a:pt x="272999" y="42816"/>
                  </a:lnTo>
                  <a:lnTo>
                    <a:pt x="229086" y="36326"/>
                  </a:lnTo>
                  <a:lnTo>
                    <a:pt x="185096" y="31104"/>
                  </a:lnTo>
                  <a:lnTo>
                    <a:pt x="96960" y="23195"/>
                  </a:lnTo>
                  <a:lnTo>
                    <a:pt x="7455" y="17747"/>
                  </a:lnTo>
                  <a:lnTo>
                    <a:pt x="8535" y="0"/>
                  </a:lnTo>
                  <a:close/>
                </a:path>
                <a:path w="1979295" h="619125">
                  <a:moveTo>
                    <a:pt x="7455" y="17747"/>
                  </a:moveTo>
                  <a:lnTo>
                    <a:pt x="80704" y="22205"/>
                  </a:lnTo>
                  <a:lnTo>
                    <a:pt x="48564" y="21521"/>
                  </a:lnTo>
                  <a:lnTo>
                    <a:pt x="31868" y="20505"/>
                  </a:lnTo>
                  <a:lnTo>
                    <a:pt x="28360" y="45739"/>
                  </a:lnTo>
                  <a:lnTo>
                    <a:pt x="27019" y="57108"/>
                  </a:lnTo>
                  <a:lnTo>
                    <a:pt x="26079" y="68502"/>
                  </a:lnTo>
                  <a:lnTo>
                    <a:pt x="26285" y="83783"/>
                  </a:lnTo>
                  <a:lnTo>
                    <a:pt x="26345" y="96510"/>
                  </a:lnTo>
                  <a:lnTo>
                    <a:pt x="26221" y="109226"/>
                  </a:lnTo>
                  <a:lnTo>
                    <a:pt x="25853" y="118110"/>
                  </a:lnTo>
                  <a:lnTo>
                    <a:pt x="25155" y="130791"/>
                  </a:lnTo>
                  <a:lnTo>
                    <a:pt x="21835" y="138223"/>
                  </a:lnTo>
                  <a:lnTo>
                    <a:pt x="22800" y="145916"/>
                  </a:lnTo>
                  <a:lnTo>
                    <a:pt x="22337" y="153522"/>
                  </a:lnTo>
                  <a:lnTo>
                    <a:pt x="24268" y="168907"/>
                  </a:lnTo>
                  <a:lnTo>
                    <a:pt x="26542" y="199582"/>
                  </a:lnTo>
                  <a:lnTo>
                    <a:pt x="27563" y="263262"/>
                  </a:lnTo>
                  <a:lnTo>
                    <a:pt x="27762" y="337070"/>
                  </a:lnTo>
                  <a:lnTo>
                    <a:pt x="27412" y="400667"/>
                  </a:lnTo>
                  <a:lnTo>
                    <a:pt x="26943" y="431174"/>
                  </a:lnTo>
                  <a:lnTo>
                    <a:pt x="28623" y="438911"/>
                  </a:lnTo>
                  <a:lnTo>
                    <a:pt x="30379" y="445379"/>
                  </a:lnTo>
                  <a:lnTo>
                    <a:pt x="33739" y="460852"/>
                  </a:lnTo>
                  <a:lnTo>
                    <a:pt x="34234" y="474878"/>
                  </a:lnTo>
                  <a:lnTo>
                    <a:pt x="36828" y="481398"/>
                  </a:lnTo>
                  <a:lnTo>
                    <a:pt x="42847" y="485581"/>
                  </a:lnTo>
                  <a:lnTo>
                    <a:pt x="53927" y="487528"/>
                  </a:lnTo>
                  <a:lnTo>
                    <a:pt x="61285" y="487976"/>
                  </a:lnTo>
                  <a:lnTo>
                    <a:pt x="65622" y="489512"/>
                  </a:lnTo>
                  <a:lnTo>
                    <a:pt x="93211" y="495009"/>
                  </a:lnTo>
                  <a:lnTo>
                    <a:pt x="121153" y="499254"/>
                  </a:lnTo>
                  <a:lnTo>
                    <a:pt x="149018" y="504767"/>
                  </a:lnTo>
                  <a:lnTo>
                    <a:pt x="230617" y="513551"/>
                  </a:lnTo>
                  <a:lnTo>
                    <a:pt x="284761" y="518119"/>
                  </a:lnTo>
                  <a:lnTo>
                    <a:pt x="338899" y="523959"/>
                  </a:lnTo>
                  <a:lnTo>
                    <a:pt x="446976" y="533082"/>
                  </a:lnTo>
                  <a:lnTo>
                    <a:pt x="13637" y="506706"/>
                  </a:lnTo>
                  <a:lnTo>
                    <a:pt x="13435" y="497787"/>
                  </a:lnTo>
                  <a:lnTo>
                    <a:pt x="13431" y="478701"/>
                  </a:lnTo>
                  <a:lnTo>
                    <a:pt x="13123" y="469776"/>
                  </a:lnTo>
                  <a:lnTo>
                    <a:pt x="11898" y="458250"/>
                  </a:lnTo>
                  <a:lnTo>
                    <a:pt x="10787" y="449276"/>
                  </a:lnTo>
                  <a:lnTo>
                    <a:pt x="9521" y="442837"/>
                  </a:lnTo>
                  <a:lnTo>
                    <a:pt x="8065" y="435115"/>
                  </a:lnTo>
                  <a:lnTo>
                    <a:pt x="8374" y="404597"/>
                  </a:lnTo>
                  <a:lnTo>
                    <a:pt x="8289" y="340974"/>
                  </a:lnTo>
                  <a:lnTo>
                    <a:pt x="7451" y="267127"/>
                  </a:lnTo>
                  <a:lnTo>
                    <a:pt x="5729" y="202132"/>
                  </a:lnTo>
                  <a:lnTo>
                    <a:pt x="2610" y="171406"/>
                  </a:lnTo>
                  <a:lnTo>
                    <a:pt x="0" y="157251"/>
                  </a:lnTo>
                  <a:lnTo>
                    <a:pt x="183" y="144539"/>
                  </a:lnTo>
                  <a:lnTo>
                    <a:pt x="481" y="140740"/>
                  </a:lnTo>
                  <a:lnTo>
                    <a:pt x="1742" y="129366"/>
                  </a:lnTo>
                  <a:lnTo>
                    <a:pt x="2938" y="117987"/>
                  </a:lnTo>
                  <a:lnTo>
                    <a:pt x="3439" y="107839"/>
                  </a:lnTo>
                  <a:lnTo>
                    <a:pt x="3597" y="104032"/>
                  </a:lnTo>
                  <a:lnTo>
                    <a:pt x="3644" y="92583"/>
                  </a:lnTo>
                  <a:lnTo>
                    <a:pt x="3520" y="82397"/>
                  </a:lnTo>
                  <a:lnTo>
                    <a:pt x="7455" y="17747"/>
                  </a:lnTo>
                  <a:close/>
                </a:path>
                <a:path w="1979295" h="619125">
                  <a:moveTo>
                    <a:pt x="1426198" y="585052"/>
                  </a:moveTo>
                  <a:lnTo>
                    <a:pt x="1442168" y="586024"/>
                  </a:lnTo>
                  <a:lnTo>
                    <a:pt x="1490650" y="590248"/>
                  </a:lnTo>
                  <a:lnTo>
                    <a:pt x="1352754" y="581854"/>
                  </a:lnTo>
                  <a:lnTo>
                    <a:pt x="1426198" y="585052"/>
                  </a:lnTo>
                  <a:close/>
                </a:path>
                <a:path w="1979295" h="619125">
                  <a:moveTo>
                    <a:pt x="1792357" y="146749"/>
                  </a:moveTo>
                  <a:lnTo>
                    <a:pt x="1856505" y="150654"/>
                  </a:lnTo>
                  <a:lnTo>
                    <a:pt x="1834953" y="150614"/>
                  </a:lnTo>
                  <a:lnTo>
                    <a:pt x="1813479" y="149307"/>
                  </a:lnTo>
                  <a:lnTo>
                    <a:pt x="1792357" y="146749"/>
                  </a:lnTo>
                  <a:close/>
                </a:path>
                <a:path w="1979295" h="619125">
                  <a:moveTo>
                    <a:pt x="362161" y="52061"/>
                  </a:moveTo>
                  <a:lnTo>
                    <a:pt x="1347275" y="112023"/>
                  </a:lnTo>
                  <a:lnTo>
                    <a:pt x="1294942" y="110110"/>
                  </a:lnTo>
                  <a:lnTo>
                    <a:pt x="1235279" y="106479"/>
                  </a:lnTo>
                  <a:lnTo>
                    <a:pt x="890217" y="90565"/>
                  </a:lnTo>
                  <a:lnTo>
                    <a:pt x="824909" y="86589"/>
                  </a:lnTo>
                  <a:lnTo>
                    <a:pt x="765048" y="84218"/>
                  </a:lnTo>
                  <a:lnTo>
                    <a:pt x="618106" y="75274"/>
                  </a:lnTo>
                  <a:lnTo>
                    <a:pt x="576507" y="70197"/>
                  </a:lnTo>
                  <a:lnTo>
                    <a:pt x="535856" y="67723"/>
                  </a:lnTo>
                  <a:lnTo>
                    <a:pt x="499744" y="64252"/>
                  </a:lnTo>
                  <a:lnTo>
                    <a:pt x="427917" y="59880"/>
                  </a:lnTo>
                  <a:lnTo>
                    <a:pt x="391882" y="55142"/>
                  </a:lnTo>
                  <a:lnTo>
                    <a:pt x="362161" y="52061"/>
                  </a:lnTo>
                  <a:close/>
                </a:path>
                <a:path w="1979295" h="619125">
                  <a:moveTo>
                    <a:pt x="1612485" y="129439"/>
                  </a:moveTo>
                  <a:lnTo>
                    <a:pt x="1655894" y="132081"/>
                  </a:lnTo>
                  <a:lnTo>
                    <a:pt x="1633975" y="132019"/>
                  </a:lnTo>
                  <a:lnTo>
                    <a:pt x="1612485" y="129439"/>
                  </a:lnTo>
                  <a:close/>
                </a:path>
                <a:path w="1979295" h="619125">
                  <a:moveTo>
                    <a:pt x="1441133" y="117736"/>
                  </a:moveTo>
                  <a:lnTo>
                    <a:pt x="1537148" y="123581"/>
                  </a:lnTo>
                  <a:lnTo>
                    <a:pt x="1505066" y="122900"/>
                  </a:lnTo>
                  <a:lnTo>
                    <a:pt x="1473061" y="120952"/>
                  </a:lnTo>
                  <a:lnTo>
                    <a:pt x="1441133" y="117736"/>
                  </a:lnTo>
                  <a:close/>
                </a:path>
                <a:path w="1979295" h="619125">
                  <a:moveTo>
                    <a:pt x="908717" y="67516"/>
                  </a:moveTo>
                  <a:lnTo>
                    <a:pt x="1941861" y="130402"/>
                  </a:lnTo>
                  <a:lnTo>
                    <a:pt x="1949864" y="132162"/>
                  </a:lnTo>
                  <a:lnTo>
                    <a:pt x="875634" y="66775"/>
                  </a:lnTo>
                  <a:lnTo>
                    <a:pt x="908717" y="67516"/>
                  </a:lnTo>
                  <a:close/>
                </a:path>
                <a:path w="1979295" h="619125">
                  <a:moveTo>
                    <a:pt x="1544057" y="97282"/>
                  </a:moveTo>
                  <a:lnTo>
                    <a:pt x="1648027" y="103610"/>
                  </a:lnTo>
                  <a:lnTo>
                    <a:pt x="1772175" y="116257"/>
                  </a:lnTo>
                  <a:lnTo>
                    <a:pt x="1791112" y="118682"/>
                  </a:lnTo>
                  <a:lnTo>
                    <a:pt x="1861751" y="125526"/>
                  </a:lnTo>
                  <a:lnTo>
                    <a:pt x="955468" y="70362"/>
                  </a:lnTo>
                  <a:lnTo>
                    <a:pt x="1012985" y="72590"/>
                  </a:lnTo>
                  <a:lnTo>
                    <a:pt x="1078060" y="76551"/>
                  </a:lnTo>
                  <a:lnTo>
                    <a:pt x="1288788" y="85561"/>
                  </a:lnTo>
                  <a:lnTo>
                    <a:pt x="1353863" y="89522"/>
                  </a:lnTo>
                  <a:lnTo>
                    <a:pt x="1411380" y="91751"/>
                  </a:lnTo>
                  <a:lnTo>
                    <a:pt x="1514703" y="98040"/>
                  </a:lnTo>
                  <a:lnTo>
                    <a:pt x="1523609" y="97310"/>
                  </a:lnTo>
                  <a:lnTo>
                    <a:pt x="1530966" y="97757"/>
                  </a:lnTo>
                  <a:lnTo>
                    <a:pt x="1544057" y="97282"/>
                  </a:lnTo>
                  <a:close/>
                </a:path>
                <a:path w="1979295" h="619125">
                  <a:moveTo>
                    <a:pt x="651961" y="50615"/>
                  </a:moveTo>
                  <a:lnTo>
                    <a:pt x="663871" y="51340"/>
                  </a:lnTo>
                  <a:lnTo>
                    <a:pt x="705961" y="55174"/>
                  </a:lnTo>
                  <a:lnTo>
                    <a:pt x="628616" y="50467"/>
                  </a:lnTo>
                  <a:lnTo>
                    <a:pt x="651961" y="50615"/>
                  </a:lnTo>
                  <a:close/>
                </a:path>
                <a:path w="1979295" h="619125">
                  <a:moveTo>
                    <a:pt x="1582623" y="98357"/>
                  </a:moveTo>
                  <a:lnTo>
                    <a:pt x="1615424" y="101626"/>
                  </a:lnTo>
                  <a:lnTo>
                    <a:pt x="1569532" y="98833"/>
                  </a:lnTo>
                  <a:lnTo>
                    <a:pt x="1582623" y="98357"/>
                  </a:lnTo>
                  <a:close/>
                </a:path>
              </a:pathLst>
            </a:custGeom>
            <a:solidFill>
              <a:srgbClr val="1C1C1B"/>
            </a:solidFill>
          </p:spPr>
          <p:txBody>
            <a:bodyPr wrap="square" lIns="0" tIns="0" rIns="0" bIns="0" rtlCol="0"/>
            <a:lstStyle/>
            <a:p>
              <a:endParaRPr/>
            </a:p>
          </p:txBody>
        </p:sp>
        <p:pic>
          <p:nvPicPr>
            <p:cNvPr id="12" name="object 12"/>
            <p:cNvPicPr/>
            <p:nvPr/>
          </p:nvPicPr>
          <p:blipFill>
            <a:blip r:embed="rId4" cstate="print"/>
            <a:stretch>
              <a:fillRect/>
            </a:stretch>
          </p:blipFill>
          <p:spPr>
            <a:xfrm>
              <a:off x="7232659" y="3821236"/>
              <a:ext cx="1096637" cy="1098537"/>
            </a:xfrm>
            <a:prstGeom prst="rect">
              <a:avLst/>
            </a:prstGeom>
          </p:spPr>
        </p:pic>
        <p:pic>
          <p:nvPicPr>
            <p:cNvPr id="13" name="object 13"/>
            <p:cNvPicPr/>
            <p:nvPr/>
          </p:nvPicPr>
          <p:blipFill>
            <a:blip r:embed="rId5" cstate="print"/>
            <a:stretch>
              <a:fillRect/>
            </a:stretch>
          </p:blipFill>
          <p:spPr>
            <a:xfrm>
              <a:off x="9149522" y="3727504"/>
              <a:ext cx="142875" cy="142874"/>
            </a:xfrm>
            <a:prstGeom prst="rect">
              <a:avLst/>
            </a:prstGeom>
          </p:spPr>
        </p:pic>
        <p:pic>
          <p:nvPicPr>
            <p:cNvPr id="14" name="object 14"/>
            <p:cNvPicPr/>
            <p:nvPr/>
          </p:nvPicPr>
          <p:blipFill>
            <a:blip r:embed="rId5" cstate="print"/>
            <a:stretch>
              <a:fillRect/>
            </a:stretch>
          </p:blipFill>
          <p:spPr>
            <a:xfrm>
              <a:off x="9149522" y="7270804"/>
              <a:ext cx="142875" cy="142874"/>
            </a:xfrm>
            <a:prstGeom prst="rect">
              <a:avLst/>
            </a:prstGeom>
          </p:spPr>
        </p:pic>
      </p:grpSp>
      <p:sp>
        <p:nvSpPr>
          <p:cNvPr id="15" name="object 15"/>
          <p:cNvSpPr txBox="1"/>
          <p:nvPr/>
        </p:nvSpPr>
        <p:spPr>
          <a:xfrm>
            <a:off x="9491033" y="3391049"/>
            <a:ext cx="6271260" cy="5980430"/>
          </a:xfrm>
          <a:prstGeom prst="rect">
            <a:avLst/>
          </a:prstGeom>
        </p:spPr>
        <p:txBody>
          <a:bodyPr vert="horz" wrap="square" lIns="0" tIns="73660" rIns="0" bIns="0" rtlCol="0">
            <a:spAutoFit/>
          </a:bodyPr>
          <a:lstStyle/>
          <a:p>
            <a:pPr marL="12700" marR="247015">
              <a:lnSpc>
                <a:spcPts val="4650"/>
              </a:lnSpc>
              <a:spcBef>
                <a:spcPts val="580"/>
              </a:spcBef>
            </a:pPr>
            <a:r>
              <a:rPr sz="4200" spc="-360" dirty="0">
                <a:solidFill>
                  <a:srgbClr val="1C1C1B"/>
                </a:solidFill>
                <a:latin typeface="Trebuchet MS"/>
                <a:cs typeface="Trebuchet MS"/>
              </a:rPr>
              <a:t>L</a:t>
            </a:r>
            <a:r>
              <a:rPr sz="4200" spc="-425" dirty="0">
                <a:solidFill>
                  <a:srgbClr val="1C1C1B"/>
                </a:solidFill>
                <a:latin typeface="Trebuchet MS"/>
                <a:cs typeface="Trebuchet MS"/>
              </a:rPr>
              <a:t>o</a:t>
            </a:r>
            <a:r>
              <a:rPr sz="4200" spc="-135" dirty="0">
                <a:solidFill>
                  <a:srgbClr val="1C1C1B"/>
                </a:solidFill>
                <a:latin typeface="Trebuchet MS"/>
                <a:cs typeface="Trebuchet MS"/>
              </a:rPr>
              <a:t>s</a:t>
            </a:r>
            <a:r>
              <a:rPr sz="4200" spc="-270" dirty="0">
                <a:solidFill>
                  <a:srgbClr val="1C1C1B"/>
                </a:solidFill>
                <a:latin typeface="Trebuchet MS"/>
                <a:cs typeface="Trebuchet MS"/>
              </a:rPr>
              <a:t> </a:t>
            </a:r>
            <a:r>
              <a:rPr sz="4200" spc="-459" dirty="0">
                <a:solidFill>
                  <a:srgbClr val="1C1C1B"/>
                </a:solidFill>
                <a:latin typeface="Trebuchet MS"/>
                <a:cs typeface="Trebuchet MS"/>
              </a:rPr>
              <a:t>n</a:t>
            </a:r>
            <a:r>
              <a:rPr sz="4200" spc="-415" dirty="0">
                <a:solidFill>
                  <a:srgbClr val="1C1C1B"/>
                </a:solidFill>
                <a:latin typeface="Trebuchet MS"/>
                <a:cs typeface="Trebuchet MS"/>
              </a:rPr>
              <a:t>i</a:t>
            </a:r>
            <a:r>
              <a:rPr sz="4200" spc="-459" dirty="0">
                <a:solidFill>
                  <a:srgbClr val="1C1C1B"/>
                </a:solidFill>
                <a:latin typeface="Trebuchet MS"/>
                <a:cs typeface="Trebuchet MS"/>
              </a:rPr>
              <a:t>ñ</a:t>
            </a:r>
            <a:r>
              <a:rPr sz="4200" spc="-425" dirty="0">
                <a:solidFill>
                  <a:srgbClr val="1C1C1B"/>
                </a:solidFill>
                <a:latin typeface="Trebuchet MS"/>
                <a:cs typeface="Trebuchet MS"/>
              </a:rPr>
              <a:t>o</a:t>
            </a:r>
            <a:r>
              <a:rPr sz="4200" spc="-135" dirty="0">
                <a:solidFill>
                  <a:srgbClr val="1C1C1B"/>
                </a:solidFill>
                <a:latin typeface="Trebuchet MS"/>
                <a:cs typeface="Trebuchet MS"/>
              </a:rPr>
              <a:t>s</a:t>
            </a:r>
            <a:r>
              <a:rPr sz="4200" spc="-270" dirty="0">
                <a:solidFill>
                  <a:srgbClr val="1C1C1B"/>
                </a:solidFill>
                <a:latin typeface="Trebuchet MS"/>
                <a:cs typeface="Trebuchet MS"/>
              </a:rPr>
              <a:t> </a:t>
            </a:r>
            <a:r>
              <a:rPr sz="4200" spc="-140" dirty="0">
                <a:solidFill>
                  <a:srgbClr val="1C1C1B"/>
                </a:solidFill>
                <a:latin typeface="Trebuchet MS"/>
                <a:cs typeface="Trebuchet MS"/>
              </a:rPr>
              <a:t>s</a:t>
            </a:r>
            <a:r>
              <a:rPr sz="4200" spc="-425" dirty="0">
                <a:solidFill>
                  <a:srgbClr val="1C1C1B"/>
                </a:solidFill>
                <a:latin typeface="Trebuchet MS"/>
                <a:cs typeface="Trebuchet MS"/>
              </a:rPr>
              <a:t>o</a:t>
            </a:r>
            <a:r>
              <a:rPr sz="4200" spc="-455" dirty="0">
                <a:solidFill>
                  <a:srgbClr val="1C1C1B"/>
                </a:solidFill>
                <a:latin typeface="Trebuchet MS"/>
                <a:cs typeface="Trebuchet MS"/>
              </a:rPr>
              <a:t>n</a:t>
            </a:r>
            <a:r>
              <a:rPr sz="4200" spc="-270" dirty="0">
                <a:solidFill>
                  <a:srgbClr val="1C1C1B"/>
                </a:solidFill>
                <a:latin typeface="Trebuchet MS"/>
                <a:cs typeface="Trebuchet MS"/>
              </a:rPr>
              <a:t> </a:t>
            </a:r>
            <a:r>
              <a:rPr sz="4200" spc="-430" dirty="0">
                <a:solidFill>
                  <a:srgbClr val="1C1C1B"/>
                </a:solidFill>
                <a:latin typeface="Trebuchet MS"/>
                <a:cs typeface="Trebuchet MS"/>
              </a:rPr>
              <a:t>c</a:t>
            </a:r>
            <a:r>
              <a:rPr sz="4200" spc="-505" dirty="0">
                <a:solidFill>
                  <a:srgbClr val="1C1C1B"/>
                </a:solidFill>
                <a:latin typeface="Trebuchet MS"/>
                <a:cs typeface="Trebuchet MS"/>
              </a:rPr>
              <a:t>a</a:t>
            </a:r>
            <a:r>
              <a:rPr sz="4200" spc="-500" dirty="0">
                <a:solidFill>
                  <a:srgbClr val="1C1C1B"/>
                </a:solidFill>
                <a:latin typeface="Trebuchet MS"/>
                <a:cs typeface="Trebuchet MS"/>
              </a:rPr>
              <a:t>p</a:t>
            </a:r>
            <a:r>
              <a:rPr sz="4200" spc="-505" dirty="0">
                <a:solidFill>
                  <a:srgbClr val="1C1C1B"/>
                </a:solidFill>
                <a:latin typeface="Trebuchet MS"/>
                <a:cs typeface="Trebuchet MS"/>
              </a:rPr>
              <a:t>a</a:t>
            </a:r>
            <a:r>
              <a:rPr sz="4200" spc="-430" dirty="0">
                <a:solidFill>
                  <a:srgbClr val="1C1C1B"/>
                </a:solidFill>
                <a:latin typeface="Trebuchet MS"/>
                <a:cs typeface="Trebuchet MS"/>
              </a:rPr>
              <a:t>c</a:t>
            </a:r>
            <a:r>
              <a:rPr sz="4200" spc="-540" dirty="0">
                <a:solidFill>
                  <a:srgbClr val="1C1C1B"/>
                </a:solidFill>
                <a:latin typeface="Trebuchet MS"/>
                <a:cs typeface="Trebuchet MS"/>
              </a:rPr>
              <a:t>e</a:t>
            </a:r>
            <a:r>
              <a:rPr sz="4200" spc="-135" dirty="0">
                <a:solidFill>
                  <a:srgbClr val="1C1C1B"/>
                </a:solidFill>
                <a:latin typeface="Trebuchet MS"/>
                <a:cs typeface="Trebuchet MS"/>
              </a:rPr>
              <a:t>s</a:t>
            </a:r>
            <a:r>
              <a:rPr sz="4200" spc="-270" dirty="0">
                <a:solidFill>
                  <a:srgbClr val="1C1C1B"/>
                </a:solidFill>
                <a:latin typeface="Trebuchet MS"/>
                <a:cs typeface="Trebuchet MS"/>
              </a:rPr>
              <a:t> </a:t>
            </a:r>
            <a:r>
              <a:rPr sz="4200" spc="-505" dirty="0">
                <a:solidFill>
                  <a:srgbClr val="1C1C1B"/>
                </a:solidFill>
                <a:latin typeface="Trebuchet MS"/>
                <a:cs typeface="Trebuchet MS"/>
              </a:rPr>
              <a:t>d</a:t>
            </a:r>
            <a:r>
              <a:rPr sz="4200" spc="-375" dirty="0">
                <a:solidFill>
                  <a:srgbClr val="1C1C1B"/>
                </a:solidFill>
                <a:latin typeface="Trebuchet MS"/>
                <a:cs typeface="Trebuchet MS"/>
              </a:rPr>
              <a:t>e  </a:t>
            </a:r>
            <a:r>
              <a:rPr sz="4200" spc="-409" dirty="0">
                <a:solidFill>
                  <a:srgbClr val="1C1C1B"/>
                </a:solidFill>
                <a:latin typeface="Trebuchet MS"/>
                <a:cs typeface="Trebuchet MS"/>
              </a:rPr>
              <a:t>r</a:t>
            </a:r>
            <a:r>
              <a:rPr sz="4200" spc="-540" dirty="0">
                <a:solidFill>
                  <a:srgbClr val="1C1C1B"/>
                </a:solidFill>
                <a:latin typeface="Trebuchet MS"/>
                <a:cs typeface="Trebuchet MS"/>
              </a:rPr>
              <a:t>e</a:t>
            </a:r>
            <a:r>
              <a:rPr sz="4200" spc="-500" dirty="0">
                <a:solidFill>
                  <a:srgbClr val="1C1C1B"/>
                </a:solidFill>
                <a:latin typeface="Trebuchet MS"/>
                <a:cs typeface="Trebuchet MS"/>
              </a:rPr>
              <a:t>p</a:t>
            </a:r>
            <a:r>
              <a:rPr sz="4200" spc="-409" dirty="0">
                <a:solidFill>
                  <a:srgbClr val="1C1C1B"/>
                </a:solidFill>
                <a:latin typeface="Trebuchet MS"/>
                <a:cs typeface="Trebuchet MS"/>
              </a:rPr>
              <a:t>r</a:t>
            </a:r>
            <a:r>
              <a:rPr sz="4200" spc="-425" dirty="0">
                <a:solidFill>
                  <a:srgbClr val="1C1C1B"/>
                </a:solidFill>
                <a:latin typeface="Trebuchet MS"/>
                <a:cs typeface="Trebuchet MS"/>
              </a:rPr>
              <a:t>o</a:t>
            </a:r>
            <a:r>
              <a:rPr sz="4200" spc="-505" dirty="0">
                <a:solidFill>
                  <a:srgbClr val="1C1C1B"/>
                </a:solidFill>
                <a:latin typeface="Trebuchet MS"/>
                <a:cs typeface="Trebuchet MS"/>
              </a:rPr>
              <a:t>d</a:t>
            </a:r>
            <a:r>
              <a:rPr sz="4200" spc="-450" dirty="0">
                <a:solidFill>
                  <a:srgbClr val="1C1C1B"/>
                </a:solidFill>
                <a:latin typeface="Trebuchet MS"/>
                <a:cs typeface="Trebuchet MS"/>
              </a:rPr>
              <a:t>u</a:t>
            </a:r>
            <a:r>
              <a:rPr sz="4200" spc="-430" dirty="0">
                <a:solidFill>
                  <a:srgbClr val="1C1C1B"/>
                </a:solidFill>
                <a:latin typeface="Trebuchet MS"/>
                <a:cs typeface="Trebuchet MS"/>
              </a:rPr>
              <a:t>c</a:t>
            </a:r>
            <a:r>
              <a:rPr sz="4200" spc="-415" dirty="0">
                <a:solidFill>
                  <a:srgbClr val="1C1C1B"/>
                </a:solidFill>
                <a:latin typeface="Trebuchet MS"/>
                <a:cs typeface="Trebuchet MS"/>
              </a:rPr>
              <a:t>i</a:t>
            </a:r>
            <a:r>
              <a:rPr sz="4200" spc="-409" dirty="0">
                <a:solidFill>
                  <a:srgbClr val="1C1C1B"/>
                </a:solidFill>
                <a:latin typeface="Trebuchet MS"/>
                <a:cs typeface="Trebuchet MS"/>
              </a:rPr>
              <a:t>r</a:t>
            </a:r>
            <a:r>
              <a:rPr sz="4200" spc="-795" dirty="0">
                <a:solidFill>
                  <a:srgbClr val="1C1C1B"/>
                </a:solidFill>
                <a:latin typeface="Trebuchet MS"/>
                <a:cs typeface="Trebuchet MS"/>
              </a:rPr>
              <a:t>,</a:t>
            </a:r>
            <a:r>
              <a:rPr sz="4200" spc="-270" dirty="0">
                <a:solidFill>
                  <a:srgbClr val="1C1C1B"/>
                </a:solidFill>
                <a:latin typeface="Trebuchet MS"/>
                <a:cs typeface="Trebuchet MS"/>
              </a:rPr>
              <a:t> </a:t>
            </a:r>
            <a:r>
              <a:rPr sz="4200" spc="-430" dirty="0">
                <a:solidFill>
                  <a:srgbClr val="1C1C1B"/>
                </a:solidFill>
                <a:latin typeface="Trebuchet MS"/>
                <a:cs typeface="Trebuchet MS"/>
              </a:rPr>
              <a:t>c</a:t>
            </a:r>
            <a:r>
              <a:rPr sz="4200" spc="-505" dirty="0">
                <a:solidFill>
                  <a:srgbClr val="1C1C1B"/>
                </a:solidFill>
                <a:latin typeface="Trebuchet MS"/>
                <a:cs typeface="Trebuchet MS"/>
              </a:rPr>
              <a:t>a</a:t>
            </a:r>
            <a:r>
              <a:rPr sz="4200" spc="-459" dirty="0">
                <a:solidFill>
                  <a:srgbClr val="1C1C1B"/>
                </a:solidFill>
                <a:latin typeface="Trebuchet MS"/>
                <a:cs typeface="Trebuchet MS"/>
              </a:rPr>
              <a:t>n</a:t>
            </a:r>
            <a:r>
              <a:rPr sz="4200" spc="-430" dirty="0">
                <a:solidFill>
                  <a:srgbClr val="1C1C1B"/>
                </a:solidFill>
                <a:latin typeface="Trebuchet MS"/>
                <a:cs typeface="Trebuchet MS"/>
              </a:rPr>
              <a:t>c</a:t>
            </a:r>
            <a:r>
              <a:rPr sz="4200" spc="-415" dirty="0">
                <a:solidFill>
                  <a:srgbClr val="1C1C1B"/>
                </a:solidFill>
                <a:latin typeface="Trebuchet MS"/>
                <a:cs typeface="Trebuchet MS"/>
              </a:rPr>
              <a:t>i</a:t>
            </a:r>
            <a:r>
              <a:rPr sz="4200" spc="-425" dirty="0">
                <a:solidFill>
                  <a:srgbClr val="1C1C1B"/>
                </a:solidFill>
                <a:latin typeface="Trebuchet MS"/>
                <a:cs typeface="Trebuchet MS"/>
              </a:rPr>
              <a:t>o</a:t>
            </a:r>
            <a:r>
              <a:rPr sz="4200" spc="-459" dirty="0">
                <a:solidFill>
                  <a:srgbClr val="1C1C1B"/>
                </a:solidFill>
                <a:latin typeface="Trebuchet MS"/>
                <a:cs typeface="Trebuchet MS"/>
              </a:rPr>
              <a:t>n</a:t>
            </a:r>
            <a:r>
              <a:rPr sz="4200" spc="-540" dirty="0">
                <a:solidFill>
                  <a:srgbClr val="1C1C1B"/>
                </a:solidFill>
                <a:latin typeface="Trebuchet MS"/>
                <a:cs typeface="Trebuchet MS"/>
              </a:rPr>
              <a:t>e</a:t>
            </a:r>
            <a:r>
              <a:rPr sz="4200" spc="-140" dirty="0">
                <a:solidFill>
                  <a:srgbClr val="1C1C1B"/>
                </a:solidFill>
                <a:latin typeface="Trebuchet MS"/>
                <a:cs typeface="Trebuchet MS"/>
              </a:rPr>
              <a:t>s</a:t>
            </a:r>
            <a:r>
              <a:rPr sz="4200" spc="-700" dirty="0">
                <a:solidFill>
                  <a:srgbClr val="1C1C1B"/>
                </a:solidFill>
                <a:latin typeface="Trebuchet MS"/>
                <a:cs typeface="Trebuchet MS"/>
              </a:rPr>
              <a:t>,  </a:t>
            </a:r>
            <a:r>
              <a:rPr sz="4200" spc="-505" dirty="0">
                <a:solidFill>
                  <a:srgbClr val="1C1C1B"/>
                </a:solidFill>
                <a:latin typeface="Trebuchet MS"/>
                <a:cs typeface="Trebuchet MS"/>
              </a:rPr>
              <a:t>d</a:t>
            </a:r>
            <a:r>
              <a:rPr sz="4200" spc="-409" dirty="0">
                <a:solidFill>
                  <a:srgbClr val="1C1C1B"/>
                </a:solidFill>
                <a:latin typeface="Trebuchet MS"/>
                <a:cs typeface="Trebuchet MS"/>
              </a:rPr>
              <a:t>r</a:t>
            </a:r>
            <a:r>
              <a:rPr sz="4200" spc="-505" dirty="0">
                <a:solidFill>
                  <a:srgbClr val="1C1C1B"/>
                </a:solidFill>
                <a:latin typeface="Trebuchet MS"/>
                <a:cs typeface="Trebuchet MS"/>
              </a:rPr>
              <a:t>a</a:t>
            </a:r>
            <a:r>
              <a:rPr sz="4200" spc="-665" dirty="0">
                <a:solidFill>
                  <a:srgbClr val="1C1C1B"/>
                </a:solidFill>
                <a:latin typeface="Trebuchet MS"/>
                <a:cs typeface="Trebuchet MS"/>
              </a:rPr>
              <a:t>m</a:t>
            </a:r>
            <a:r>
              <a:rPr sz="4200" spc="-505" dirty="0">
                <a:solidFill>
                  <a:srgbClr val="1C1C1B"/>
                </a:solidFill>
                <a:latin typeface="Trebuchet MS"/>
                <a:cs typeface="Trebuchet MS"/>
              </a:rPr>
              <a:t>a</a:t>
            </a:r>
            <a:r>
              <a:rPr sz="4200" spc="-465" dirty="0">
                <a:solidFill>
                  <a:srgbClr val="1C1C1B"/>
                </a:solidFill>
                <a:latin typeface="Trebuchet MS"/>
                <a:cs typeface="Trebuchet MS"/>
              </a:rPr>
              <a:t>t</a:t>
            </a:r>
            <a:r>
              <a:rPr sz="4200" spc="-415" dirty="0">
                <a:solidFill>
                  <a:srgbClr val="1C1C1B"/>
                </a:solidFill>
                <a:latin typeface="Trebuchet MS"/>
                <a:cs typeface="Trebuchet MS"/>
              </a:rPr>
              <a:t>i</a:t>
            </a:r>
            <a:r>
              <a:rPr sz="4200" spc="-470" dirty="0">
                <a:solidFill>
                  <a:srgbClr val="1C1C1B"/>
                </a:solidFill>
                <a:latin typeface="Trebuchet MS"/>
                <a:cs typeface="Trebuchet MS"/>
              </a:rPr>
              <a:t>z</a:t>
            </a:r>
            <a:r>
              <a:rPr sz="4200" spc="-505" dirty="0">
                <a:solidFill>
                  <a:srgbClr val="1C1C1B"/>
                </a:solidFill>
                <a:latin typeface="Trebuchet MS"/>
                <a:cs typeface="Trebuchet MS"/>
              </a:rPr>
              <a:t>a</a:t>
            </a:r>
            <a:r>
              <a:rPr sz="4200" spc="-430" dirty="0">
                <a:solidFill>
                  <a:srgbClr val="1C1C1B"/>
                </a:solidFill>
                <a:latin typeface="Trebuchet MS"/>
                <a:cs typeface="Trebuchet MS"/>
              </a:rPr>
              <a:t>c</a:t>
            </a:r>
            <a:r>
              <a:rPr sz="4200" spc="-415" dirty="0">
                <a:solidFill>
                  <a:srgbClr val="1C1C1B"/>
                </a:solidFill>
                <a:latin typeface="Trebuchet MS"/>
                <a:cs typeface="Trebuchet MS"/>
              </a:rPr>
              <a:t>i</a:t>
            </a:r>
            <a:r>
              <a:rPr sz="4200" spc="-425" dirty="0">
                <a:solidFill>
                  <a:srgbClr val="1C1C1B"/>
                </a:solidFill>
                <a:latin typeface="Trebuchet MS"/>
                <a:cs typeface="Trebuchet MS"/>
              </a:rPr>
              <a:t>ó</a:t>
            </a:r>
            <a:r>
              <a:rPr sz="4200" spc="-459" dirty="0">
                <a:solidFill>
                  <a:srgbClr val="1C1C1B"/>
                </a:solidFill>
                <a:latin typeface="Trebuchet MS"/>
                <a:cs typeface="Trebuchet MS"/>
              </a:rPr>
              <a:t>n</a:t>
            </a:r>
            <a:r>
              <a:rPr sz="4200" spc="-540" dirty="0">
                <a:solidFill>
                  <a:srgbClr val="1C1C1B"/>
                </a:solidFill>
                <a:latin typeface="Trebuchet MS"/>
                <a:cs typeface="Trebuchet MS"/>
              </a:rPr>
              <a:t>e</a:t>
            </a:r>
            <a:r>
              <a:rPr sz="4200" spc="-135" dirty="0">
                <a:solidFill>
                  <a:srgbClr val="1C1C1B"/>
                </a:solidFill>
                <a:latin typeface="Trebuchet MS"/>
                <a:cs typeface="Trebuchet MS"/>
              </a:rPr>
              <a:t>s</a:t>
            </a:r>
            <a:r>
              <a:rPr sz="4200" spc="-270" dirty="0">
                <a:solidFill>
                  <a:srgbClr val="1C1C1B"/>
                </a:solidFill>
                <a:latin typeface="Trebuchet MS"/>
                <a:cs typeface="Trebuchet MS"/>
              </a:rPr>
              <a:t> </a:t>
            </a:r>
            <a:r>
              <a:rPr sz="4200" spc="-409" dirty="0">
                <a:solidFill>
                  <a:srgbClr val="1C1C1B"/>
                </a:solidFill>
                <a:latin typeface="Trebuchet MS"/>
                <a:cs typeface="Trebuchet MS"/>
              </a:rPr>
              <a:t>y</a:t>
            </a:r>
            <a:r>
              <a:rPr sz="4200" spc="-270" dirty="0">
                <a:solidFill>
                  <a:srgbClr val="1C1C1B"/>
                </a:solidFill>
                <a:latin typeface="Trebuchet MS"/>
                <a:cs typeface="Trebuchet MS"/>
              </a:rPr>
              <a:t> </a:t>
            </a:r>
            <a:r>
              <a:rPr sz="4200" spc="-425" dirty="0">
                <a:solidFill>
                  <a:srgbClr val="1C1C1B"/>
                </a:solidFill>
                <a:latin typeface="Trebuchet MS"/>
                <a:cs typeface="Trebuchet MS"/>
              </a:rPr>
              <a:t>o</a:t>
            </a:r>
            <a:r>
              <a:rPr sz="4200" spc="-465" dirty="0">
                <a:solidFill>
                  <a:srgbClr val="1C1C1B"/>
                </a:solidFill>
                <a:latin typeface="Trebuchet MS"/>
                <a:cs typeface="Trebuchet MS"/>
              </a:rPr>
              <a:t>t</a:t>
            </a:r>
            <a:r>
              <a:rPr sz="4200" spc="-409" dirty="0">
                <a:solidFill>
                  <a:srgbClr val="1C1C1B"/>
                </a:solidFill>
                <a:latin typeface="Trebuchet MS"/>
                <a:cs typeface="Trebuchet MS"/>
              </a:rPr>
              <a:t>r</a:t>
            </a:r>
            <a:r>
              <a:rPr sz="4200" spc="-505" dirty="0">
                <a:solidFill>
                  <a:srgbClr val="1C1C1B"/>
                </a:solidFill>
                <a:latin typeface="Trebuchet MS"/>
                <a:cs typeface="Trebuchet MS"/>
              </a:rPr>
              <a:t>a</a:t>
            </a:r>
            <a:r>
              <a:rPr sz="4200" spc="-114" dirty="0">
                <a:solidFill>
                  <a:srgbClr val="1C1C1B"/>
                </a:solidFill>
                <a:latin typeface="Trebuchet MS"/>
                <a:cs typeface="Trebuchet MS"/>
              </a:rPr>
              <a:t>s  </a:t>
            </a:r>
            <a:r>
              <a:rPr sz="4200" spc="-540" dirty="0">
                <a:solidFill>
                  <a:srgbClr val="1C1C1B"/>
                </a:solidFill>
                <a:latin typeface="Trebuchet MS"/>
                <a:cs typeface="Trebuchet MS"/>
              </a:rPr>
              <a:t>e</a:t>
            </a:r>
            <a:r>
              <a:rPr sz="4200" spc="-310" dirty="0">
                <a:solidFill>
                  <a:srgbClr val="1C1C1B"/>
                </a:solidFill>
                <a:latin typeface="Trebuchet MS"/>
                <a:cs typeface="Trebuchet MS"/>
              </a:rPr>
              <a:t>x</a:t>
            </a:r>
            <a:r>
              <a:rPr sz="4200" spc="-500" dirty="0">
                <a:solidFill>
                  <a:srgbClr val="1C1C1B"/>
                </a:solidFill>
                <a:latin typeface="Trebuchet MS"/>
                <a:cs typeface="Trebuchet MS"/>
              </a:rPr>
              <a:t>p</a:t>
            </a:r>
            <a:r>
              <a:rPr sz="4200" spc="-409" dirty="0">
                <a:solidFill>
                  <a:srgbClr val="1C1C1B"/>
                </a:solidFill>
                <a:latin typeface="Trebuchet MS"/>
                <a:cs typeface="Trebuchet MS"/>
              </a:rPr>
              <a:t>r</a:t>
            </a:r>
            <a:r>
              <a:rPr sz="4200" spc="-540" dirty="0">
                <a:solidFill>
                  <a:srgbClr val="1C1C1B"/>
                </a:solidFill>
                <a:latin typeface="Trebuchet MS"/>
                <a:cs typeface="Trebuchet MS"/>
              </a:rPr>
              <a:t>e</a:t>
            </a:r>
            <a:r>
              <a:rPr sz="4200" spc="-140" dirty="0">
                <a:solidFill>
                  <a:srgbClr val="1C1C1B"/>
                </a:solidFill>
                <a:latin typeface="Trebuchet MS"/>
                <a:cs typeface="Trebuchet MS"/>
              </a:rPr>
              <a:t>s</a:t>
            </a:r>
            <a:r>
              <a:rPr sz="4200" spc="-415" dirty="0">
                <a:solidFill>
                  <a:srgbClr val="1C1C1B"/>
                </a:solidFill>
                <a:latin typeface="Trebuchet MS"/>
                <a:cs typeface="Trebuchet MS"/>
              </a:rPr>
              <a:t>i</a:t>
            </a:r>
            <a:r>
              <a:rPr sz="4200" spc="-425" dirty="0">
                <a:solidFill>
                  <a:srgbClr val="1C1C1B"/>
                </a:solidFill>
                <a:latin typeface="Trebuchet MS"/>
                <a:cs typeface="Trebuchet MS"/>
              </a:rPr>
              <a:t>o</a:t>
            </a:r>
            <a:r>
              <a:rPr sz="4200" spc="-459" dirty="0">
                <a:solidFill>
                  <a:srgbClr val="1C1C1B"/>
                </a:solidFill>
                <a:latin typeface="Trebuchet MS"/>
                <a:cs typeface="Trebuchet MS"/>
              </a:rPr>
              <a:t>n</a:t>
            </a:r>
            <a:r>
              <a:rPr sz="4200" spc="-540" dirty="0">
                <a:solidFill>
                  <a:srgbClr val="1C1C1B"/>
                </a:solidFill>
                <a:latin typeface="Trebuchet MS"/>
                <a:cs typeface="Trebuchet MS"/>
              </a:rPr>
              <a:t>e</a:t>
            </a:r>
            <a:r>
              <a:rPr sz="4200" spc="-135" dirty="0">
                <a:solidFill>
                  <a:srgbClr val="1C1C1B"/>
                </a:solidFill>
                <a:latin typeface="Trebuchet MS"/>
                <a:cs typeface="Trebuchet MS"/>
              </a:rPr>
              <a:t>s</a:t>
            </a:r>
            <a:r>
              <a:rPr sz="4200" spc="-270" dirty="0">
                <a:solidFill>
                  <a:srgbClr val="1C1C1B"/>
                </a:solidFill>
                <a:latin typeface="Trebuchet MS"/>
                <a:cs typeface="Trebuchet MS"/>
              </a:rPr>
              <a:t> </a:t>
            </a:r>
            <a:r>
              <a:rPr sz="4200" spc="-505" dirty="0">
                <a:solidFill>
                  <a:srgbClr val="1C1C1B"/>
                </a:solidFill>
                <a:latin typeface="Trebuchet MS"/>
                <a:cs typeface="Trebuchet MS"/>
              </a:rPr>
              <a:t>a</a:t>
            </a:r>
            <a:r>
              <a:rPr sz="4200" spc="-409" dirty="0">
                <a:solidFill>
                  <a:srgbClr val="1C1C1B"/>
                </a:solidFill>
                <a:latin typeface="Trebuchet MS"/>
                <a:cs typeface="Trebuchet MS"/>
              </a:rPr>
              <a:t>r</a:t>
            </a:r>
            <a:r>
              <a:rPr sz="4200" spc="-465" dirty="0">
                <a:solidFill>
                  <a:srgbClr val="1C1C1B"/>
                </a:solidFill>
                <a:latin typeface="Trebuchet MS"/>
                <a:cs typeface="Trebuchet MS"/>
              </a:rPr>
              <a:t>t</a:t>
            </a:r>
            <a:r>
              <a:rPr sz="4200" spc="-415" dirty="0">
                <a:solidFill>
                  <a:srgbClr val="1C1C1B"/>
                </a:solidFill>
                <a:latin typeface="Trebuchet MS"/>
                <a:cs typeface="Trebuchet MS"/>
              </a:rPr>
              <a:t>í</a:t>
            </a:r>
            <a:r>
              <a:rPr sz="4200" spc="-140" dirty="0">
                <a:solidFill>
                  <a:srgbClr val="1C1C1B"/>
                </a:solidFill>
                <a:latin typeface="Trebuchet MS"/>
                <a:cs typeface="Trebuchet MS"/>
              </a:rPr>
              <a:t>s</a:t>
            </a:r>
            <a:r>
              <a:rPr sz="4200" spc="-465" dirty="0">
                <a:solidFill>
                  <a:srgbClr val="1C1C1B"/>
                </a:solidFill>
                <a:latin typeface="Trebuchet MS"/>
                <a:cs typeface="Trebuchet MS"/>
              </a:rPr>
              <a:t>t</a:t>
            </a:r>
            <a:r>
              <a:rPr sz="4200" spc="-415" dirty="0">
                <a:solidFill>
                  <a:srgbClr val="1C1C1B"/>
                </a:solidFill>
                <a:latin typeface="Trebuchet MS"/>
                <a:cs typeface="Trebuchet MS"/>
              </a:rPr>
              <a:t>i</a:t>
            </a:r>
            <a:r>
              <a:rPr sz="4200" spc="-430" dirty="0">
                <a:solidFill>
                  <a:srgbClr val="1C1C1B"/>
                </a:solidFill>
                <a:latin typeface="Trebuchet MS"/>
                <a:cs typeface="Trebuchet MS"/>
              </a:rPr>
              <a:t>c</a:t>
            </a:r>
            <a:r>
              <a:rPr sz="4200" spc="-505" dirty="0">
                <a:solidFill>
                  <a:srgbClr val="1C1C1B"/>
                </a:solidFill>
                <a:latin typeface="Trebuchet MS"/>
                <a:cs typeface="Trebuchet MS"/>
              </a:rPr>
              <a:t>a</a:t>
            </a:r>
            <a:r>
              <a:rPr sz="4200" spc="-135" dirty="0">
                <a:solidFill>
                  <a:srgbClr val="1C1C1B"/>
                </a:solidFill>
                <a:latin typeface="Trebuchet MS"/>
                <a:cs typeface="Trebuchet MS"/>
              </a:rPr>
              <a:t>s</a:t>
            </a:r>
            <a:r>
              <a:rPr sz="4200" spc="-270" dirty="0">
                <a:solidFill>
                  <a:srgbClr val="1C1C1B"/>
                </a:solidFill>
                <a:latin typeface="Trebuchet MS"/>
                <a:cs typeface="Trebuchet MS"/>
              </a:rPr>
              <a:t> </a:t>
            </a:r>
            <a:r>
              <a:rPr sz="4200" spc="-430" dirty="0">
                <a:solidFill>
                  <a:srgbClr val="1C1C1B"/>
                </a:solidFill>
                <a:latin typeface="Trebuchet MS"/>
                <a:cs typeface="Trebuchet MS"/>
              </a:rPr>
              <a:t>c</a:t>
            </a:r>
            <a:r>
              <a:rPr sz="4200" spc="-409" dirty="0">
                <a:solidFill>
                  <a:srgbClr val="1C1C1B"/>
                </a:solidFill>
                <a:latin typeface="Trebuchet MS"/>
                <a:cs typeface="Trebuchet MS"/>
              </a:rPr>
              <a:t>r</a:t>
            </a:r>
            <a:r>
              <a:rPr sz="4200" spc="-540" dirty="0">
                <a:solidFill>
                  <a:srgbClr val="1C1C1B"/>
                </a:solidFill>
                <a:latin typeface="Trebuchet MS"/>
                <a:cs typeface="Trebuchet MS"/>
              </a:rPr>
              <a:t>e</a:t>
            </a:r>
            <a:r>
              <a:rPr sz="4200" spc="-505" dirty="0">
                <a:solidFill>
                  <a:srgbClr val="1C1C1B"/>
                </a:solidFill>
                <a:latin typeface="Trebuchet MS"/>
                <a:cs typeface="Trebuchet MS"/>
              </a:rPr>
              <a:t>a</a:t>
            </a:r>
            <a:r>
              <a:rPr sz="4200" spc="-465" dirty="0">
                <a:solidFill>
                  <a:srgbClr val="1C1C1B"/>
                </a:solidFill>
                <a:latin typeface="Trebuchet MS"/>
                <a:cs typeface="Trebuchet MS"/>
              </a:rPr>
              <a:t>t</a:t>
            </a:r>
            <a:r>
              <a:rPr sz="4200" spc="-415" dirty="0">
                <a:solidFill>
                  <a:srgbClr val="1C1C1B"/>
                </a:solidFill>
                <a:latin typeface="Trebuchet MS"/>
                <a:cs typeface="Trebuchet MS"/>
              </a:rPr>
              <a:t>i</a:t>
            </a:r>
            <a:r>
              <a:rPr sz="4200" spc="-355" dirty="0">
                <a:solidFill>
                  <a:srgbClr val="1C1C1B"/>
                </a:solidFill>
                <a:latin typeface="Trebuchet MS"/>
                <a:cs typeface="Trebuchet MS"/>
              </a:rPr>
              <a:t>v</a:t>
            </a:r>
            <a:r>
              <a:rPr sz="4200" spc="-505" dirty="0">
                <a:solidFill>
                  <a:srgbClr val="1C1C1B"/>
                </a:solidFill>
                <a:latin typeface="Trebuchet MS"/>
                <a:cs typeface="Trebuchet MS"/>
              </a:rPr>
              <a:t>a</a:t>
            </a:r>
            <a:r>
              <a:rPr sz="4200" spc="-140" dirty="0">
                <a:solidFill>
                  <a:srgbClr val="1C1C1B"/>
                </a:solidFill>
                <a:latin typeface="Trebuchet MS"/>
                <a:cs typeface="Trebuchet MS"/>
              </a:rPr>
              <a:t>s</a:t>
            </a:r>
            <a:r>
              <a:rPr sz="4200" spc="-700" dirty="0">
                <a:solidFill>
                  <a:srgbClr val="1C1C1B"/>
                </a:solidFill>
                <a:latin typeface="Trebuchet MS"/>
                <a:cs typeface="Trebuchet MS"/>
              </a:rPr>
              <a:t>,  </a:t>
            </a:r>
            <a:r>
              <a:rPr sz="4200" spc="-500" dirty="0">
                <a:solidFill>
                  <a:srgbClr val="1C1C1B"/>
                </a:solidFill>
                <a:latin typeface="Trebuchet MS"/>
                <a:cs typeface="Trebuchet MS"/>
              </a:rPr>
              <a:t>p</a:t>
            </a:r>
            <a:r>
              <a:rPr sz="4200" spc="-540" dirty="0">
                <a:solidFill>
                  <a:srgbClr val="1C1C1B"/>
                </a:solidFill>
                <a:latin typeface="Trebuchet MS"/>
                <a:cs typeface="Trebuchet MS"/>
              </a:rPr>
              <a:t>e</a:t>
            </a:r>
            <a:r>
              <a:rPr sz="4200" spc="-409" dirty="0">
                <a:solidFill>
                  <a:srgbClr val="1C1C1B"/>
                </a:solidFill>
                <a:latin typeface="Trebuchet MS"/>
                <a:cs typeface="Trebuchet MS"/>
              </a:rPr>
              <a:t>r</a:t>
            </a:r>
            <a:r>
              <a:rPr sz="4200" spc="-425" dirty="0">
                <a:solidFill>
                  <a:srgbClr val="1C1C1B"/>
                </a:solidFill>
                <a:latin typeface="Trebuchet MS"/>
                <a:cs typeface="Trebuchet MS"/>
              </a:rPr>
              <a:t>o</a:t>
            </a:r>
            <a:r>
              <a:rPr sz="4200" spc="-795" dirty="0">
                <a:solidFill>
                  <a:srgbClr val="1C1C1B"/>
                </a:solidFill>
                <a:latin typeface="Trebuchet MS"/>
                <a:cs typeface="Trebuchet MS"/>
              </a:rPr>
              <a:t>,</a:t>
            </a:r>
            <a:r>
              <a:rPr sz="4200" spc="-270" dirty="0">
                <a:solidFill>
                  <a:srgbClr val="1C1C1B"/>
                </a:solidFill>
                <a:latin typeface="Trebuchet MS"/>
                <a:cs typeface="Trebuchet MS"/>
              </a:rPr>
              <a:t> </a:t>
            </a:r>
            <a:r>
              <a:rPr sz="4200" spc="-465" dirty="0">
                <a:solidFill>
                  <a:srgbClr val="1C1C1B"/>
                </a:solidFill>
                <a:latin typeface="Trebuchet MS"/>
                <a:cs typeface="Trebuchet MS"/>
              </a:rPr>
              <a:t>t</a:t>
            </a:r>
            <a:r>
              <a:rPr sz="4200" spc="-505" dirty="0">
                <a:solidFill>
                  <a:srgbClr val="1C1C1B"/>
                </a:solidFill>
                <a:latin typeface="Trebuchet MS"/>
                <a:cs typeface="Trebuchet MS"/>
              </a:rPr>
              <a:t>a</a:t>
            </a:r>
            <a:r>
              <a:rPr sz="4200" spc="-665" dirty="0">
                <a:solidFill>
                  <a:srgbClr val="1C1C1B"/>
                </a:solidFill>
                <a:latin typeface="Trebuchet MS"/>
                <a:cs typeface="Trebuchet MS"/>
              </a:rPr>
              <a:t>m</a:t>
            </a:r>
            <a:r>
              <a:rPr sz="4200" spc="-535" dirty="0">
                <a:solidFill>
                  <a:srgbClr val="1C1C1B"/>
                </a:solidFill>
                <a:latin typeface="Trebuchet MS"/>
                <a:cs typeface="Trebuchet MS"/>
              </a:rPr>
              <a:t>b</a:t>
            </a:r>
            <a:r>
              <a:rPr sz="4200" spc="-415" dirty="0">
                <a:solidFill>
                  <a:srgbClr val="1C1C1B"/>
                </a:solidFill>
                <a:latin typeface="Trebuchet MS"/>
                <a:cs typeface="Trebuchet MS"/>
              </a:rPr>
              <a:t>i</a:t>
            </a:r>
            <a:r>
              <a:rPr sz="4200" spc="-540" dirty="0">
                <a:solidFill>
                  <a:srgbClr val="1C1C1B"/>
                </a:solidFill>
                <a:latin typeface="Trebuchet MS"/>
                <a:cs typeface="Trebuchet MS"/>
              </a:rPr>
              <a:t>é</a:t>
            </a:r>
            <a:r>
              <a:rPr sz="4200" spc="-455" dirty="0">
                <a:solidFill>
                  <a:srgbClr val="1C1C1B"/>
                </a:solidFill>
                <a:latin typeface="Trebuchet MS"/>
                <a:cs typeface="Trebuchet MS"/>
              </a:rPr>
              <a:t>n</a:t>
            </a:r>
            <a:r>
              <a:rPr sz="4200" spc="-270" dirty="0">
                <a:solidFill>
                  <a:srgbClr val="1C1C1B"/>
                </a:solidFill>
                <a:latin typeface="Trebuchet MS"/>
                <a:cs typeface="Trebuchet MS"/>
              </a:rPr>
              <a:t> </a:t>
            </a:r>
            <a:r>
              <a:rPr sz="4200" spc="-140" dirty="0">
                <a:solidFill>
                  <a:srgbClr val="1C1C1B"/>
                </a:solidFill>
                <a:latin typeface="Trebuchet MS"/>
                <a:cs typeface="Trebuchet MS"/>
              </a:rPr>
              <a:t>s</a:t>
            </a:r>
            <a:r>
              <a:rPr sz="4200" spc="-425" dirty="0">
                <a:solidFill>
                  <a:srgbClr val="1C1C1B"/>
                </a:solidFill>
                <a:latin typeface="Trebuchet MS"/>
                <a:cs typeface="Trebuchet MS"/>
              </a:rPr>
              <a:t>o</a:t>
            </a:r>
            <a:r>
              <a:rPr sz="4200" spc="-455" dirty="0">
                <a:solidFill>
                  <a:srgbClr val="1C1C1B"/>
                </a:solidFill>
                <a:latin typeface="Trebuchet MS"/>
                <a:cs typeface="Trebuchet MS"/>
              </a:rPr>
              <a:t>n</a:t>
            </a:r>
            <a:r>
              <a:rPr sz="4200" spc="-270" dirty="0">
                <a:solidFill>
                  <a:srgbClr val="1C1C1B"/>
                </a:solidFill>
                <a:latin typeface="Trebuchet MS"/>
                <a:cs typeface="Trebuchet MS"/>
              </a:rPr>
              <a:t> </a:t>
            </a:r>
            <a:r>
              <a:rPr sz="4200" spc="-430" dirty="0">
                <a:solidFill>
                  <a:srgbClr val="1C1C1B"/>
                </a:solidFill>
                <a:latin typeface="Trebuchet MS"/>
                <a:cs typeface="Trebuchet MS"/>
              </a:rPr>
              <a:t>c</a:t>
            </a:r>
            <a:r>
              <a:rPr sz="4200" spc="-505" dirty="0">
                <a:solidFill>
                  <a:srgbClr val="1C1C1B"/>
                </a:solidFill>
                <a:latin typeface="Trebuchet MS"/>
                <a:cs typeface="Trebuchet MS"/>
              </a:rPr>
              <a:t>a</a:t>
            </a:r>
            <a:r>
              <a:rPr sz="4200" spc="-500" dirty="0">
                <a:solidFill>
                  <a:srgbClr val="1C1C1B"/>
                </a:solidFill>
                <a:latin typeface="Trebuchet MS"/>
                <a:cs typeface="Trebuchet MS"/>
              </a:rPr>
              <a:t>p</a:t>
            </a:r>
            <a:r>
              <a:rPr sz="4200" spc="-505" dirty="0">
                <a:solidFill>
                  <a:srgbClr val="1C1C1B"/>
                </a:solidFill>
                <a:latin typeface="Trebuchet MS"/>
                <a:cs typeface="Trebuchet MS"/>
              </a:rPr>
              <a:t>a</a:t>
            </a:r>
            <a:r>
              <a:rPr sz="4200" spc="-430" dirty="0">
                <a:solidFill>
                  <a:srgbClr val="1C1C1B"/>
                </a:solidFill>
                <a:latin typeface="Trebuchet MS"/>
                <a:cs typeface="Trebuchet MS"/>
              </a:rPr>
              <a:t>c</a:t>
            </a:r>
            <a:r>
              <a:rPr sz="4200" spc="-540" dirty="0">
                <a:solidFill>
                  <a:srgbClr val="1C1C1B"/>
                </a:solidFill>
                <a:latin typeface="Trebuchet MS"/>
                <a:cs typeface="Trebuchet MS"/>
              </a:rPr>
              <a:t>e</a:t>
            </a:r>
            <a:r>
              <a:rPr sz="4200" spc="-135" dirty="0">
                <a:solidFill>
                  <a:srgbClr val="1C1C1B"/>
                </a:solidFill>
                <a:latin typeface="Trebuchet MS"/>
                <a:cs typeface="Trebuchet MS"/>
              </a:rPr>
              <a:t>s</a:t>
            </a:r>
            <a:r>
              <a:rPr sz="4200" spc="-270" dirty="0">
                <a:solidFill>
                  <a:srgbClr val="1C1C1B"/>
                </a:solidFill>
                <a:latin typeface="Trebuchet MS"/>
                <a:cs typeface="Trebuchet MS"/>
              </a:rPr>
              <a:t> </a:t>
            </a:r>
            <a:r>
              <a:rPr sz="4200" spc="-505" dirty="0">
                <a:solidFill>
                  <a:srgbClr val="1C1C1B"/>
                </a:solidFill>
                <a:latin typeface="Trebuchet MS"/>
                <a:cs typeface="Trebuchet MS"/>
              </a:rPr>
              <a:t>d</a:t>
            </a:r>
            <a:r>
              <a:rPr sz="4200" spc="-375" dirty="0">
                <a:solidFill>
                  <a:srgbClr val="1C1C1B"/>
                </a:solidFill>
                <a:latin typeface="Trebuchet MS"/>
                <a:cs typeface="Trebuchet MS"/>
              </a:rPr>
              <a:t>e  </a:t>
            </a:r>
            <a:r>
              <a:rPr sz="4200" spc="-409" dirty="0">
                <a:solidFill>
                  <a:srgbClr val="1C1C1B"/>
                </a:solidFill>
                <a:latin typeface="Trebuchet MS"/>
                <a:cs typeface="Trebuchet MS"/>
              </a:rPr>
              <a:t>r</a:t>
            </a:r>
            <a:r>
              <a:rPr sz="4200" spc="-540" dirty="0">
                <a:solidFill>
                  <a:srgbClr val="1C1C1B"/>
                </a:solidFill>
                <a:latin typeface="Trebuchet MS"/>
                <a:cs typeface="Trebuchet MS"/>
              </a:rPr>
              <a:t>e</a:t>
            </a:r>
            <a:r>
              <a:rPr sz="4200" spc="-430" dirty="0">
                <a:solidFill>
                  <a:srgbClr val="1C1C1B"/>
                </a:solidFill>
                <a:latin typeface="Trebuchet MS"/>
                <a:cs typeface="Trebuchet MS"/>
              </a:rPr>
              <a:t>c</a:t>
            </a:r>
            <a:r>
              <a:rPr sz="4200" spc="-425" dirty="0">
                <a:solidFill>
                  <a:srgbClr val="1C1C1B"/>
                </a:solidFill>
                <a:latin typeface="Trebuchet MS"/>
                <a:cs typeface="Trebuchet MS"/>
              </a:rPr>
              <a:t>o</a:t>
            </a:r>
            <a:r>
              <a:rPr sz="4200" spc="-459" dirty="0">
                <a:solidFill>
                  <a:srgbClr val="1C1C1B"/>
                </a:solidFill>
                <a:latin typeface="Trebuchet MS"/>
                <a:cs typeface="Trebuchet MS"/>
              </a:rPr>
              <a:t>n</a:t>
            </a:r>
            <a:r>
              <a:rPr sz="4200" spc="-140" dirty="0">
                <a:solidFill>
                  <a:srgbClr val="1C1C1B"/>
                </a:solidFill>
                <a:latin typeface="Trebuchet MS"/>
                <a:cs typeface="Trebuchet MS"/>
              </a:rPr>
              <a:t>s</a:t>
            </a:r>
            <a:r>
              <a:rPr sz="4200" spc="-465" dirty="0">
                <a:solidFill>
                  <a:srgbClr val="1C1C1B"/>
                </a:solidFill>
                <a:latin typeface="Trebuchet MS"/>
                <a:cs typeface="Trebuchet MS"/>
              </a:rPr>
              <a:t>t</a:t>
            </a:r>
            <a:r>
              <a:rPr sz="4200" spc="-409" dirty="0">
                <a:solidFill>
                  <a:srgbClr val="1C1C1B"/>
                </a:solidFill>
                <a:latin typeface="Trebuchet MS"/>
                <a:cs typeface="Trebuchet MS"/>
              </a:rPr>
              <a:t>r</a:t>
            </a:r>
            <a:r>
              <a:rPr sz="4200" spc="-450" dirty="0">
                <a:solidFill>
                  <a:srgbClr val="1C1C1B"/>
                </a:solidFill>
                <a:latin typeface="Trebuchet MS"/>
                <a:cs typeface="Trebuchet MS"/>
              </a:rPr>
              <a:t>u</a:t>
            </a:r>
            <a:r>
              <a:rPr sz="4200" spc="-415" dirty="0">
                <a:solidFill>
                  <a:srgbClr val="1C1C1B"/>
                </a:solidFill>
                <a:latin typeface="Trebuchet MS"/>
                <a:cs typeface="Trebuchet MS"/>
              </a:rPr>
              <a:t>i</a:t>
            </a:r>
            <a:r>
              <a:rPr sz="4200" spc="-409" dirty="0">
                <a:solidFill>
                  <a:srgbClr val="1C1C1B"/>
                </a:solidFill>
                <a:latin typeface="Trebuchet MS"/>
                <a:cs typeface="Trebuchet MS"/>
              </a:rPr>
              <a:t>r</a:t>
            </a:r>
            <a:r>
              <a:rPr sz="4200" spc="-455" dirty="0">
                <a:solidFill>
                  <a:srgbClr val="1C1C1B"/>
                </a:solidFill>
                <a:latin typeface="Trebuchet MS"/>
                <a:cs typeface="Trebuchet MS"/>
              </a:rPr>
              <a:t>l</a:t>
            </a:r>
            <a:r>
              <a:rPr sz="4200" spc="-505" dirty="0">
                <a:solidFill>
                  <a:srgbClr val="1C1C1B"/>
                </a:solidFill>
                <a:latin typeface="Trebuchet MS"/>
                <a:cs typeface="Trebuchet MS"/>
              </a:rPr>
              <a:t>a</a:t>
            </a:r>
            <a:r>
              <a:rPr sz="4200" spc="-135" dirty="0">
                <a:solidFill>
                  <a:srgbClr val="1C1C1B"/>
                </a:solidFill>
                <a:latin typeface="Trebuchet MS"/>
                <a:cs typeface="Trebuchet MS"/>
              </a:rPr>
              <a:t>s</a:t>
            </a:r>
            <a:r>
              <a:rPr sz="4200" spc="-270" dirty="0">
                <a:solidFill>
                  <a:srgbClr val="1C1C1B"/>
                </a:solidFill>
                <a:latin typeface="Trebuchet MS"/>
                <a:cs typeface="Trebuchet MS"/>
              </a:rPr>
              <a:t> </a:t>
            </a:r>
            <a:r>
              <a:rPr sz="4200" spc="-500" dirty="0">
                <a:solidFill>
                  <a:srgbClr val="1C1C1B"/>
                </a:solidFill>
                <a:latin typeface="Trebuchet MS"/>
                <a:cs typeface="Trebuchet MS"/>
              </a:rPr>
              <a:t>a</a:t>
            </a:r>
            <a:r>
              <a:rPr sz="4200" spc="-270" dirty="0">
                <a:solidFill>
                  <a:srgbClr val="1C1C1B"/>
                </a:solidFill>
                <a:latin typeface="Trebuchet MS"/>
                <a:cs typeface="Trebuchet MS"/>
              </a:rPr>
              <a:t> </a:t>
            </a:r>
            <a:r>
              <a:rPr sz="4200" spc="-140" dirty="0">
                <a:solidFill>
                  <a:srgbClr val="1C1C1B"/>
                </a:solidFill>
                <a:latin typeface="Trebuchet MS"/>
                <a:cs typeface="Trebuchet MS"/>
              </a:rPr>
              <a:t>s</a:t>
            </a:r>
            <a:r>
              <a:rPr sz="4200" spc="-445" dirty="0">
                <a:solidFill>
                  <a:srgbClr val="1C1C1B"/>
                </a:solidFill>
                <a:latin typeface="Trebuchet MS"/>
                <a:cs typeface="Trebuchet MS"/>
              </a:rPr>
              <a:t>u</a:t>
            </a:r>
            <a:r>
              <a:rPr sz="4200" spc="-270" dirty="0">
                <a:solidFill>
                  <a:srgbClr val="1C1C1B"/>
                </a:solidFill>
                <a:latin typeface="Trebuchet MS"/>
                <a:cs typeface="Trebuchet MS"/>
              </a:rPr>
              <a:t> </a:t>
            </a:r>
            <a:r>
              <a:rPr sz="4200" spc="-665" dirty="0">
                <a:solidFill>
                  <a:srgbClr val="1C1C1B"/>
                </a:solidFill>
                <a:latin typeface="Trebuchet MS"/>
                <a:cs typeface="Trebuchet MS"/>
              </a:rPr>
              <a:t>m</a:t>
            </a:r>
            <a:r>
              <a:rPr sz="4200" spc="-505" dirty="0">
                <a:solidFill>
                  <a:srgbClr val="1C1C1B"/>
                </a:solidFill>
                <a:latin typeface="Trebuchet MS"/>
                <a:cs typeface="Trebuchet MS"/>
              </a:rPr>
              <a:t>a</a:t>
            </a:r>
            <a:r>
              <a:rPr sz="4200" spc="-459" dirty="0">
                <a:solidFill>
                  <a:srgbClr val="1C1C1B"/>
                </a:solidFill>
                <a:latin typeface="Trebuchet MS"/>
                <a:cs typeface="Trebuchet MS"/>
              </a:rPr>
              <a:t>n</a:t>
            </a:r>
            <a:r>
              <a:rPr sz="4200" spc="-540" dirty="0">
                <a:solidFill>
                  <a:srgbClr val="1C1C1B"/>
                </a:solidFill>
                <a:latin typeface="Trebuchet MS"/>
                <a:cs typeface="Trebuchet MS"/>
              </a:rPr>
              <a:t>e</a:t>
            </a:r>
            <a:r>
              <a:rPr sz="4200" spc="-409" dirty="0">
                <a:solidFill>
                  <a:srgbClr val="1C1C1B"/>
                </a:solidFill>
                <a:latin typeface="Trebuchet MS"/>
                <a:cs typeface="Trebuchet MS"/>
              </a:rPr>
              <a:t>r</a:t>
            </a:r>
            <a:r>
              <a:rPr sz="4200" spc="-505" dirty="0">
                <a:solidFill>
                  <a:srgbClr val="1C1C1B"/>
                </a:solidFill>
                <a:latin typeface="Trebuchet MS"/>
                <a:cs typeface="Trebuchet MS"/>
              </a:rPr>
              <a:t>a</a:t>
            </a:r>
            <a:r>
              <a:rPr sz="4200" spc="-850" dirty="0">
                <a:solidFill>
                  <a:srgbClr val="1C1C1B"/>
                </a:solidFill>
                <a:latin typeface="Trebuchet MS"/>
                <a:cs typeface="Trebuchet MS"/>
              </a:rPr>
              <a:t>.</a:t>
            </a:r>
            <a:endParaRPr sz="4200">
              <a:latin typeface="Trebuchet MS"/>
              <a:cs typeface="Trebuchet MS"/>
            </a:endParaRPr>
          </a:p>
          <a:p>
            <a:pPr marL="12700" marR="5080">
              <a:lnSpc>
                <a:spcPts val="4650"/>
              </a:lnSpc>
            </a:pPr>
            <a:r>
              <a:rPr sz="4200" spc="-360" dirty="0">
                <a:solidFill>
                  <a:srgbClr val="1C1C1B"/>
                </a:solidFill>
                <a:latin typeface="Trebuchet MS"/>
                <a:cs typeface="Trebuchet MS"/>
              </a:rPr>
              <a:t>L</a:t>
            </a:r>
            <a:r>
              <a:rPr sz="4200" spc="-500" dirty="0">
                <a:solidFill>
                  <a:srgbClr val="1C1C1B"/>
                </a:solidFill>
                <a:latin typeface="Trebuchet MS"/>
                <a:cs typeface="Trebuchet MS"/>
              </a:rPr>
              <a:t>a</a:t>
            </a:r>
            <a:r>
              <a:rPr sz="4200" spc="-270" dirty="0">
                <a:solidFill>
                  <a:srgbClr val="1C1C1B"/>
                </a:solidFill>
                <a:latin typeface="Trebuchet MS"/>
                <a:cs typeface="Trebuchet MS"/>
              </a:rPr>
              <a:t> </a:t>
            </a:r>
            <a:r>
              <a:rPr sz="4200" spc="-505" dirty="0">
                <a:solidFill>
                  <a:srgbClr val="1C1C1B"/>
                </a:solidFill>
                <a:latin typeface="Trebuchet MS"/>
                <a:cs typeface="Trebuchet MS"/>
              </a:rPr>
              <a:t>a</a:t>
            </a:r>
            <a:r>
              <a:rPr sz="4200" spc="-430" dirty="0">
                <a:solidFill>
                  <a:srgbClr val="1C1C1B"/>
                </a:solidFill>
                <a:latin typeface="Trebuchet MS"/>
                <a:cs typeface="Trebuchet MS"/>
              </a:rPr>
              <a:t>c</a:t>
            </a:r>
            <a:r>
              <a:rPr sz="4200" spc="-465" dirty="0">
                <a:solidFill>
                  <a:srgbClr val="1C1C1B"/>
                </a:solidFill>
                <a:latin typeface="Trebuchet MS"/>
                <a:cs typeface="Trebuchet MS"/>
              </a:rPr>
              <a:t>t</a:t>
            </a:r>
            <a:r>
              <a:rPr sz="4200" spc="-415" dirty="0">
                <a:solidFill>
                  <a:srgbClr val="1C1C1B"/>
                </a:solidFill>
                <a:latin typeface="Trebuchet MS"/>
                <a:cs typeface="Trebuchet MS"/>
              </a:rPr>
              <a:t>i</a:t>
            </a:r>
            <a:r>
              <a:rPr sz="4200" spc="-355" dirty="0">
                <a:solidFill>
                  <a:srgbClr val="1C1C1B"/>
                </a:solidFill>
                <a:latin typeface="Trebuchet MS"/>
                <a:cs typeface="Trebuchet MS"/>
              </a:rPr>
              <a:t>v</a:t>
            </a:r>
            <a:r>
              <a:rPr sz="4200" spc="-415" dirty="0">
                <a:solidFill>
                  <a:srgbClr val="1C1C1B"/>
                </a:solidFill>
                <a:latin typeface="Trebuchet MS"/>
                <a:cs typeface="Trebuchet MS"/>
              </a:rPr>
              <a:t>i</a:t>
            </a:r>
            <a:r>
              <a:rPr sz="4200" spc="-505" dirty="0">
                <a:solidFill>
                  <a:srgbClr val="1C1C1B"/>
                </a:solidFill>
                <a:latin typeface="Trebuchet MS"/>
                <a:cs typeface="Trebuchet MS"/>
              </a:rPr>
              <a:t>da</a:t>
            </a:r>
            <a:r>
              <a:rPr sz="4200" spc="-500" dirty="0">
                <a:solidFill>
                  <a:srgbClr val="1C1C1B"/>
                </a:solidFill>
                <a:latin typeface="Trebuchet MS"/>
                <a:cs typeface="Trebuchet MS"/>
              </a:rPr>
              <a:t>d</a:t>
            </a:r>
            <a:r>
              <a:rPr sz="4200" spc="-270" dirty="0">
                <a:solidFill>
                  <a:srgbClr val="1C1C1B"/>
                </a:solidFill>
                <a:latin typeface="Trebuchet MS"/>
                <a:cs typeface="Trebuchet MS"/>
              </a:rPr>
              <a:t> </a:t>
            </a:r>
            <a:r>
              <a:rPr sz="4200" spc="-430" dirty="0">
                <a:solidFill>
                  <a:srgbClr val="1C1C1B"/>
                </a:solidFill>
                <a:latin typeface="Trebuchet MS"/>
                <a:cs typeface="Trebuchet MS"/>
              </a:rPr>
              <a:t>c</a:t>
            </a:r>
            <a:r>
              <a:rPr sz="4200" spc="-409" dirty="0">
                <a:solidFill>
                  <a:srgbClr val="1C1C1B"/>
                </a:solidFill>
                <a:latin typeface="Trebuchet MS"/>
                <a:cs typeface="Trebuchet MS"/>
              </a:rPr>
              <a:t>r</a:t>
            </a:r>
            <a:r>
              <a:rPr sz="4200" spc="-540" dirty="0">
                <a:solidFill>
                  <a:srgbClr val="1C1C1B"/>
                </a:solidFill>
                <a:latin typeface="Trebuchet MS"/>
                <a:cs typeface="Trebuchet MS"/>
              </a:rPr>
              <a:t>e</a:t>
            </a:r>
            <a:r>
              <a:rPr sz="4200" spc="-505" dirty="0">
                <a:solidFill>
                  <a:srgbClr val="1C1C1B"/>
                </a:solidFill>
                <a:latin typeface="Trebuchet MS"/>
                <a:cs typeface="Trebuchet MS"/>
              </a:rPr>
              <a:t>a</a:t>
            </a:r>
            <a:r>
              <a:rPr sz="4200" spc="-465" dirty="0">
                <a:solidFill>
                  <a:srgbClr val="1C1C1B"/>
                </a:solidFill>
                <a:latin typeface="Trebuchet MS"/>
                <a:cs typeface="Trebuchet MS"/>
              </a:rPr>
              <a:t>t</a:t>
            </a:r>
            <a:r>
              <a:rPr sz="4200" spc="-415" dirty="0">
                <a:solidFill>
                  <a:srgbClr val="1C1C1B"/>
                </a:solidFill>
                <a:latin typeface="Trebuchet MS"/>
                <a:cs typeface="Trebuchet MS"/>
              </a:rPr>
              <a:t>i</a:t>
            </a:r>
            <a:r>
              <a:rPr sz="4200" spc="-355" dirty="0">
                <a:solidFill>
                  <a:srgbClr val="1C1C1B"/>
                </a:solidFill>
                <a:latin typeface="Trebuchet MS"/>
                <a:cs typeface="Trebuchet MS"/>
              </a:rPr>
              <a:t>v</a:t>
            </a:r>
            <a:r>
              <a:rPr sz="4200" spc="-500" dirty="0">
                <a:solidFill>
                  <a:srgbClr val="1C1C1B"/>
                </a:solidFill>
                <a:latin typeface="Trebuchet MS"/>
                <a:cs typeface="Trebuchet MS"/>
              </a:rPr>
              <a:t>a</a:t>
            </a:r>
            <a:r>
              <a:rPr sz="4200" spc="-270" dirty="0">
                <a:solidFill>
                  <a:srgbClr val="1C1C1B"/>
                </a:solidFill>
                <a:latin typeface="Trebuchet MS"/>
                <a:cs typeface="Trebuchet MS"/>
              </a:rPr>
              <a:t> </a:t>
            </a:r>
            <a:r>
              <a:rPr sz="4200" spc="-140" dirty="0">
                <a:solidFill>
                  <a:srgbClr val="1C1C1B"/>
                </a:solidFill>
                <a:latin typeface="Trebuchet MS"/>
                <a:cs typeface="Trebuchet MS"/>
              </a:rPr>
              <a:t>s</a:t>
            </a:r>
            <a:r>
              <a:rPr sz="4200" spc="-535" dirty="0">
                <a:solidFill>
                  <a:srgbClr val="1C1C1B"/>
                </a:solidFill>
                <a:latin typeface="Trebuchet MS"/>
                <a:cs typeface="Trebuchet MS"/>
              </a:rPr>
              <a:t>e</a:t>
            </a:r>
            <a:r>
              <a:rPr sz="4200" spc="-270" dirty="0">
                <a:solidFill>
                  <a:srgbClr val="1C1C1B"/>
                </a:solidFill>
                <a:latin typeface="Trebuchet MS"/>
                <a:cs typeface="Trebuchet MS"/>
              </a:rPr>
              <a:t> </a:t>
            </a:r>
            <a:r>
              <a:rPr sz="4200" spc="-409" dirty="0">
                <a:solidFill>
                  <a:srgbClr val="1C1C1B"/>
                </a:solidFill>
                <a:latin typeface="Trebuchet MS"/>
                <a:cs typeface="Trebuchet MS"/>
              </a:rPr>
              <a:t>r</a:t>
            </a:r>
            <a:r>
              <a:rPr sz="4200" spc="-540" dirty="0">
                <a:solidFill>
                  <a:srgbClr val="1C1C1B"/>
                </a:solidFill>
                <a:latin typeface="Trebuchet MS"/>
                <a:cs typeface="Trebuchet MS"/>
              </a:rPr>
              <a:t>e</a:t>
            </a:r>
            <a:r>
              <a:rPr sz="4200" spc="-455" dirty="0">
                <a:solidFill>
                  <a:srgbClr val="1C1C1B"/>
                </a:solidFill>
                <a:latin typeface="Trebuchet MS"/>
                <a:cs typeface="Trebuchet MS"/>
              </a:rPr>
              <a:t>l</a:t>
            </a:r>
            <a:r>
              <a:rPr sz="4200" spc="-505" dirty="0">
                <a:solidFill>
                  <a:srgbClr val="1C1C1B"/>
                </a:solidFill>
                <a:latin typeface="Trebuchet MS"/>
                <a:cs typeface="Trebuchet MS"/>
              </a:rPr>
              <a:t>a</a:t>
            </a:r>
            <a:r>
              <a:rPr sz="4200" spc="-430" dirty="0">
                <a:solidFill>
                  <a:srgbClr val="1C1C1B"/>
                </a:solidFill>
                <a:latin typeface="Trebuchet MS"/>
                <a:cs typeface="Trebuchet MS"/>
              </a:rPr>
              <a:t>c</a:t>
            </a:r>
            <a:r>
              <a:rPr sz="4200" spc="-415" dirty="0">
                <a:solidFill>
                  <a:srgbClr val="1C1C1B"/>
                </a:solidFill>
                <a:latin typeface="Trebuchet MS"/>
                <a:cs typeface="Trebuchet MS"/>
              </a:rPr>
              <a:t>i</a:t>
            </a:r>
            <a:r>
              <a:rPr sz="4200" spc="-425" dirty="0">
                <a:solidFill>
                  <a:srgbClr val="1C1C1B"/>
                </a:solidFill>
                <a:latin typeface="Trebuchet MS"/>
                <a:cs typeface="Trebuchet MS"/>
              </a:rPr>
              <a:t>o</a:t>
            </a:r>
            <a:r>
              <a:rPr sz="4200" spc="-459" dirty="0">
                <a:solidFill>
                  <a:srgbClr val="1C1C1B"/>
                </a:solidFill>
                <a:latin typeface="Trebuchet MS"/>
                <a:cs typeface="Trebuchet MS"/>
              </a:rPr>
              <a:t>n</a:t>
            </a:r>
            <a:r>
              <a:rPr sz="4200" spc="-360" dirty="0">
                <a:solidFill>
                  <a:srgbClr val="1C1C1B"/>
                </a:solidFill>
                <a:latin typeface="Trebuchet MS"/>
                <a:cs typeface="Trebuchet MS"/>
              </a:rPr>
              <a:t>a  </a:t>
            </a:r>
            <a:r>
              <a:rPr sz="4200" spc="-505" dirty="0">
                <a:solidFill>
                  <a:srgbClr val="1C1C1B"/>
                </a:solidFill>
                <a:latin typeface="Trebuchet MS"/>
                <a:cs typeface="Trebuchet MS"/>
              </a:rPr>
              <a:t>d</a:t>
            </a:r>
            <a:r>
              <a:rPr sz="4200" spc="-415" dirty="0">
                <a:solidFill>
                  <a:srgbClr val="1C1C1B"/>
                </a:solidFill>
                <a:latin typeface="Trebuchet MS"/>
                <a:cs typeface="Trebuchet MS"/>
              </a:rPr>
              <a:t>i</a:t>
            </a:r>
            <a:r>
              <a:rPr sz="4200" spc="-409" dirty="0">
                <a:solidFill>
                  <a:srgbClr val="1C1C1B"/>
                </a:solidFill>
                <a:latin typeface="Trebuchet MS"/>
                <a:cs typeface="Trebuchet MS"/>
              </a:rPr>
              <a:t>r</a:t>
            </a:r>
            <a:r>
              <a:rPr sz="4200" spc="-540" dirty="0">
                <a:solidFill>
                  <a:srgbClr val="1C1C1B"/>
                </a:solidFill>
                <a:latin typeface="Trebuchet MS"/>
                <a:cs typeface="Trebuchet MS"/>
              </a:rPr>
              <a:t>e</a:t>
            </a:r>
            <a:r>
              <a:rPr sz="4200" spc="-430" dirty="0">
                <a:solidFill>
                  <a:srgbClr val="1C1C1B"/>
                </a:solidFill>
                <a:latin typeface="Trebuchet MS"/>
                <a:cs typeface="Trebuchet MS"/>
              </a:rPr>
              <a:t>c</a:t>
            </a:r>
            <a:r>
              <a:rPr sz="4200" spc="-465" dirty="0">
                <a:solidFill>
                  <a:srgbClr val="1C1C1B"/>
                </a:solidFill>
                <a:latin typeface="Trebuchet MS"/>
                <a:cs typeface="Trebuchet MS"/>
              </a:rPr>
              <a:t>t</a:t>
            </a:r>
            <a:r>
              <a:rPr sz="4200" spc="-505" dirty="0">
                <a:solidFill>
                  <a:srgbClr val="1C1C1B"/>
                </a:solidFill>
                <a:latin typeface="Trebuchet MS"/>
                <a:cs typeface="Trebuchet MS"/>
              </a:rPr>
              <a:t>a</a:t>
            </a:r>
            <a:r>
              <a:rPr sz="4200" spc="-665" dirty="0">
                <a:solidFill>
                  <a:srgbClr val="1C1C1B"/>
                </a:solidFill>
                <a:latin typeface="Trebuchet MS"/>
                <a:cs typeface="Trebuchet MS"/>
              </a:rPr>
              <a:t>m</a:t>
            </a:r>
            <a:r>
              <a:rPr sz="4200" spc="-540" dirty="0">
                <a:solidFill>
                  <a:srgbClr val="1C1C1B"/>
                </a:solidFill>
                <a:latin typeface="Trebuchet MS"/>
                <a:cs typeface="Trebuchet MS"/>
              </a:rPr>
              <a:t>e</a:t>
            </a:r>
            <a:r>
              <a:rPr sz="4200" spc="-459" dirty="0">
                <a:solidFill>
                  <a:srgbClr val="1C1C1B"/>
                </a:solidFill>
                <a:latin typeface="Trebuchet MS"/>
                <a:cs typeface="Trebuchet MS"/>
              </a:rPr>
              <a:t>n</a:t>
            </a:r>
            <a:r>
              <a:rPr sz="4200" spc="-465" dirty="0">
                <a:solidFill>
                  <a:srgbClr val="1C1C1B"/>
                </a:solidFill>
                <a:latin typeface="Trebuchet MS"/>
                <a:cs typeface="Trebuchet MS"/>
              </a:rPr>
              <a:t>t</a:t>
            </a:r>
            <a:r>
              <a:rPr sz="4200" spc="-535" dirty="0">
                <a:solidFill>
                  <a:srgbClr val="1C1C1B"/>
                </a:solidFill>
                <a:latin typeface="Trebuchet MS"/>
                <a:cs typeface="Trebuchet MS"/>
              </a:rPr>
              <a:t>e</a:t>
            </a:r>
            <a:r>
              <a:rPr sz="4200" spc="-270" dirty="0">
                <a:solidFill>
                  <a:srgbClr val="1C1C1B"/>
                </a:solidFill>
                <a:latin typeface="Trebuchet MS"/>
                <a:cs typeface="Trebuchet MS"/>
              </a:rPr>
              <a:t> </a:t>
            </a:r>
            <a:r>
              <a:rPr sz="4200" spc="-430" dirty="0">
                <a:solidFill>
                  <a:srgbClr val="1C1C1B"/>
                </a:solidFill>
                <a:latin typeface="Trebuchet MS"/>
                <a:cs typeface="Trebuchet MS"/>
              </a:rPr>
              <a:t>c</a:t>
            </a:r>
            <a:r>
              <a:rPr sz="4200" spc="-425" dirty="0">
                <a:solidFill>
                  <a:srgbClr val="1C1C1B"/>
                </a:solidFill>
                <a:latin typeface="Trebuchet MS"/>
                <a:cs typeface="Trebuchet MS"/>
              </a:rPr>
              <a:t>o</a:t>
            </a:r>
            <a:r>
              <a:rPr sz="4200" spc="-455" dirty="0">
                <a:solidFill>
                  <a:srgbClr val="1C1C1B"/>
                </a:solidFill>
                <a:latin typeface="Trebuchet MS"/>
                <a:cs typeface="Trebuchet MS"/>
              </a:rPr>
              <a:t>n</a:t>
            </a:r>
            <a:r>
              <a:rPr sz="4200" spc="-270" dirty="0">
                <a:solidFill>
                  <a:srgbClr val="1C1C1B"/>
                </a:solidFill>
                <a:latin typeface="Trebuchet MS"/>
                <a:cs typeface="Trebuchet MS"/>
              </a:rPr>
              <a:t> </a:t>
            </a:r>
            <a:r>
              <a:rPr sz="4200" spc="-455" dirty="0">
                <a:solidFill>
                  <a:srgbClr val="1C1C1B"/>
                </a:solidFill>
                <a:latin typeface="Trebuchet MS"/>
                <a:cs typeface="Trebuchet MS"/>
              </a:rPr>
              <a:t>l</a:t>
            </a:r>
            <a:r>
              <a:rPr sz="4200" spc="-500" dirty="0">
                <a:solidFill>
                  <a:srgbClr val="1C1C1B"/>
                </a:solidFill>
                <a:latin typeface="Trebuchet MS"/>
                <a:cs typeface="Trebuchet MS"/>
              </a:rPr>
              <a:t>a</a:t>
            </a:r>
            <a:r>
              <a:rPr sz="4200" spc="-270" dirty="0">
                <a:solidFill>
                  <a:srgbClr val="1C1C1B"/>
                </a:solidFill>
                <a:latin typeface="Trebuchet MS"/>
                <a:cs typeface="Trebuchet MS"/>
              </a:rPr>
              <a:t> </a:t>
            </a:r>
            <a:r>
              <a:rPr sz="4200" spc="-355" dirty="0">
                <a:solidFill>
                  <a:srgbClr val="1C1C1B"/>
                </a:solidFill>
                <a:latin typeface="Trebuchet MS"/>
                <a:cs typeface="Trebuchet MS"/>
              </a:rPr>
              <a:t>v</a:t>
            </a:r>
            <a:r>
              <a:rPr sz="4200" spc="-505" dirty="0">
                <a:solidFill>
                  <a:srgbClr val="1C1C1B"/>
                </a:solidFill>
                <a:latin typeface="Trebuchet MS"/>
                <a:cs typeface="Trebuchet MS"/>
              </a:rPr>
              <a:t>a</a:t>
            </a:r>
            <a:r>
              <a:rPr sz="4200" spc="-409" dirty="0">
                <a:solidFill>
                  <a:srgbClr val="1C1C1B"/>
                </a:solidFill>
                <a:latin typeface="Trebuchet MS"/>
                <a:cs typeface="Trebuchet MS"/>
              </a:rPr>
              <a:t>r</a:t>
            </a:r>
            <a:r>
              <a:rPr sz="4200" spc="-415" dirty="0">
                <a:solidFill>
                  <a:srgbClr val="1C1C1B"/>
                </a:solidFill>
                <a:latin typeface="Trebuchet MS"/>
                <a:cs typeface="Trebuchet MS"/>
              </a:rPr>
              <a:t>i</a:t>
            </a:r>
            <a:r>
              <a:rPr sz="4200" spc="-540" dirty="0">
                <a:solidFill>
                  <a:srgbClr val="1C1C1B"/>
                </a:solidFill>
                <a:latin typeface="Trebuchet MS"/>
                <a:cs typeface="Trebuchet MS"/>
              </a:rPr>
              <a:t>e</a:t>
            </a:r>
            <a:r>
              <a:rPr sz="4200" spc="-505" dirty="0">
                <a:solidFill>
                  <a:srgbClr val="1C1C1B"/>
                </a:solidFill>
                <a:latin typeface="Trebuchet MS"/>
                <a:cs typeface="Trebuchet MS"/>
              </a:rPr>
              <a:t>da</a:t>
            </a:r>
            <a:r>
              <a:rPr sz="4200" spc="-500" dirty="0">
                <a:solidFill>
                  <a:srgbClr val="1C1C1B"/>
                </a:solidFill>
                <a:latin typeface="Trebuchet MS"/>
                <a:cs typeface="Trebuchet MS"/>
              </a:rPr>
              <a:t>d</a:t>
            </a:r>
            <a:r>
              <a:rPr sz="4200" spc="-270" dirty="0">
                <a:solidFill>
                  <a:srgbClr val="1C1C1B"/>
                </a:solidFill>
                <a:latin typeface="Trebuchet MS"/>
                <a:cs typeface="Trebuchet MS"/>
              </a:rPr>
              <a:t> </a:t>
            </a:r>
            <a:r>
              <a:rPr sz="4200" spc="-409" dirty="0">
                <a:solidFill>
                  <a:srgbClr val="1C1C1B"/>
                </a:solidFill>
                <a:latin typeface="Trebuchet MS"/>
                <a:cs typeface="Trebuchet MS"/>
              </a:rPr>
              <a:t>y</a:t>
            </a:r>
            <a:r>
              <a:rPr sz="4200" spc="-270" dirty="0">
                <a:solidFill>
                  <a:srgbClr val="1C1C1B"/>
                </a:solidFill>
                <a:latin typeface="Trebuchet MS"/>
                <a:cs typeface="Trebuchet MS"/>
              </a:rPr>
              <a:t> </a:t>
            </a:r>
            <a:r>
              <a:rPr sz="4200" spc="-455" dirty="0">
                <a:solidFill>
                  <a:srgbClr val="1C1C1B"/>
                </a:solidFill>
                <a:latin typeface="Trebuchet MS"/>
                <a:cs typeface="Trebuchet MS"/>
              </a:rPr>
              <a:t>l</a:t>
            </a:r>
            <a:r>
              <a:rPr sz="4200" spc="-360" dirty="0">
                <a:solidFill>
                  <a:srgbClr val="1C1C1B"/>
                </a:solidFill>
                <a:latin typeface="Trebuchet MS"/>
                <a:cs typeface="Trebuchet MS"/>
              </a:rPr>
              <a:t>a  </a:t>
            </a:r>
            <a:r>
              <a:rPr sz="4200" spc="-409" dirty="0">
                <a:solidFill>
                  <a:srgbClr val="1C1C1B"/>
                </a:solidFill>
                <a:latin typeface="Trebuchet MS"/>
                <a:cs typeface="Trebuchet MS"/>
              </a:rPr>
              <a:t>r</a:t>
            </a:r>
            <a:r>
              <a:rPr sz="4200" spc="-415" dirty="0">
                <a:solidFill>
                  <a:srgbClr val="1C1C1B"/>
                </a:solidFill>
                <a:latin typeface="Trebuchet MS"/>
                <a:cs typeface="Trebuchet MS"/>
              </a:rPr>
              <a:t>i</a:t>
            </a:r>
            <a:r>
              <a:rPr sz="4200" spc="-505" dirty="0">
                <a:solidFill>
                  <a:srgbClr val="1C1C1B"/>
                </a:solidFill>
                <a:latin typeface="Trebuchet MS"/>
                <a:cs typeface="Trebuchet MS"/>
              </a:rPr>
              <a:t>q</a:t>
            </a:r>
            <a:r>
              <a:rPr sz="4200" spc="-450" dirty="0">
                <a:solidFill>
                  <a:srgbClr val="1C1C1B"/>
                </a:solidFill>
                <a:latin typeface="Trebuchet MS"/>
                <a:cs typeface="Trebuchet MS"/>
              </a:rPr>
              <a:t>u</a:t>
            </a:r>
            <a:r>
              <a:rPr sz="4200" spc="-540" dirty="0">
                <a:solidFill>
                  <a:srgbClr val="1C1C1B"/>
                </a:solidFill>
                <a:latin typeface="Trebuchet MS"/>
                <a:cs typeface="Trebuchet MS"/>
              </a:rPr>
              <a:t>e</a:t>
            </a:r>
            <a:r>
              <a:rPr sz="4200" spc="-470" dirty="0">
                <a:solidFill>
                  <a:srgbClr val="1C1C1B"/>
                </a:solidFill>
                <a:latin typeface="Trebuchet MS"/>
                <a:cs typeface="Trebuchet MS"/>
              </a:rPr>
              <a:t>z</a:t>
            </a:r>
            <a:r>
              <a:rPr sz="4200" spc="-500" dirty="0">
                <a:solidFill>
                  <a:srgbClr val="1C1C1B"/>
                </a:solidFill>
                <a:latin typeface="Trebuchet MS"/>
                <a:cs typeface="Trebuchet MS"/>
              </a:rPr>
              <a:t>a</a:t>
            </a:r>
            <a:r>
              <a:rPr sz="4200" spc="-270" dirty="0">
                <a:solidFill>
                  <a:srgbClr val="1C1C1B"/>
                </a:solidFill>
                <a:latin typeface="Trebuchet MS"/>
                <a:cs typeface="Trebuchet MS"/>
              </a:rPr>
              <a:t> </a:t>
            </a:r>
            <a:r>
              <a:rPr sz="4200" spc="-505" dirty="0">
                <a:solidFill>
                  <a:srgbClr val="1C1C1B"/>
                </a:solidFill>
                <a:latin typeface="Trebuchet MS"/>
                <a:cs typeface="Trebuchet MS"/>
              </a:rPr>
              <a:t>d</a:t>
            </a:r>
            <a:r>
              <a:rPr sz="4200" spc="-535" dirty="0">
                <a:solidFill>
                  <a:srgbClr val="1C1C1B"/>
                </a:solidFill>
                <a:latin typeface="Trebuchet MS"/>
                <a:cs typeface="Trebuchet MS"/>
              </a:rPr>
              <a:t>e</a:t>
            </a:r>
            <a:r>
              <a:rPr sz="4200" spc="-270" dirty="0">
                <a:solidFill>
                  <a:srgbClr val="1C1C1B"/>
                </a:solidFill>
                <a:latin typeface="Trebuchet MS"/>
                <a:cs typeface="Trebuchet MS"/>
              </a:rPr>
              <a:t> </a:t>
            </a:r>
            <a:r>
              <a:rPr sz="4200" spc="-455" dirty="0">
                <a:solidFill>
                  <a:srgbClr val="1C1C1B"/>
                </a:solidFill>
                <a:latin typeface="Trebuchet MS"/>
                <a:cs typeface="Trebuchet MS"/>
              </a:rPr>
              <a:t>l</a:t>
            </a:r>
            <a:r>
              <a:rPr sz="4200" spc="-500" dirty="0">
                <a:solidFill>
                  <a:srgbClr val="1C1C1B"/>
                </a:solidFill>
                <a:latin typeface="Trebuchet MS"/>
                <a:cs typeface="Trebuchet MS"/>
              </a:rPr>
              <a:t>a</a:t>
            </a:r>
            <a:r>
              <a:rPr sz="4200" spc="-270" dirty="0">
                <a:solidFill>
                  <a:srgbClr val="1C1C1B"/>
                </a:solidFill>
                <a:latin typeface="Trebuchet MS"/>
                <a:cs typeface="Trebuchet MS"/>
              </a:rPr>
              <a:t> </a:t>
            </a:r>
            <a:r>
              <a:rPr sz="4200" spc="-540" dirty="0">
                <a:solidFill>
                  <a:srgbClr val="1C1C1B"/>
                </a:solidFill>
                <a:latin typeface="Trebuchet MS"/>
                <a:cs typeface="Trebuchet MS"/>
              </a:rPr>
              <a:t>e</a:t>
            </a:r>
            <a:r>
              <a:rPr sz="4200" spc="-310" dirty="0">
                <a:solidFill>
                  <a:srgbClr val="1C1C1B"/>
                </a:solidFill>
                <a:latin typeface="Trebuchet MS"/>
                <a:cs typeface="Trebuchet MS"/>
              </a:rPr>
              <a:t>x</a:t>
            </a:r>
            <a:r>
              <a:rPr sz="4200" spc="-500" dirty="0">
                <a:solidFill>
                  <a:srgbClr val="1C1C1B"/>
                </a:solidFill>
                <a:latin typeface="Trebuchet MS"/>
                <a:cs typeface="Trebuchet MS"/>
              </a:rPr>
              <a:t>p</a:t>
            </a:r>
            <a:r>
              <a:rPr sz="4200" spc="-540" dirty="0">
                <a:solidFill>
                  <a:srgbClr val="1C1C1B"/>
                </a:solidFill>
                <a:latin typeface="Trebuchet MS"/>
                <a:cs typeface="Trebuchet MS"/>
              </a:rPr>
              <a:t>e</a:t>
            </a:r>
            <a:r>
              <a:rPr sz="4200" spc="-409" dirty="0">
                <a:solidFill>
                  <a:srgbClr val="1C1C1B"/>
                </a:solidFill>
                <a:latin typeface="Trebuchet MS"/>
                <a:cs typeface="Trebuchet MS"/>
              </a:rPr>
              <a:t>r</a:t>
            </a:r>
            <a:r>
              <a:rPr sz="4200" spc="-415" dirty="0">
                <a:solidFill>
                  <a:srgbClr val="1C1C1B"/>
                </a:solidFill>
                <a:latin typeface="Trebuchet MS"/>
                <a:cs typeface="Trebuchet MS"/>
              </a:rPr>
              <a:t>i</a:t>
            </a:r>
            <a:r>
              <a:rPr sz="4200" spc="-540" dirty="0">
                <a:solidFill>
                  <a:srgbClr val="1C1C1B"/>
                </a:solidFill>
                <a:latin typeface="Trebuchet MS"/>
                <a:cs typeface="Trebuchet MS"/>
              </a:rPr>
              <a:t>e</a:t>
            </a:r>
            <a:r>
              <a:rPr sz="4200" spc="-459" dirty="0">
                <a:solidFill>
                  <a:srgbClr val="1C1C1B"/>
                </a:solidFill>
                <a:latin typeface="Trebuchet MS"/>
                <a:cs typeface="Trebuchet MS"/>
              </a:rPr>
              <a:t>n</a:t>
            </a:r>
            <a:r>
              <a:rPr sz="4200" spc="-430" dirty="0">
                <a:solidFill>
                  <a:srgbClr val="1C1C1B"/>
                </a:solidFill>
                <a:latin typeface="Trebuchet MS"/>
                <a:cs typeface="Trebuchet MS"/>
              </a:rPr>
              <a:t>c</a:t>
            </a:r>
            <a:r>
              <a:rPr sz="4200" spc="-415" dirty="0">
                <a:solidFill>
                  <a:srgbClr val="1C1C1B"/>
                </a:solidFill>
                <a:latin typeface="Trebuchet MS"/>
                <a:cs typeface="Trebuchet MS"/>
              </a:rPr>
              <a:t>i</a:t>
            </a:r>
            <a:r>
              <a:rPr sz="4200" spc="-360" dirty="0">
                <a:solidFill>
                  <a:srgbClr val="1C1C1B"/>
                </a:solidFill>
                <a:latin typeface="Trebuchet MS"/>
                <a:cs typeface="Trebuchet MS"/>
              </a:rPr>
              <a:t>a  </a:t>
            </a:r>
            <a:r>
              <a:rPr sz="4200" spc="-530" dirty="0">
                <a:solidFill>
                  <a:srgbClr val="1C1C1B"/>
                </a:solidFill>
                <a:latin typeface="Trebuchet MS"/>
                <a:cs typeface="Trebuchet MS"/>
              </a:rPr>
              <a:t>acumulada.</a:t>
            </a:r>
            <a:endParaRPr sz="4200">
              <a:latin typeface="Trebuchet MS"/>
              <a:cs typeface="Trebuchet MS"/>
            </a:endParaRPr>
          </a:p>
        </p:txBody>
      </p:sp>
      <p:grpSp>
        <p:nvGrpSpPr>
          <p:cNvPr id="16" name="object 16"/>
          <p:cNvGrpSpPr/>
          <p:nvPr/>
        </p:nvGrpSpPr>
        <p:grpSpPr>
          <a:xfrm>
            <a:off x="1404692" y="0"/>
            <a:ext cx="16883380" cy="10298430"/>
            <a:chOff x="1404692" y="0"/>
            <a:chExt cx="16883380" cy="10298430"/>
          </a:xfrm>
        </p:grpSpPr>
        <p:sp>
          <p:nvSpPr>
            <p:cNvPr id="17" name="object 17"/>
            <p:cNvSpPr/>
            <p:nvPr/>
          </p:nvSpPr>
          <p:spPr>
            <a:xfrm>
              <a:off x="1425265" y="3"/>
              <a:ext cx="15537815" cy="2197735"/>
            </a:xfrm>
            <a:custGeom>
              <a:avLst/>
              <a:gdLst/>
              <a:ahLst/>
              <a:cxnLst/>
              <a:rect l="l" t="t" r="r" b="b"/>
              <a:pathLst>
                <a:path w="15537815" h="2197735">
                  <a:moveTo>
                    <a:pt x="15537803" y="2197384"/>
                  </a:moveTo>
                  <a:lnTo>
                    <a:pt x="0" y="1891026"/>
                  </a:lnTo>
                  <a:lnTo>
                    <a:pt x="26835" y="418012"/>
                  </a:lnTo>
                  <a:lnTo>
                    <a:pt x="62989" y="0"/>
                  </a:lnTo>
                  <a:lnTo>
                    <a:pt x="15523036" y="0"/>
                  </a:lnTo>
                  <a:lnTo>
                    <a:pt x="15537803" y="2197384"/>
                  </a:lnTo>
                  <a:close/>
                </a:path>
              </a:pathLst>
            </a:custGeom>
            <a:solidFill>
              <a:srgbClr val="FFFFFF"/>
            </a:solidFill>
          </p:spPr>
          <p:txBody>
            <a:bodyPr wrap="square" lIns="0" tIns="0" rIns="0" bIns="0" rtlCol="0"/>
            <a:lstStyle/>
            <a:p>
              <a:endParaRPr/>
            </a:p>
          </p:txBody>
        </p:sp>
        <p:sp>
          <p:nvSpPr>
            <p:cNvPr id="18" name="object 18"/>
            <p:cNvSpPr/>
            <p:nvPr/>
          </p:nvSpPr>
          <p:spPr>
            <a:xfrm>
              <a:off x="1404692" y="0"/>
              <a:ext cx="15607665" cy="2227580"/>
            </a:xfrm>
            <a:custGeom>
              <a:avLst/>
              <a:gdLst/>
              <a:ahLst/>
              <a:cxnLst/>
              <a:rect l="l" t="t" r="r" b="b"/>
              <a:pathLst>
                <a:path w="15607665" h="2227580">
                  <a:moveTo>
                    <a:pt x="7933882" y="1734"/>
                  </a:moveTo>
                  <a:lnTo>
                    <a:pt x="15495489" y="2363"/>
                  </a:lnTo>
                  <a:lnTo>
                    <a:pt x="15495626" y="3392"/>
                  </a:lnTo>
                  <a:lnTo>
                    <a:pt x="7933882" y="1734"/>
                  </a:lnTo>
                  <a:close/>
                </a:path>
                <a:path w="15607665" h="2227580">
                  <a:moveTo>
                    <a:pt x="15598048" y="2176292"/>
                  </a:moveTo>
                  <a:lnTo>
                    <a:pt x="15531631" y="2175082"/>
                  </a:lnTo>
                  <a:lnTo>
                    <a:pt x="15535179" y="2137041"/>
                  </a:lnTo>
                  <a:lnTo>
                    <a:pt x="15538363" y="2098992"/>
                  </a:lnTo>
                  <a:lnTo>
                    <a:pt x="15540586" y="2073629"/>
                  </a:lnTo>
                  <a:lnTo>
                    <a:pt x="15541717" y="2048245"/>
                  </a:lnTo>
                  <a:lnTo>
                    <a:pt x="15540573" y="1984714"/>
                  </a:lnTo>
                  <a:lnTo>
                    <a:pt x="15539384" y="1933883"/>
                  </a:lnTo>
                  <a:lnTo>
                    <a:pt x="15538800" y="1870362"/>
                  </a:lnTo>
                  <a:lnTo>
                    <a:pt x="15538544" y="1819549"/>
                  </a:lnTo>
                  <a:lnTo>
                    <a:pt x="15539034" y="1768750"/>
                  </a:lnTo>
                  <a:lnTo>
                    <a:pt x="15540882" y="1730677"/>
                  </a:lnTo>
                  <a:lnTo>
                    <a:pt x="15543591" y="1705322"/>
                  </a:lnTo>
                  <a:lnTo>
                    <a:pt x="15545803" y="1667256"/>
                  </a:lnTo>
                  <a:lnTo>
                    <a:pt x="15545233" y="1641842"/>
                  </a:lnTo>
                  <a:lnTo>
                    <a:pt x="15545259" y="1603736"/>
                  </a:lnTo>
                  <a:lnTo>
                    <a:pt x="15543961" y="1578308"/>
                  </a:lnTo>
                  <a:lnTo>
                    <a:pt x="15541934" y="1552867"/>
                  </a:lnTo>
                  <a:lnTo>
                    <a:pt x="15539774" y="1514721"/>
                  </a:lnTo>
                  <a:lnTo>
                    <a:pt x="15538201" y="1501990"/>
                  </a:lnTo>
                  <a:lnTo>
                    <a:pt x="15536485" y="1489257"/>
                  </a:lnTo>
                  <a:lnTo>
                    <a:pt x="15535104" y="1451125"/>
                  </a:lnTo>
                  <a:lnTo>
                    <a:pt x="15533613" y="1412992"/>
                  </a:lnTo>
                  <a:lnTo>
                    <a:pt x="15532029" y="1374857"/>
                  </a:lnTo>
                  <a:lnTo>
                    <a:pt x="15530599" y="1324022"/>
                  </a:lnTo>
                  <a:lnTo>
                    <a:pt x="15529109" y="1273187"/>
                  </a:lnTo>
                  <a:lnTo>
                    <a:pt x="15527806" y="1209652"/>
                  </a:lnTo>
                  <a:lnTo>
                    <a:pt x="15525136" y="1082583"/>
                  </a:lnTo>
                  <a:lnTo>
                    <a:pt x="15524032" y="1006350"/>
                  </a:lnTo>
                  <a:lnTo>
                    <a:pt x="15522720" y="942815"/>
                  </a:lnTo>
                  <a:lnTo>
                    <a:pt x="15521678" y="866584"/>
                  </a:lnTo>
                  <a:lnTo>
                    <a:pt x="15520692" y="790353"/>
                  </a:lnTo>
                  <a:lnTo>
                    <a:pt x="15519778" y="714124"/>
                  </a:lnTo>
                  <a:lnTo>
                    <a:pt x="15518722" y="650594"/>
                  </a:lnTo>
                  <a:lnTo>
                    <a:pt x="15518002" y="574368"/>
                  </a:lnTo>
                  <a:lnTo>
                    <a:pt x="15517173" y="510843"/>
                  </a:lnTo>
                  <a:lnTo>
                    <a:pt x="15516483" y="447320"/>
                  </a:lnTo>
                  <a:lnTo>
                    <a:pt x="15515947" y="383799"/>
                  </a:lnTo>
                  <a:lnTo>
                    <a:pt x="15515353" y="332980"/>
                  </a:lnTo>
                  <a:lnTo>
                    <a:pt x="15514946" y="282164"/>
                  </a:lnTo>
                  <a:lnTo>
                    <a:pt x="15514745" y="231352"/>
                  </a:lnTo>
                  <a:lnTo>
                    <a:pt x="15514302" y="205940"/>
                  </a:lnTo>
                  <a:lnTo>
                    <a:pt x="15514329" y="167834"/>
                  </a:lnTo>
                  <a:lnTo>
                    <a:pt x="15514148" y="155129"/>
                  </a:lnTo>
                  <a:lnTo>
                    <a:pt x="15514238" y="142428"/>
                  </a:lnTo>
                  <a:lnTo>
                    <a:pt x="15503968" y="66028"/>
                  </a:lnTo>
                  <a:lnTo>
                    <a:pt x="15495626" y="3392"/>
                  </a:lnTo>
                  <a:lnTo>
                    <a:pt x="15552655" y="3405"/>
                  </a:lnTo>
                  <a:lnTo>
                    <a:pt x="15553094" y="3413"/>
                  </a:lnTo>
                  <a:lnTo>
                    <a:pt x="15560693" y="79764"/>
                  </a:lnTo>
                  <a:lnTo>
                    <a:pt x="15565452" y="105255"/>
                  </a:lnTo>
                  <a:lnTo>
                    <a:pt x="15565378" y="117956"/>
                  </a:lnTo>
                  <a:lnTo>
                    <a:pt x="15565374" y="143360"/>
                  </a:lnTo>
                  <a:lnTo>
                    <a:pt x="15565655" y="168769"/>
                  </a:lnTo>
                  <a:lnTo>
                    <a:pt x="15565971" y="206881"/>
                  </a:lnTo>
                  <a:lnTo>
                    <a:pt x="15566304" y="257696"/>
                  </a:lnTo>
                  <a:lnTo>
                    <a:pt x="15566868" y="308514"/>
                  </a:lnTo>
                  <a:lnTo>
                    <a:pt x="15567646" y="359337"/>
                  </a:lnTo>
                  <a:lnTo>
                    <a:pt x="15568388" y="422861"/>
                  </a:lnTo>
                  <a:lnTo>
                    <a:pt x="15569307" y="486388"/>
                  </a:lnTo>
                  <a:lnTo>
                    <a:pt x="15570386" y="549919"/>
                  </a:lnTo>
                  <a:lnTo>
                    <a:pt x="15571376" y="626149"/>
                  </a:lnTo>
                  <a:lnTo>
                    <a:pt x="15572722" y="689684"/>
                  </a:lnTo>
                  <a:lnTo>
                    <a:pt x="15573943" y="765919"/>
                  </a:lnTo>
                  <a:lnTo>
                    <a:pt x="15575253" y="842156"/>
                  </a:lnTo>
                  <a:lnTo>
                    <a:pt x="15576635" y="918393"/>
                  </a:lnTo>
                  <a:lnTo>
                    <a:pt x="15578300" y="981934"/>
                  </a:lnTo>
                  <a:lnTo>
                    <a:pt x="15579770" y="1058174"/>
                  </a:lnTo>
                  <a:lnTo>
                    <a:pt x="15584909" y="1248799"/>
                  </a:lnTo>
                  <a:lnTo>
                    <a:pt x="15586806" y="1299642"/>
                  </a:lnTo>
                  <a:lnTo>
                    <a:pt x="15588650" y="1350484"/>
                  </a:lnTo>
                  <a:lnTo>
                    <a:pt x="15590423" y="1401325"/>
                  </a:lnTo>
                  <a:lnTo>
                    <a:pt x="15592338" y="1439466"/>
                  </a:lnTo>
                  <a:lnTo>
                    <a:pt x="15594378" y="1464907"/>
                  </a:lnTo>
                  <a:lnTo>
                    <a:pt x="15596293" y="1490347"/>
                  </a:lnTo>
                  <a:lnTo>
                    <a:pt x="15598298" y="1503085"/>
                  </a:lnTo>
                  <a:lnTo>
                    <a:pt x="15604927" y="1541312"/>
                  </a:lnTo>
                  <a:lnTo>
                    <a:pt x="15607330" y="1592164"/>
                  </a:lnTo>
                  <a:lnTo>
                    <a:pt x="15606926" y="1642966"/>
                  </a:lnTo>
                  <a:lnTo>
                    <a:pt x="15604903" y="1693737"/>
                  </a:lnTo>
                  <a:lnTo>
                    <a:pt x="15602449" y="1744501"/>
                  </a:lnTo>
                  <a:lnTo>
                    <a:pt x="15600750" y="1795278"/>
                  </a:lnTo>
                  <a:lnTo>
                    <a:pt x="15600260" y="1846078"/>
                  </a:lnTo>
                  <a:lnTo>
                    <a:pt x="15600747" y="1884193"/>
                  </a:lnTo>
                  <a:lnTo>
                    <a:pt x="15601980" y="1960428"/>
                  </a:lnTo>
                  <a:lnTo>
                    <a:pt x="15598048" y="2176292"/>
                  </a:lnTo>
                  <a:close/>
                </a:path>
                <a:path w="15607665" h="2227580">
                  <a:moveTo>
                    <a:pt x="15597122" y="2227084"/>
                  </a:moveTo>
                  <a:lnTo>
                    <a:pt x="15322378" y="2222078"/>
                  </a:lnTo>
                  <a:lnTo>
                    <a:pt x="15272280" y="2208464"/>
                  </a:lnTo>
                  <a:lnTo>
                    <a:pt x="12896448" y="2165180"/>
                  </a:lnTo>
                  <a:lnTo>
                    <a:pt x="12846249" y="2151563"/>
                  </a:lnTo>
                  <a:lnTo>
                    <a:pt x="11591962" y="2128712"/>
                  </a:lnTo>
                  <a:lnTo>
                    <a:pt x="10937760" y="2104091"/>
                  </a:lnTo>
                  <a:lnTo>
                    <a:pt x="35921" y="1905477"/>
                  </a:lnTo>
                  <a:lnTo>
                    <a:pt x="18118" y="1892451"/>
                  </a:lnTo>
                  <a:lnTo>
                    <a:pt x="5780" y="1879524"/>
                  </a:lnTo>
                  <a:lnTo>
                    <a:pt x="0" y="1866716"/>
                  </a:lnTo>
                  <a:lnTo>
                    <a:pt x="1870" y="1854048"/>
                  </a:lnTo>
                  <a:lnTo>
                    <a:pt x="16872" y="1790811"/>
                  </a:lnTo>
                  <a:lnTo>
                    <a:pt x="21440" y="1740086"/>
                  </a:lnTo>
                  <a:lnTo>
                    <a:pt x="19948" y="1701952"/>
                  </a:lnTo>
                  <a:lnTo>
                    <a:pt x="16999" y="1663792"/>
                  </a:lnTo>
                  <a:lnTo>
                    <a:pt x="14846" y="1612945"/>
                  </a:lnTo>
                  <a:lnTo>
                    <a:pt x="11948" y="1562083"/>
                  </a:lnTo>
                  <a:lnTo>
                    <a:pt x="9422" y="1511229"/>
                  </a:lnTo>
                  <a:lnTo>
                    <a:pt x="8389" y="1460402"/>
                  </a:lnTo>
                  <a:lnTo>
                    <a:pt x="9967" y="1409622"/>
                  </a:lnTo>
                  <a:lnTo>
                    <a:pt x="9424" y="1396910"/>
                  </a:lnTo>
                  <a:lnTo>
                    <a:pt x="9072" y="1371499"/>
                  </a:lnTo>
                  <a:lnTo>
                    <a:pt x="8691" y="1346088"/>
                  </a:lnTo>
                  <a:lnTo>
                    <a:pt x="8157" y="1231760"/>
                  </a:lnTo>
                  <a:lnTo>
                    <a:pt x="8214" y="1180952"/>
                  </a:lnTo>
                  <a:lnTo>
                    <a:pt x="8519" y="1117447"/>
                  </a:lnTo>
                  <a:lnTo>
                    <a:pt x="8619" y="1066641"/>
                  </a:lnTo>
                  <a:lnTo>
                    <a:pt x="8987" y="1003137"/>
                  </a:lnTo>
                  <a:lnTo>
                    <a:pt x="9400" y="939634"/>
                  </a:lnTo>
                  <a:lnTo>
                    <a:pt x="9868" y="876132"/>
                  </a:lnTo>
                  <a:lnTo>
                    <a:pt x="10632" y="799933"/>
                  </a:lnTo>
                  <a:lnTo>
                    <a:pt x="11237" y="736433"/>
                  </a:lnTo>
                  <a:lnTo>
                    <a:pt x="12938" y="596741"/>
                  </a:lnTo>
                  <a:lnTo>
                    <a:pt x="19084" y="253896"/>
                  </a:lnTo>
                  <a:lnTo>
                    <a:pt x="20321" y="203110"/>
                  </a:lnTo>
                  <a:lnTo>
                    <a:pt x="22011" y="139631"/>
                  </a:lnTo>
                  <a:lnTo>
                    <a:pt x="23638" y="88852"/>
                  </a:lnTo>
                  <a:lnTo>
                    <a:pt x="25442" y="38076"/>
                  </a:lnTo>
                  <a:lnTo>
                    <a:pt x="27061" y="0"/>
                  </a:lnTo>
                  <a:lnTo>
                    <a:pt x="7933882" y="1734"/>
                  </a:lnTo>
                  <a:lnTo>
                    <a:pt x="86388" y="1080"/>
                  </a:lnTo>
                  <a:lnTo>
                    <a:pt x="86102" y="1075"/>
                  </a:lnTo>
                  <a:lnTo>
                    <a:pt x="84600" y="39154"/>
                  </a:lnTo>
                  <a:lnTo>
                    <a:pt x="83099" y="89935"/>
                  </a:lnTo>
                  <a:lnTo>
                    <a:pt x="81814" y="140720"/>
                  </a:lnTo>
                  <a:lnTo>
                    <a:pt x="79035" y="293095"/>
                  </a:lnTo>
                  <a:lnTo>
                    <a:pt x="77864" y="381988"/>
                  </a:lnTo>
                  <a:lnTo>
                    <a:pt x="76987" y="458185"/>
                  </a:lnTo>
                  <a:lnTo>
                    <a:pt x="75845" y="597887"/>
                  </a:lnTo>
                  <a:lnTo>
                    <a:pt x="75320" y="674090"/>
                  </a:lnTo>
                  <a:lnTo>
                    <a:pt x="74884" y="750295"/>
                  </a:lnTo>
                  <a:lnTo>
                    <a:pt x="74522" y="826501"/>
                  </a:lnTo>
                  <a:lnTo>
                    <a:pt x="74452" y="890010"/>
                  </a:lnTo>
                  <a:lnTo>
                    <a:pt x="74197" y="966218"/>
                  </a:lnTo>
                  <a:lnTo>
                    <a:pt x="74206" y="1029729"/>
                  </a:lnTo>
                  <a:lnTo>
                    <a:pt x="74463" y="1080542"/>
                  </a:lnTo>
                  <a:lnTo>
                    <a:pt x="74493" y="1144053"/>
                  </a:lnTo>
                  <a:lnTo>
                    <a:pt x="74744" y="1194866"/>
                  </a:lnTo>
                  <a:lnTo>
                    <a:pt x="75200" y="1232981"/>
                  </a:lnTo>
                  <a:lnTo>
                    <a:pt x="75618" y="1271095"/>
                  </a:lnTo>
                  <a:lnTo>
                    <a:pt x="76214" y="1296510"/>
                  </a:lnTo>
                  <a:lnTo>
                    <a:pt x="76742" y="1321924"/>
                  </a:lnTo>
                  <a:lnTo>
                    <a:pt x="77420" y="1334638"/>
                  </a:lnTo>
                  <a:lnTo>
                    <a:pt x="76787" y="1372733"/>
                  </a:lnTo>
                  <a:lnTo>
                    <a:pt x="76518" y="1410835"/>
                  </a:lnTo>
                  <a:lnTo>
                    <a:pt x="76746" y="1461647"/>
                  </a:lnTo>
                  <a:lnTo>
                    <a:pt x="78299" y="1499782"/>
                  </a:lnTo>
                  <a:lnTo>
                    <a:pt x="78819" y="1537898"/>
                  </a:lnTo>
                  <a:lnTo>
                    <a:pt x="83237" y="1588786"/>
                  </a:lnTo>
                  <a:lnTo>
                    <a:pt x="83758" y="1626902"/>
                  </a:lnTo>
                  <a:lnTo>
                    <a:pt x="83235" y="1652297"/>
                  </a:lnTo>
                  <a:lnTo>
                    <a:pt x="82115" y="1690383"/>
                  </a:lnTo>
                  <a:lnTo>
                    <a:pt x="80268" y="1728456"/>
                  </a:lnTo>
                  <a:lnTo>
                    <a:pt x="77327" y="1766508"/>
                  </a:lnTo>
                  <a:lnTo>
                    <a:pt x="76864" y="1791904"/>
                  </a:lnTo>
                  <a:lnTo>
                    <a:pt x="78648" y="1817341"/>
                  </a:lnTo>
                  <a:lnTo>
                    <a:pt x="85400" y="1830166"/>
                  </a:lnTo>
                  <a:lnTo>
                    <a:pt x="251600" y="1833194"/>
                  </a:lnTo>
                  <a:lnTo>
                    <a:pt x="305659" y="1846881"/>
                  </a:lnTo>
                  <a:lnTo>
                    <a:pt x="1602209" y="1870502"/>
                  </a:lnTo>
                  <a:lnTo>
                    <a:pt x="1653209" y="1884133"/>
                  </a:lnTo>
                  <a:lnTo>
                    <a:pt x="13142457" y="2093449"/>
                  </a:lnTo>
                  <a:lnTo>
                    <a:pt x="13348889" y="2109912"/>
                  </a:lnTo>
                  <a:lnTo>
                    <a:pt x="13962809" y="2121097"/>
                  </a:lnTo>
                  <a:lnTo>
                    <a:pt x="14012726" y="2134708"/>
                  </a:lnTo>
                  <a:lnTo>
                    <a:pt x="14664653" y="2146585"/>
                  </a:lnTo>
                  <a:lnTo>
                    <a:pt x="14714570" y="2160197"/>
                  </a:lnTo>
                  <a:lnTo>
                    <a:pt x="15598048" y="2176292"/>
                  </a:lnTo>
                  <a:lnTo>
                    <a:pt x="15597122" y="2227084"/>
                  </a:lnTo>
                  <a:close/>
                </a:path>
                <a:path w="15607665" h="2227580">
                  <a:moveTo>
                    <a:pt x="1194073" y="1863066"/>
                  </a:moveTo>
                  <a:lnTo>
                    <a:pt x="740453" y="1854802"/>
                  </a:lnTo>
                  <a:lnTo>
                    <a:pt x="841736" y="1843945"/>
                  </a:lnTo>
                  <a:lnTo>
                    <a:pt x="1144468" y="1849460"/>
                  </a:lnTo>
                  <a:lnTo>
                    <a:pt x="1194073" y="1863066"/>
                  </a:lnTo>
                  <a:close/>
                </a:path>
                <a:path w="15607665" h="2227580">
                  <a:moveTo>
                    <a:pt x="11852475" y="2069948"/>
                  </a:moveTo>
                  <a:lnTo>
                    <a:pt x="5329323" y="1951106"/>
                  </a:lnTo>
                  <a:lnTo>
                    <a:pt x="8531252" y="1996738"/>
                  </a:lnTo>
                  <a:lnTo>
                    <a:pt x="11801038" y="2056308"/>
                  </a:lnTo>
                  <a:lnTo>
                    <a:pt x="11852475" y="2069948"/>
                  </a:lnTo>
                  <a:close/>
                </a:path>
                <a:path w="15607665" h="2227580">
                  <a:moveTo>
                    <a:pt x="12469850" y="2081195"/>
                  </a:moveTo>
                  <a:lnTo>
                    <a:pt x="12058489" y="2073701"/>
                  </a:lnTo>
                  <a:lnTo>
                    <a:pt x="12212876" y="2063811"/>
                  </a:lnTo>
                  <a:lnTo>
                    <a:pt x="12418556" y="2067559"/>
                  </a:lnTo>
                  <a:lnTo>
                    <a:pt x="12469850" y="2081195"/>
                  </a:lnTo>
                  <a:close/>
                </a:path>
                <a:path w="15607665" h="2227580">
                  <a:moveTo>
                    <a:pt x="4912708" y="2007027"/>
                  </a:moveTo>
                  <a:lnTo>
                    <a:pt x="1314197" y="1941467"/>
                  </a:lnTo>
                  <a:lnTo>
                    <a:pt x="1266674" y="1927899"/>
                  </a:lnTo>
                  <a:lnTo>
                    <a:pt x="7693995" y="2044995"/>
                  </a:lnTo>
                  <a:lnTo>
                    <a:pt x="4912708" y="2007027"/>
                  </a:lnTo>
                  <a:close/>
                </a:path>
                <a:path w="15607665" h="2227580">
                  <a:moveTo>
                    <a:pt x="3458642" y="1993238"/>
                  </a:moveTo>
                  <a:lnTo>
                    <a:pt x="2115132" y="1968761"/>
                  </a:lnTo>
                  <a:lnTo>
                    <a:pt x="1908758" y="1952299"/>
                  </a:lnTo>
                  <a:lnTo>
                    <a:pt x="3558099" y="1982348"/>
                  </a:lnTo>
                  <a:lnTo>
                    <a:pt x="3458642" y="1993238"/>
                  </a:lnTo>
                  <a:close/>
                </a:path>
              </a:pathLst>
            </a:custGeom>
            <a:solidFill>
              <a:srgbClr val="373734"/>
            </a:solidFill>
          </p:spPr>
          <p:txBody>
            <a:bodyPr wrap="square" lIns="0" tIns="0" rIns="0" bIns="0" rtlCol="0"/>
            <a:lstStyle/>
            <a:p>
              <a:endParaRPr/>
            </a:p>
          </p:txBody>
        </p:sp>
        <p:sp>
          <p:nvSpPr>
            <p:cNvPr id="19" name="object 19"/>
            <p:cNvSpPr/>
            <p:nvPr/>
          </p:nvSpPr>
          <p:spPr>
            <a:xfrm>
              <a:off x="2022735" y="4"/>
              <a:ext cx="15016480" cy="2159635"/>
            </a:xfrm>
            <a:custGeom>
              <a:avLst/>
              <a:gdLst/>
              <a:ahLst/>
              <a:cxnLst/>
              <a:rect l="l" t="t" r="r" b="b"/>
              <a:pathLst>
                <a:path w="15016480" h="2159635">
                  <a:moveTo>
                    <a:pt x="15015953" y="2006417"/>
                  </a:moveTo>
                  <a:lnTo>
                    <a:pt x="18846" y="2159334"/>
                  </a:lnTo>
                  <a:lnTo>
                    <a:pt x="0" y="555912"/>
                  </a:lnTo>
                  <a:lnTo>
                    <a:pt x="28317" y="0"/>
                  </a:lnTo>
                  <a:lnTo>
                    <a:pt x="14946243" y="0"/>
                  </a:lnTo>
                  <a:lnTo>
                    <a:pt x="15015953" y="2006417"/>
                  </a:lnTo>
                  <a:close/>
                </a:path>
              </a:pathLst>
            </a:custGeom>
            <a:solidFill>
              <a:srgbClr val="FFFFFF"/>
            </a:solidFill>
          </p:spPr>
          <p:txBody>
            <a:bodyPr wrap="square" lIns="0" tIns="0" rIns="0" bIns="0" rtlCol="0"/>
            <a:lstStyle/>
            <a:p>
              <a:endParaRPr/>
            </a:p>
          </p:txBody>
        </p:sp>
        <p:sp>
          <p:nvSpPr>
            <p:cNvPr id="20" name="object 20"/>
            <p:cNvSpPr/>
            <p:nvPr/>
          </p:nvSpPr>
          <p:spPr>
            <a:xfrm>
              <a:off x="1988538" y="0"/>
              <a:ext cx="15090140" cy="2183765"/>
            </a:xfrm>
            <a:custGeom>
              <a:avLst/>
              <a:gdLst/>
              <a:ahLst/>
              <a:cxnLst/>
              <a:rect l="l" t="t" r="r" b="b"/>
              <a:pathLst>
                <a:path w="15090140" h="2183765">
                  <a:moveTo>
                    <a:pt x="14313608" y="2002128"/>
                  </a:moveTo>
                  <a:lnTo>
                    <a:pt x="50544" y="2169771"/>
                  </a:lnTo>
                  <a:lnTo>
                    <a:pt x="37823" y="2157219"/>
                  </a:lnTo>
                  <a:lnTo>
                    <a:pt x="31661" y="2144591"/>
                  </a:lnTo>
                  <a:lnTo>
                    <a:pt x="33003" y="2119173"/>
                  </a:lnTo>
                  <a:lnTo>
                    <a:pt x="46103" y="2055515"/>
                  </a:lnTo>
                  <a:lnTo>
                    <a:pt x="49299" y="2017375"/>
                  </a:lnTo>
                  <a:lnTo>
                    <a:pt x="46516" y="1966604"/>
                  </a:lnTo>
                  <a:lnTo>
                    <a:pt x="42574" y="1941248"/>
                  </a:lnTo>
                  <a:lnTo>
                    <a:pt x="39493" y="1890481"/>
                  </a:lnTo>
                  <a:lnTo>
                    <a:pt x="32037" y="1788962"/>
                  </a:lnTo>
                  <a:lnTo>
                    <a:pt x="29106" y="1750894"/>
                  </a:lnTo>
                  <a:lnTo>
                    <a:pt x="27321" y="1700111"/>
                  </a:lnTo>
                  <a:lnTo>
                    <a:pt x="27480" y="1649306"/>
                  </a:lnTo>
                  <a:lnTo>
                    <a:pt x="26626" y="1636615"/>
                  </a:lnTo>
                  <a:lnTo>
                    <a:pt x="25738" y="1623924"/>
                  </a:lnTo>
                  <a:lnTo>
                    <a:pt x="24526" y="1585836"/>
                  </a:lnTo>
                  <a:lnTo>
                    <a:pt x="23445" y="1560447"/>
                  </a:lnTo>
                  <a:lnTo>
                    <a:pt x="20954" y="1484271"/>
                  </a:lnTo>
                  <a:lnTo>
                    <a:pt x="18175" y="1382697"/>
                  </a:lnTo>
                  <a:lnTo>
                    <a:pt x="16657" y="1319210"/>
                  </a:lnTo>
                  <a:lnTo>
                    <a:pt x="15312" y="1268422"/>
                  </a:lnTo>
                  <a:lnTo>
                    <a:pt x="13849" y="1204935"/>
                  </a:lnTo>
                  <a:lnTo>
                    <a:pt x="12424" y="1141448"/>
                  </a:lnTo>
                  <a:lnTo>
                    <a:pt x="11044" y="1077959"/>
                  </a:lnTo>
                  <a:lnTo>
                    <a:pt x="8299" y="938282"/>
                  </a:lnTo>
                  <a:lnTo>
                    <a:pt x="7097" y="874792"/>
                  </a:lnTo>
                  <a:lnTo>
                    <a:pt x="4982" y="747808"/>
                  </a:lnTo>
                  <a:lnTo>
                    <a:pt x="694" y="392234"/>
                  </a:lnTo>
                  <a:lnTo>
                    <a:pt x="280" y="328734"/>
                  </a:lnTo>
                  <a:lnTo>
                    <a:pt x="0" y="214430"/>
                  </a:lnTo>
                  <a:lnTo>
                    <a:pt x="148" y="163624"/>
                  </a:lnTo>
                  <a:lnTo>
                    <a:pt x="597" y="125516"/>
                  </a:lnTo>
                  <a:lnTo>
                    <a:pt x="1056" y="74708"/>
                  </a:lnTo>
                  <a:lnTo>
                    <a:pt x="1831" y="36596"/>
                  </a:lnTo>
                  <a:lnTo>
                    <a:pt x="2928" y="11181"/>
                  </a:lnTo>
                  <a:lnTo>
                    <a:pt x="66037" y="11134"/>
                  </a:lnTo>
                  <a:lnTo>
                    <a:pt x="63089" y="48577"/>
                  </a:lnTo>
                  <a:lnTo>
                    <a:pt x="61649" y="48594"/>
                  </a:lnTo>
                  <a:lnTo>
                    <a:pt x="60731" y="74006"/>
                  </a:lnTo>
                  <a:lnTo>
                    <a:pt x="60025" y="99416"/>
                  </a:lnTo>
                  <a:lnTo>
                    <a:pt x="59670" y="137523"/>
                  </a:lnTo>
                  <a:lnTo>
                    <a:pt x="59507" y="175628"/>
                  </a:lnTo>
                  <a:lnTo>
                    <a:pt x="59526" y="213730"/>
                  </a:lnTo>
                  <a:lnTo>
                    <a:pt x="59865" y="264529"/>
                  </a:lnTo>
                  <a:lnTo>
                    <a:pt x="61688" y="416919"/>
                  </a:lnTo>
                  <a:lnTo>
                    <a:pt x="62251" y="455015"/>
                  </a:lnTo>
                  <a:lnTo>
                    <a:pt x="63320" y="518506"/>
                  </a:lnTo>
                  <a:lnTo>
                    <a:pt x="65953" y="658185"/>
                  </a:lnTo>
                  <a:lnTo>
                    <a:pt x="67769" y="747070"/>
                  </a:lnTo>
                  <a:lnTo>
                    <a:pt x="69130" y="810558"/>
                  </a:lnTo>
                  <a:lnTo>
                    <a:pt x="70690" y="874044"/>
                  </a:lnTo>
                  <a:lnTo>
                    <a:pt x="72468" y="950229"/>
                  </a:lnTo>
                  <a:lnTo>
                    <a:pt x="74302" y="1026412"/>
                  </a:lnTo>
                  <a:lnTo>
                    <a:pt x="76034" y="1089896"/>
                  </a:lnTo>
                  <a:lnTo>
                    <a:pt x="77802" y="1153380"/>
                  </a:lnTo>
                  <a:lnTo>
                    <a:pt x="83221" y="1343830"/>
                  </a:lnTo>
                  <a:lnTo>
                    <a:pt x="84881" y="1394614"/>
                  </a:lnTo>
                  <a:lnTo>
                    <a:pt x="86377" y="1432699"/>
                  </a:lnTo>
                  <a:lnTo>
                    <a:pt x="87846" y="1470784"/>
                  </a:lnTo>
                  <a:lnTo>
                    <a:pt x="89279" y="1508870"/>
                  </a:lnTo>
                  <a:lnTo>
                    <a:pt x="90517" y="1534257"/>
                  </a:lnTo>
                  <a:lnTo>
                    <a:pt x="91697" y="1559645"/>
                  </a:lnTo>
                  <a:lnTo>
                    <a:pt x="92512" y="1559635"/>
                  </a:lnTo>
                  <a:lnTo>
                    <a:pt x="93170" y="1610431"/>
                  </a:lnTo>
                  <a:lnTo>
                    <a:pt x="94192" y="1661222"/>
                  </a:lnTo>
                  <a:lnTo>
                    <a:pt x="95793" y="1699306"/>
                  </a:lnTo>
                  <a:lnTo>
                    <a:pt x="98638" y="1750076"/>
                  </a:lnTo>
                  <a:lnTo>
                    <a:pt x="100300" y="1788159"/>
                  </a:lnTo>
                  <a:lnTo>
                    <a:pt x="106391" y="1851592"/>
                  </a:lnTo>
                  <a:lnTo>
                    <a:pt x="108053" y="1889675"/>
                  </a:lnTo>
                  <a:lnTo>
                    <a:pt x="108440" y="1927773"/>
                  </a:lnTo>
                  <a:lnTo>
                    <a:pt x="108314" y="1953177"/>
                  </a:lnTo>
                  <a:lnTo>
                    <a:pt x="107608" y="1991288"/>
                  </a:lnTo>
                  <a:lnTo>
                    <a:pt x="105808" y="2029411"/>
                  </a:lnTo>
                  <a:lnTo>
                    <a:pt x="106256" y="2067509"/>
                  </a:lnTo>
                  <a:lnTo>
                    <a:pt x="108652" y="2080181"/>
                  </a:lnTo>
                  <a:lnTo>
                    <a:pt x="115935" y="2105498"/>
                  </a:lnTo>
                  <a:lnTo>
                    <a:pt x="385635" y="2102328"/>
                  </a:lnTo>
                  <a:lnTo>
                    <a:pt x="442573" y="2114359"/>
                  </a:lnTo>
                  <a:lnTo>
                    <a:pt x="1649660" y="2100172"/>
                  </a:lnTo>
                  <a:lnTo>
                    <a:pt x="1701579" y="2112262"/>
                  </a:lnTo>
                  <a:lnTo>
                    <a:pt x="12912498" y="1980493"/>
                  </a:lnTo>
                  <a:lnTo>
                    <a:pt x="12962483" y="1992607"/>
                  </a:lnTo>
                  <a:lnTo>
                    <a:pt x="13561825" y="1985562"/>
                  </a:lnTo>
                  <a:lnTo>
                    <a:pt x="13612073" y="1997672"/>
                  </a:lnTo>
                  <a:lnTo>
                    <a:pt x="14263360" y="1990017"/>
                  </a:lnTo>
                  <a:lnTo>
                    <a:pt x="14313608" y="2002128"/>
                  </a:lnTo>
                  <a:close/>
                </a:path>
                <a:path w="15090140" h="2183765">
                  <a:moveTo>
                    <a:pt x="8224487" y="5052"/>
                  </a:moveTo>
                  <a:lnTo>
                    <a:pt x="66037" y="11134"/>
                  </a:lnTo>
                  <a:lnTo>
                    <a:pt x="66092" y="10439"/>
                  </a:lnTo>
                  <a:lnTo>
                    <a:pt x="8224487" y="5052"/>
                  </a:lnTo>
                  <a:close/>
                </a:path>
                <a:path w="15090140" h="2183765">
                  <a:moveTo>
                    <a:pt x="15089688" y="2043809"/>
                  </a:moveTo>
                  <a:lnTo>
                    <a:pt x="14866964" y="2046427"/>
                  </a:lnTo>
                  <a:lnTo>
                    <a:pt x="14816142" y="2034324"/>
                  </a:lnTo>
                  <a:lnTo>
                    <a:pt x="12525013" y="2061253"/>
                  </a:lnTo>
                  <a:lnTo>
                    <a:pt x="12474344" y="2049147"/>
                  </a:lnTo>
                  <a:lnTo>
                    <a:pt x="11219460" y="2063897"/>
                  </a:lnTo>
                  <a:lnTo>
                    <a:pt x="10588064" y="2058617"/>
                  </a:lnTo>
                  <a:lnTo>
                    <a:pt x="91445" y="2181991"/>
                  </a:lnTo>
                  <a:lnTo>
                    <a:pt x="68581" y="2169559"/>
                  </a:lnTo>
                  <a:lnTo>
                    <a:pt x="15022659" y="1993794"/>
                  </a:lnTo>
                  <a:lnTo>
                    <a:pt x="15025066" y="1955663"/>
                  </a:lnTo>
                  <a:lnTo>
                    <a:pt x="15027108" y="1917536"/>
                  </a:lnTo>
                  <a:lnTo>
                    <a:pt x="15028571" y="1892117"/>
                  </a:lnTo>
                  <a:lnTo>
                    <a:pt x="15028791" y="1854012"/>
                  </a:lnTo>
                  <a:lnTo>
                    <a:pt x="15026269" y="1803238"/>
                  </a:lnTo>
                  <a:lnTo>
                    <a:pt x="15023854" y="1752463"/>
                  </a:lnTo>
                  <a:lnTo>
                    <a:pt x="15021655" y="1701685"/>
                  </a:lnTo>
                  <a:lnTo>
                    <a:pt x="15019781" y="1650904"/>
                  </a:lnTo>
                  <a:lnTo>
                    <a:pt x="15018338" y="1600117"/>
                  </a:lnTo>
                  <a:lnTo>
                    <a:pt x="15017435" y="1549324"/>
                  </a:lnTo>
                  <a:lnTo>
                    <a:pt x="15018290" y="1523913"/>
                  </a:lnTo>
                  <a:lnTo>
                    <a:pt x="15020090" y="1485789"/>
                  </a:lnTo>
                  <a:lnTo>
                    <a:pt x="15021160" y="1447674"/>
                  </a:lnTo>
                  <a:lnTo>
                    <a:pt x="15018714" y="1384198"/>
                  </a:lnTo>
                  <a:lnTo>
                    <a:pt x="15016505" y="1346121"/>
                  </a:lnTo>
                  <a:lnTo>
                    <a:pt x="15013716" y="1320752"/>
                  </a:lnTo>
                  <a:lnTo>
                    <a:pt x="15010415" y="1282689"/>
                  </a:lnTo>
                  <a:lnTo>
                    <a:pt x="15008648" y="1270008"/>
                  </a:lnTo>
                  <a:lnTo>
                    <a:pt x="15006763" y="1257330"/>
                  </a:lnTo>
                  <a:lnTo>
                    <a:pt x="15004624" y="1231953"/>
                  </a:lnTo>
                  <a:lnTo>
                    <a:pt x="15002243" y="1193878"/>
                  </a:lnTo>
                  <a:lnTo>
                    <a:pt x="14999780" y="1155805"/>
                  </a:lnTo>
                  <a:lnTo>
                    <a:pt x="14997099" y="1105033"/>
                  </a:lnTo>
                  <a:lnTo>
                    <a:pt x="14994361" y="1054261"/>
                  </a:lnTo>
                  <a:lnTo>
                    <a:pt x="14991578" y="1003491"/>
                  </a:lnTo>
                  <a:lnTo>
                    <a:pt x="14982633" y="813083"/>
                  </a:lnTo>
                  <a:lnTo>
                    <a:pt x="14979493" y="736914"/>
                  </a:lnTo>
                  <a:lnTo>
                    <a:pt x="14976517" y="673445"/>
                  </a:lnTo>
                  <a:lnTo>
                    <a:pt x="14973420" y="597276"/>
                  </a:lnTo>
                  <a:lnTo>
                    <a:pt x="14970512" y="533806"/>
                  </a:lnTo>
                  <a:lnTo>
                    <a:pt x="14967507" y="457636"/>
                  </a:lnTo>
                  <a:lnTo>
                    <a:pt x="14964566" y="381465"/>
                  </a:lnTo>
                  <a:lnTo>
                    <a:pt x="14961849" y="317993"/>
                  </a:lnTo>
                  <a:lnTo>
                    <a:pt x="14959072" y="241820"/>
                  </a:lnTo>
                  <a:lnTo>
                    <a:pt x="14956544" y="178345"/>
                  </a:lnTo>
                  <a:lnTo>
                    <a:pt x="14954128" y="114869"/>
                  </a:lnTo>
                  <a:lnTo>
                    <a:pt x="14951837" y="51392"/>
                  </a:lnTo>
                  <a:lnTo>
                    <a:pt x="14949919" y="611"/>
                  </a:lnTo>
                  <a:lnTo>
                    <a:pt x="8224487" y="5052"/>
                  </a:lnTo>
                  <a:lnTo>
                    <a:pt x="15001944" y="0"/>
                  </a:lnTo>
                  <a:lnTo>
                    <a:pt x="15005304" y="88866"/>
                  </a:lnTo>
                  <a:lnTo>
                    <a:pt x="15007927" y="152340"/>
                  </a:lnTo>
                  <a:lnTo>
                    <a:pt x="15010680" y="215812"/>
                  </a:lnTo>
                  <a:lnTo>
                    <a:pt x="15013549" y="279282"/>
                  </a:lnTo>
                  <a:lnTo>
                    <a:pt x="15016670" y="355451"/>
                  </a:lnTo>
                  <a:lnTo>
                    <a:pt x="15019883" y="431618"/>
                  </a:lnTo>
                  <a:lnTo>
                    <a:pt x="15023024" y="495086"/>
                  </a:lnTo>
                  <a:lnTo>
                    <a:pt x="15026379" y="571252"/>
                  </a:lnTo>
                  <a:lnTo>
                    <a:pt x="15029786" y="647417"/>
                  </a:lnTo>
                  <a:lnTo>
                    <a:pt x="15033083" y="710883"/>
                  </a:lnTo>
                  <a:lnTo>
                    <a:pt x="15036554" y="787047"/>
                  </a:lnTo>
                  <a:lnTo>
                    <a:pt x="15046548" y="977443"/>
                  </a:lnTo>
                  <a:lnTo>
                    <a:pt x="15049695" y="1028209"/>
                  </a:lnTo>
                  <a:lnTo>
                    <a:pt x="15052803" y="1078976"/>
                  </a:lnTo>
                  <a:lnTo>
                    <a:pt x="15055860" y="1129744"/>
                  </a:lnTo>
                  <a:lnTo>
                    <a:pt x="15058702" y="1167813"/>
                  </a:lnTo>
                  <a:lnTo>
                    <a:pt x="15061467" y="1205883"/>
                  </a:lnTo>
                  <a:lnTo>
                    <a:pt x="15063992" y="1231255"/>
                  </a:lnTo>
                  <a:lnTo>
                    <a:pt x="15066413" y="1256629"/>
                  </a:lnTo>
                  <a:lnTo>
                    <a:pt x="15068419" y="1256605"/>
                  </a:lnTo>
                  <a:lnTo>
                    <a:pt x="15076489" y="1320015"/>
                  </a:lnTo>
                  <a:lnTo>
                    <a:pt x="15080415" y="1370772"/>
                  </a:lnTo>
                  <a:lnTo>
                    <a:pt x="15081534" y="1421562"/>
                  </a:lnTo>
                  <a:lnTo>
                    <a:pt x="15081033" y="1472372"/>
                  </a:lnTo>
                  <a:lnTo>
                    <a:pt x="15080100" y="1523186"/>
                  </a:lnTo>
                  <a:lnTo>
                    <a:pt x="15080073" y="1586691"/>
                  </a:lnTo>
                  <a:lnTo>
                    <a:pt x="15081105" y="1637482"/>
                  </a:lnTo>
                  <a:lnTo>
                    <a:pt x="15082884" y="1688265"/>
                  </a:lnTo>
                  <a:lnTo>
                    <a:pt x="15086404" y="1764429"/>
                  </a:lnTo>
                  <a:lnTo>
                    <a:pt x="15089688" y="2043809"/>
                  </a:lnTo>
                  <a:close/>
                </a:path>
                <a:path w="15090140" h="2183765">
                  <a:moveTo>
                    <a:pt x="1235509" y="2105039"/>
                  </a:moveTo>
                  <a:lnTo>
                    <a:pt x="712848" y="2111183"/>
                  </a:lnTo>
                  <a:lnTo>
                    <a:pt x="817487" y="2097252"/>
                  </a:lnTo>
                  <a:lnTo>
                    <a:pt x="1183908" y="2092945"/>
                  </a:lnTo>
                  <a:lnTo>
                    <a:pt x="1235509" y="2105039"/>
                  </a:lnTo>
                  <a:close/>
                </a:path>
                <a:path w="15090140" h="2183765">
                  <a:moveTo>
                    <a:pt x="10437611" y="1996881"/>
                  </a:moveTo>
                  <a:lnTo>
                    <a:pt x="9821839" y="2004119"/>
                  </a:lnTo>
                  <a:lnTo>
                    <a:pt x="10001104" y="1989311"/>
                  </a:lnTo>
                  <a:lnTo>
                    <a:pt x="10386477" y="1984781"/>
                  </a:lnTo>
                  <a:lnTo>
                    <a:pt x="10437611" y="1996881"/>
                  </a:lnTo>
                  <a:close/>
                </a:path>
                <a:path w="15090140" h="2183765">
                  <a:moveTo>
                    <a:pt x="12213904" y="1988704"/>
                  </a:moveTo>
                  <a:lnTo>
                    <a:pt x="5706903" y="2065185"/>
                  </a:lnTo>
                  <a:lnTo>
                    <a:pt x="8159199" y="2023661"/>
                  </a:lnTo>
                  <a:lnTo>
                    <a:pt x="12163831" y="1976592"/>
                  </a:lnTo>
                  <a:lnTo>
                    <a:pt x="12213904" y="1988704"/>
                  </a:lnTo>
                  <a:close/>
                </a:path>
                <a:path w="15090140" h="2183765">
                  <a:moveTo>
                    <a:pt x="4793300" y="2139428"/>
                  </a:moveTo>
                  <a:lnTo>
                    <a:pt x="1513434" y="2177978"/>
                  </a:lnTo>
                  <a:lnTo>
                    <a:pt x="1309553" y="2167674"/>
                  </a:lnTo>
                  <a:lnTo>
                    <a:pt x="7629903" y="2093386"/>
                  </a:lnTo>
                  <a:lnTo>
                    <a:pt x="4793300" y="2139428"/>
                  </a:lnTo>
                  <a:close/>
                </a:path>
                <a:path w="15090140" h="2183765">
                  <a:moveTo>
                    <a:pt x="3374684" y="2168802"/>
                  </a:moveTo>
                  <a:lnTo>
                    <a:pt x="2140684" y="2183306"/>
                  </a:lnTo>
                  <a:lnTo>
                    <a:pt x="1879341" y="2173677"/>
                  </a:lnTo>
                  <a:lnTo>
                    <a:pt x="3470245" y="2154978"/>
                  </a:lnTo>
                  <a:lnTo>
                    <a:pt x="3374684" y="2168802"/>
                  </a:lnTo>
                  <a:close/>
                </a:path>
              </a:pathLst>
            </a:custGeom>
            <a:solidFill>
              <a:srgbClr val="373734"/>
            </a:solidFill>
          </p:spPr>
          <p:txBody>
            <a:bodyPr wrap="square" lIns="0" tIns="0" rIns="0" bIns="0" rtlCol="0"/>
            <a:lstStyle/>
            <a:p>
              <a:endParaRPr/>
            </a:p>
          </p:txBody>
        </p:sp>
        <p:sp>
          <p:nvSpPr>
            <p:cNvPr id="21" name="object 21"/>
            <p:cNvSpPr/>
            <p:nvPr/>
          </p:nvSpPr>
          <p:spPr>
            <a:xfrm>
              <a:off x="1548124" y="23289"/>
              <a:ext cx="14999969" cy="2153285"/>
            </a:xfrm>
            <a:custGeom>
              <a:avLst/>
              <a:gdLst/>
              <a:ahLst/>
              <a:cxnLst/>
              <a:rect l="l" t="t" r="r" b="b"/>
              <a:pathLst>
                <a:path w="14999969" h="2153285">
                  <a:moveTo>
                    <a:pt x="14999955" y="2152928"/>
                  </a:moveTo>
                  <a:lnTo>
                    <a:pt x="1704" y="2148575"/>
                  </a:lnTo>
                  <a:lnTo>
                    <a:pt x="0" y="799891"/>
                  </a:lnTo>
                  <a:lnTo>
                    <a:pt x="53495" y="67643"/>
                  </a:lnTo>
                  <a:lnTo>
                    <a:pt x="7471855" y="0"/>
                  </a:lnTo>
                  <a:lnTo>
                    <a:pt x="14938934" y="6101"/>
                  </a:lnTo>
                  <a:lnTo>
                    <a:pt x="14999955" y="2152928"/>
                  </a:lnTo>
                  <a:close/>
                </a:path>
              </a:pathLst>
            </a:custGeom>
            <a:solidFill>
              <a:srgbClr val="FFFFFF"/>
            </a:solidFill>
          </p:spPr>
          <p:txBody>
            <a:bodyPr wrap="square" lIns="0" tIns="0" rIns="0" bIns="0" rtlCol="0"/>
            <a:lstStyle/>
            <a:p>
              <a:endParaRPr/>
            </a:p>
          </p:txBody>
        </p:sp>
        <p:sp>
          <p:nvSpPr>
            <p:cNvPr id="22" name="object 22"/>
            <p:cNvSpPr/>
            <p:nvPr/>
          </p:nvSpPr>
          <p:spPr>
            <a:xfrm>
              <a:off x="1516716" y="0"/>
              <a:ext cx="15070455" cy="2212975"/>
            </a:xfrm>
            <a:custGeom>
              <a:avLst/>
              <a:gdLst/>
              <a:ahLst/>
              <a:cxnLst/>
              <a:rect l="l" t="t" r="r" b="b"/>
              <a:pathLst>
                <a:path w="15070455" h="2212975">
                  <a:moveTo>
                    <a:pt x="14336888" y="12634"/>
                  </a:moveTo>
                  <a:lnTo>
                    <a:pt x="2144126" y="28043"/>
                  </a:lnTo>
                  <a:lnTo>
                    <a:pt x="2193731" y="15281"/>
                  </a:lnTo>
                  <a:lnTo>
                    <a:pt x="14285295" y="0"/>
                  </a:lnTo>
                  <a:lnTo>
                    <a:pt x="14336888" y="12634"/>
                  </a:lnTo>
                  <a:close/>
                </a:path>
                <a:path w="15070455" h="2212975">
                  <a:moveTo>
                    <a:pt x="14646368" y="24943"/>
                  </a:moveTo>
                  <a:lnTo>
                    <a:pt x="1749543" y="41242"/>
                  </a:lnTo>
                  <a:lnTo>
                    <a:pt x="1799632" y="28479"/>
                  </a:lnTo>
                  <a:lnTo>
                    <a:pt x="14491620" y="12439"/>
                  </a:lnTo>
                  <a:lnTo>
                    <a:pt x="14646368" y="24943"/>
                  </a:lnTo>
                  <a:close/>
                </a:path>
                <a:path w="15070455" h="2212975">
                  <a:moveTo>
                    <a:pt x="15070437" y="2208809"/>
                  </a:moveTo>
                  <a:lnTo>
                    <a:pt x="14390715" y="2209668"/>
                  </a:lnTo>
                  <a:lnTo>
                    <a:pt x="14339779" y="2197032"/>
                  </a:lnTo>
                  <a:lnTo>
                    <a:pt x="12003428" y="2199985"/>
                  </a:lnTo>
                  <a:lnTo>
                    <a:pt x="11953387" y="2187348"/>
                  </a:lnTo>
                  <a:lnTo>
                    <a:pt x="11200298" y="2188300"/>
                  </a:lnTo>
                  <a:lnTo>
                    <a:pt x="10568976" y="2176398"/>
                  </a:lnTo>
                  <a:lnTo>
                    <a:pt x="48669" y="2189693"/>
                  </a:lnTo>
                  <a:lnTo>
                    <a:pt x="30614" y="2177016"/>
                  </a:lnTo>
                  <a:lnTo>
                    <a:pt x="15004115" y="2158093"/>
                  </a:lnTo>
                  <a:lnTo>
                    <a:pt x="15006922" y="2119989"/>
                  </a:lnTo>
                  <a:lnTo>
                    <a:pt x="15009380" y="2094586"/>
                  </a:lnTo>
                  <a:lnTo>
                    <a:pt x="15011094" y="2056484"/>
                  </a:lnTo>
                  <a:lnTo>
                    <a:pt x="15011730" y="2031083"/>
                  </a:lnTo>
                  <a:lnTo>
                    <a:pt x="15009364" y="1980286"/>
                  </a:lnTo>
                  <a:lnTo>
                    <a:pt x="15007185" y="1929489"/>
                  </a:lnTo>
                  <a:lnTo>
                    <a:pt x="15005379" y="1878691"/>
                  </a:lnTo>
                  <a:lnTo>
                    <a:pt x="15004133" y="1827892"/>
                  </a:lnTo>
                  <a:lnTo>
                    <a:pt x="15003634" y="1777093"/>
                  </a:lnTo>
                  <a:lnTo>
                    <a:pt x="15004756" y="1751692"/>
                  </a:lnTo>
                  <a:lnTo>
                    <a:pt x="15008442" y="1688187"/>
                  </a:lnTo>
                  <a:lnTo>
                    <a:pt x="15007377" y="1662788"/>
                  </a:lnTo>
                  <a:lnTo>
                    <a:pt x="15006677" y="1637389"/>
                  </a:lnTo>
                  <a:lnTo>
                    <a:pt x="15004883" y="1611991"/>
                  </a:lnTo>
                  <a:lnTo>
                    <a:pt x="15002345" y="1573895"/>
                  </a:lnTo>
                  <a:lnTo>
                    <a:pt x="14999459" y="1548498"/>
                  </a:lnTo>
                  <a:lnTo>
                    <a:pt x="14997487" y="1535801"/>
                  </a:lnTo>
                  <a:lnTo>
                    <a:pt x="14995349" y="1523103"/>
                  </a:lnTo>
                  <a:lnTo>
                    <a:pt x="14993035" y="1485006"/>
                  </a:lnTo>
                  <a:lnTo>
                    <a:pt x="14990597" y="1446909"/>
                  </a:lnTo>
                  <a:lnTo>
                    <a:pt x="14988055" y="1408812"/>
                  </a:lnTo>
                  <a:lnTo>
                    <a:pt x="14985416" y="1358016"/>
                  </a:lnTo>
                  <a:lnTo>
                    <a:pt x="14982699" y="1294519"/>
                  </a:lnTo>
                  <a:lnTo>
                    <a:pt x="14979959" y="1243723"/>
                  </a:lnTo>
                  <a:lnTo>
                    <a:pt x="14977166" y="1167526"/>
                  </a:lnTo>
                  <a:lnTo>
                    <a:pt x="14971639" y="1040533"/>
                  </a:lnTo>
                  <a:lnTo>
                    <a:pt x="14968914" y="964336"/>
                  </a:lnTo>
                  <a:lnTo>
                    <a:pt x="14966253" y="888140"/>
                  </a:lnTo>
                  <a:lnTo>
                    <a:pt x="14963693" y="824643"/>
                  </a:lnTo>
                  <a:lnTo>
                    <a:pt x="14961223" y="748446"/>
                  </a:lnTo>
                  <a:lnTo>
                    <a:pt x="14958896" y="684949"/>
                  </a:lnTo>
                  <a:lnTo>
                    <a:pt x="14956717" y="621451"/>
                  </a:lnTo>
                  <a:lnTo>
                    <a:pt x="14954706" y="557954"/>
                  </a:lnTo>
                  <a:lnTo>
                    <a:pt x="14952901" y="507156"/>
                  </a:lnTo>
                  <a:lnTo>
                    <a:pt x="14951291" y="443658"/>
                  </a:lnTo>
                  <a:lnTo>
                    <a:pt x="14949944" y="405560"/>
                  </a:lnTo>
                  <a:lnTo>
                    <a:pt x="14948849" y="367461"/>
                  </a:lnTo>
                  <a:lnTo>
                    <a:pt x="14948043" y="342062"/>
                  </a:lnTo>
                  <a:lnTo>
                    <a:pt x="14947532" y="316663"/>
                  </a:lnTo>
                  <a:lnTo>
                    <a:pt x="14947351" y="303963"/>
                  </a:lnTo>
                  <a:lnTo>
                    <a:pt x="14935593" y="227778"/>
                  </a:lnTo>
                  <a:lnTo>
                    <a:pt x="14929730" y="202385"/>
                  </a:lnTo>
                  <a:lnTo>
                    <a:pt x="14923851" y="164293"/>
                  </a:lnTo>
                  <a:lnTo>
                    <a:pt x="14919295" y="126198"/>
                  </a:lnTo>
                  <a:lnTo>
                    <a:pt x="14905210" y="113516"/>
                  </a:lnTo>
                  <a:lnTo>
                    <a:pt x="14872005" y="100858"/>
                  </a:lnTo>
                  <a:lnTo>
                    <a:pt x="14741087" y="101024"/>
                  </a:lnTo>
                  <a:lnTo>
                    <a:pt x="14716593" y="88354"/>
                  </a:lnTo>
                  <a:lnTo>
                    <a:pt x="14618769" y="88478"/>
                  </a:lnTo>
                  <a:lnTo>
                    <a:pt x="14421275" y="76028"/>
                  </a:lnTo>
                  <a:lnTo>
                    <a:pt x="14172985" y="76341"/>
                  </a:lnTo>
                  <a:lnTo>
                    <a:pt x="14123359" y="63704"/>
                  </a:lnTo>
                  <a:lnTo>
                    <a:pt x="13470620" y="64529"/>
                  </a:lnTo>
                  <a:lnTo>
                    <a:pt x="13368212" y="51959"/>
                  </a:lnTo>
                  <a:lnTo>
                    <a:pt x="12701127" y="52802"/>
                  </a:lnTo>
                  <a:lnTo>
                    <a:pt x="12085530" y="40880"/>
                  </a:lnTo>
                  <a:lnTo>
                    <a:pt x="1187975" y="54652"/>
                  </a:lnTo>
                  <a:lnTo>
                    <a:pt x="1342189" y="41757"/>
                  </a:lnTo>
                  <a:lnTo>
                    <a:pt x="14947046" y="24563"/>
                  </a:lnTo>
                  <a:lnTo>
                    <a:pt x="14970338" y="37234"/>
                  </a:lnTo>
                  <a:lnTo>
                    <a:pt x="14972678" y="62631"/>
                  </a:lnTo>
                  <a:lnTo>
                    <a:pt x="14975901" y="113427"/>
                  </a:lnTo>
                  <a:lnTo>
                    <a:pt x="14978241" y="138824"/>
                  </a:lnTo>
                  <a:lnTo>
                    <a:pt x="14983512" y="176917"/>
                  </a:lnTo>
                  <a:lnTo>
                    <a:pt x="14988055" y="215012"/>
                  </a:lnTo>
                  <a:lnTo>
                    <a:pt x="14992582" y="240406"/>
                  </a:lnTo>
                  <a:lnTo>
                    <a:pt x="14997854" y="278499"/>
                  </a:lnTo>
                  <a:lnTo>
                    <a:pt x="14998053" y="291199"/>
                  </a:lnTo>
                  <a:lnTo>
                    <a:pt x="14998602" y="303898"/>
                  </a:lnTo>
                  <a:lnTo>
                    <a:pt x="14999513" y="341997"/>
                  </a:lnTo>
                  <a:lnTo>
                    <a:pt x="15000729" y="380096"/>
                  </a:lnTo>
                  <a:lnTo>
                    <a:pt x="15002229" y="418194"/>
                  </a:lnTo>
                  <a:lnTo>
                    <a:pt x="15004006" y="468992"/>
                  </a:lnTo>
                  <a:lnTo>
                    <a:pt x="15006038" y="532489"/>
                  </a:lnTo>
                  <a:lnTo>
                    <a:pt x="15008286" y="595986"/>
                  </a:lnTo>
                  <a:lnTo>
                    <a:pt x="15010728" y="659483"/>
                  </a:lnTo>
                  <a:lnTo>
                    <a:pt x="15013343" y="722980"/>
                  </a:lnTo>
                  <a:lnTo>
                    <a:pt x="15016122" y="799177"/>
                  </a:lnTo>
                  <a:lnTo>
                    <a:pt x="15019028" y="875373"/>
                  </a:lnTo>
                  <a:lnTo>
                    <a:pt x="15022023" y="938869"/>
                  </a:lnTo>
                  <a:lnTo>
                    <a:pt x="15025116" y="1015065"/>
                  </a:lnTo>
                  <a:lnTo>
                    <a:pt x="15028252" y="1078561"/>
                  </a:lnTo>
                  <a:lnTo>
                    <a:pt x="15031442" y="1154757"/>
                  </a:lnTo>
                  <a:lnTo>
                    <a:pt x="15037812" y="1281749"/>
                  </a:lnTo>
                  <a:lnTo>
                    <a:pt x="15040948" y="1332546"/>
                  </a:lnTo>
                  <a:lnTo>
                    <a:pt x="15044031" y="1383342"/>
                  </a:lnTo>
                  <a:lnTo>
                    <a:pt x="15047040" y="1434138"/>
                  </a:lnTo>
                  <a:lnTo>
                    <a:pt x="15049935" y="1472234"/>
                  </a:lnTo>
                  <a:lnTo>
                    <a:pt x="15052695" y="1497631"/>
                  </a:lnTo>
                  <a:lnTo>
                    <a:pt x="15055313" y="1523028"/>
                  </a:lnTo>
                  <a:lnTo>
                    <a:pt x="15057751" y="1535725"/>
                  </a:lnTo>
                  <a:lnTo>
                    <a:pt x="15066087" y="1586514"/>
                  </a:lnTo>
                  <a:lnTo>
                    <a:pt x="15069012" y="1637310"/>
                  </a:lnTo>
                  <a:lnTo>
                    <a:pt x="15068579" y="1688111"/>
                  </a:lnTo>
                  <a:lnTo>
                    <a:pt x="15066855" y="1751613"/>
                  </a:lnTo>
                  <a:lnTo>
                    <a:pt x="15065862" y="1802414"/>
                  </a:lnTo>
                  <a:lnTo>
                    <a:pt x="15066594" y="1853214"/>
                  </a:lnTo>
                  <a:lnTo>
                    <a:pt x="15068436" y="1916711"/>
                  </a:lnTo>
                  <a:lnTo>
                    <a:pt x="15070116" y="1954809"/>
                  </a:lnTo>
                  <a:lnTo>
                    <a:pt x="15070437" y="2208809"/>
                  </a:lnTo>
                  <a:close/>
                </a:path>
                <a:path w="15070455" h="2212975">
                  <a:moveTo>
                    <a:pt x="9377508" y="57002"/>
                  </a:moveTo>
                  <a:lnTo>
                    <a:pt x="783163" y="67863"/>
                  </a:lnTo>
                  <a:lnTo>
                    <a:pt x="833357" y="55100"/>
                  </a:lnTo>
                  <a:lnTo>
                    <a:pt x="9567428" y="44062"/>
                  </a:lnTo>
                  <a:lnTo>
                    <a:pt x="9377508" y="57002"/>
                  </a:lnTo>
                  <a:close/>
                </a:path>
                <a:path w="15070455" h="2212975">
                  <a:moveTo>
                    <a:pt x="2950897" y="77824"/>
                  </a:moveTo>
                  <a:lnTo>
                    <a:pt x="383588" y="81068"/>
                  </a:lnTo>
                  <a:lnTo>
                    <a:pt x="433413" y="68305"/>
                  </a:lnTo>
                  <a:lnTo>
                    <a:pt x="3002320" y="65059"/>
                  </a:lnTo>
                  <a:lnTo>
                    <a:pt x="2950897" y="77824"/>
                  </a:lnTo>
                  <a:close/>
                </a:path>
                <a:path w="15070455" h="2212975">
                  <a:moveTo>
                    <a:pt x="3882177" y="76647"/>
                  </a:moveTo>
                  <a:lnTo>
                    <a:pt x="3259535" y="77434"/>
                  </a:lnTo>
                  <a:lnTo>
                    <a:pt x="3208079" y="64799"/>
                  </a:lnTo>
                  <a:lnTo>
                    <a:pt x="5927939" y="61362"/>
                  </a:lnTo>
                  <a:lnTo>
                    <a:pt x="3882177" y="76647"/>
                  </a:lnTo>
                  <a:close/>
                </a:path>
                <a:path w="15070455" h="2212975">
                  <a:moveTo>
                    <a:pt x="2230757" y="91434"/>
                  </a:moveTo>
                  <a:lnTo>
                    <a:pt x="143020" y="94072"/>
                  </a:lnTo>
                  <a:lnTo>
                    <a:pt x="189937" y="81313"/>
                  </a:lnTo>
                  <a:lnTo>
                    <a:pt x="2282180" y="78669"/>
                  </a:lnTo>
                  <a:lnTo>
                    <a:pt x="2230757" y="91434"/>
                  </a:lnTo>
                  <a:close/>
                </a:path>
                <a:path w="15070455" h="2212975">
                  <a:moveTo>
                    <a:pt x="1705118" y="104798"/>
                  </a:moveTo>
                  <a:lnTo>
                    <a:pt x="38262" y="106905"/>
                  </a:lnTo>
                  <a:lnTo>
                    <a:pt x="68368" y="94167"/>
                  </a:lnTo>
                  <a:lnTo>
                    <a:pt x="1756857" y="92033"/>
                  </a:lnTo>
                  <a:lnTo>
                    <a:pt x="1705118" y="104798"/>
                  </a:lnTo>
                  <a:close/>
                </a:path>
                <a:path w="15070455" h="2212975">
                  <a:moveTo>
                    <a:pt x="13944274" y="2159432"/>
                  </a:moveTo>
                  <a:lnTo>
                    <a:pt x="18041" y="2177032"/>
                  </a:lnTo>
                  <a:lnTo>
                    <a:pt x="11996" y="2151640"/>
                  </a:lnTo>
                  <a:lnTo>
                    <a:pt x="13620" y="2138938"/>
                  </a:lnTo>
                  <a:lnTo>
                    <a:pt x="27388" y="2075420"/>
                  </a:lnTo>
                  <a:lnTo>
                    <a:pt x="30968" y="2024616"/>
                  </a:lnTo>
                  <a:lnTo>
                    <a:pt x="28749" y="1999218"/>
                  </a:lnTo>
                  <a:lnTo>
                    <a:pt x="25057" y="1961123"/>
                  </a:lnTo>
                  <a:lnTo>
                    <a:pt x="21930" y="1923027"/>
                  </a:lnTo>
                  <a:lnTo>
                    <a:pt x="18041" y="1872232"/>
                  </a:lnTo>
                  <a:lnTo>
                    <a:pt x="14525" y="1821436"/>
                  </a:lnTo>
                  <a:lnTo>
                    <a:pt x="12517" y="1783339"/>
                  </a:lnTo>
                  <a:lnTo>
                    <a:pt x="13106" y="1732538"/>
                  </a:lnTo>
                  <a:lnTo>
                    <a:pt x="12230" y="1719839"/>
                  </a:lnTo>
                  <a:lnTo>
                    <a:pt x="11290" y="1694440"/>
                  </a:lnTo>
                  <a:lnTo>
                    <a:pt x="10317" y="1669041"/>
                  </a:lnTo>
                  <a:lnTo>
                    <a:pt x="9306" y="1630943"/>
                  </a:lnTo>
                  <a:lnTo>
                    <a:pt x="7240" y="1529345"/>
                  </a:lnTo>
                  <a:lnTo>
                    <a:pt x="6226" y="1478546"/>
                  </a:lnTo>
                  <a:lnTo>
                    <a:pt x="5241" y="1427748"/>
                  </a:lnTo>
                  <a:lnTo>
                    <a:pt x="4283" y="1364249"/>
                  </a:lnTo>
                  <a:lnTo>
                    <a:pt x="3381" y="1300750"/>
                  </a:lnTo>
                  <a:lnTo>
                    <a:pt x="2546" y="1237251"/>
                  </a:lnTo>
                  <a:lnTo>
                    <a:pt x="1116" y="1097553"/>
                  </a:lnTo>
                  <a:lnTo>
                    <a:pt x="341" y="995954"/>
                  </a:lnTo>
                  <a:lnTo>
                    <a:pt x="0" y="653054"/>
                  </a:lnTo>
                  <a:lnTo>
                    <a:pt x="150" y="627653"/>
                  </a:lnTo>
                  <a:lnTo>
                    <a:pt x="697" y="564153"/>
                  </a:lnTo>
                  <a:lnTo>
                    <a:pt x="1468" y="513352"/>
                  </a:lnTo>
                  <a:lnTo>
                    <a:pt x="2460" y="462550"/>
                  </a:lnTo>
                  <a:lnTo>
                    <a:pt x="3701" y="424449"/>
                  </a:lnTo>
                  <a:lnTo>
                    <a:pt x="5190" y="386347"/>
                  </a:lnTo>
                  <a:lnTo>
                    <a:pt x="8988" y="335542"/>
                  </a:lnTo>
                  <a:lnTo>
                    <a:pt x="11325" y="322839"/>
                  </a:lnTo>
                  <a:lnTo>
                    <a:pt x="12993" y="297437"/>
                  </a:lnTo>
                  <a:lnTo>
                    <a:pt x="13447" y="272036"/>
                  </a:lnTo>
                  <a:lnTo>
                    <a:pt x="15132" y="259334"/>
                  </a:lnTo>
                  <a:lnTo>
                    <a:pt x="18622" y="233930"/>
                  </a:lnTo>
                  <a:lnTo>
                    <a:pt x="22842" y="208524"/>
                  </a:lnTo>
                  <a:lnTo>
                    <a:pt x="27045" y="170419"/>
                  </a:lnTo>
                  <a:lnTo>
                    <a:pt x="30504" y="119615"/>
                  </a:lnTo>
                  <a:lnTo>
                    <a:pt x="34375" y="106910"/>
                  </a:lnTo>
                  <a:lnTo>
                    <a:pt x="1191362" y="105448"/>
                  </a:lnTo>
                  <a:lnTo>
                    <a:pt x="1038140" y="118341"/>
                  </a:lnTo>
                  <a:lnTo>
                    <a:pt x="733705" y="118726"/>
                  </a:lnTo>
                  <a:lnTo>
                    <a:pt x="633094" y="131553"/>
                  </a:lnTo>
                  <a:lnTo>
                    <a:pt x="285571" y="131992"/>
                  </a:lnTo>
                  <a:lnTo>
                    <a:pt x="236647" y="144754"/>
                  </a:lnTo>
                  <a:lnTo>
                    <a:pt x="100992" y="144926"/>
                  </a:lnTo>
                  <a:lnTo>
                    <a:pt x="92946" y="170336"/>
                  </a:lnTo>
                  <a:lnTo>
                    <a:pt x="88893" y="183041"/>
                  </a:lnTo>
                  <a:lnTo>
                    <a:pt x="86617" y="208444"/>
                  </a:lnTo>
                  <a:lnTo>
                    <a:pt x="83507" y="246548"/>
                  </a:lnTo>
                  <a:lnTo>
                    <a:pt x="81231" y="271951"/>
                  </a:lnTo>
                  <a:lnTo>
                    <a:pt x="77740" y="297355"/>
                  </a:lnTo>
                  <a:lnTo>
                    <a:pt x="69333" y="373566"/>
                  </a:lnTo>
                  <a:lnTo>
                    <a:pt x="64157" y="411672"/>
                  </a:lnTo>
                  <a:lnTo>
                    <a:pt x="61756" y="462475"/>
                  </a:lnTo>
                  <a:lnTo>
                    <a:pt x="61003" y="500576"/>
                  </a:lnTo>
                  <a:lnTo>
                    <a:pt x="60530" y="551377"/>
                  </a:lnTo>
                  <a:lnTo>
                    <a:pt x="60304" y="602177"/>
                  </a:lnTo>
                  <a:lnTo>
                    <a:pt x="60535" y="716477"/>
                  </a:lnTo>
                  <a:lnTo>
                    <a:pt x="60957" y="779977"/>
                  </a:lnTo>
                  <a:lnTo>
                    <a:pt x="61569" y="856176"/>
                  </a:lnTo>
                  <a:lnTo>
                    <a:pt x="63229" y="995874"/>
                  </a:lnTo>
                  <a:lnTo>
                    <a:pt x="64258" y="1072073"/>
                  </a:lnTo>
                  <a:lnTo>
                    <a:pt x="65373" y="1135571"/>
                  </a:lnTo>
                  <a:lnTo>
                    <a:pt x="66590" y="1211770"/>
                  </a:lnTo>
                  <a:lnTo>
                    <a:pt x="67857" y="1275268"/>
                  </a:lnTo>
                  <a:lnTo>
                    <a:pt x="69174" y="1338767"/>
                  </a:lnTo>
                  <a:lnTo>
                    <a:pt x="71884" y="1465763"/>
                  </a:lnTo>
                  <a:lnTo>
                    <a:pt x="73225" y="1516562"/>
                  </a:lnTo>
                  <a:lnTo>
                    <a:pt x="74528" y="1554660"/>
                  </a:lnTo>
                  <a:lnTo>
                    <a:pt x="75791" y="1592759"/>
                  </a:lnTo>
                  <a:lnTo>
                    <a:pt x="76995" y="1630857"/>
                  </a:lnTo>
                  <a:lnTo>
                    <a:pt x="78091" y="1643556"/>
                  </a:lnTo>
                  <a:lnTo>
                    <a:pt x="79093" y="1656255"/>
                  </a:lnTo>
                  <a:lnTo>
                    <a:pt x="79202" y="1694354"/>
                  </a:lnTo>
                  <a:lnTo>
                    <a:pt x="79675" y="1732454"/>
                  </a:lnTo>
                  <a:lnTo>
                    <a:pt x="80877" y="1770552"/>
                  </a:lnTo>
                  <a:lnTo>
                    <a:pt x="83173" y="1808649"/>
                  </a:lnTo>
                  <a:lnTo>
                    <a:pt x="84420" y="1834048"/>
                  </a:lnTo>
                  <a:lnTo>
                    <a:pt x="89845" y="1897541"/>
                  </a:lnTo>
                  <a:lnTo>
                    <a:pt x="91092" y="1922940"/>
                  </a:lnTo>
                  <a:lnTo>
                    <a:pt x="91063" y="1948340"/>
                  </a:lnTo>
                  <a:lnTo>
                    <a:pt x="90686" y="1986440"/>
                  </a:lnTo>
                  <a:lnTo>
                    <a:pt x="89564" y="2011842"/>
                  </a:lnTo>
                  <a:lnTo>
                    <a:pt x="87365" y="2049944"/>
                  </a:lnTo>
                  <a:lnTo>
                    <a:pt x="87397" y="2075344"/>
                  </a:lnTo>
                  <a:lnTo>
                    <a:pt x="89676" y="2100742"/>
                  </a:lnTo>
                  <a:lnTo>
                    <a:pt x="96677" y="2113433"/>
                  </a:lnTo>
                  <a:lnTo>
                    <a:pt x="108780" y="2126117"/>
                  </a:lnTo>
                  <a:lnTo>
                    <a:pt x="1423316" y="2124456"/>
                  </a:lnTo>
                  <a:lnTo>
                    <a:pt x="1475106" y="2137091"/>
                  </a:lnTo>
                  <a:lnTo>
                    <a:pt x="2844315" y="2135360"/>
                  </a:lnTo>
                  <a:lnTo>
                    <a:pt x="2893702" y="2147998"/>
                  </a:lnTo>
                  <a:lnTo>
                    <a:pt x="13292895" y="2134855"/>
                  </a:lnTo>
                  <a:lnTo>
                    <a:pt x="13343014" y="2147492"/>
                  </a:lnTo>
                  <a:lnTo>
                    <a:pt x="13894154" y="2146796"/>
                  </a:lnTo>
                  <a:lnTo>
                    <a:pt x="13944274" y="2159432"/>
                  </a:lnTo>
                  <a:close/>
                </a:path>
                <a:path w="15070455" h="2212975">
                  <a:moveTo>
                    <a:pt x="10952884" y="2125113"/>
                  </a:moveTo>
                  <a:lnTo>
                    <a:pt x="5687897" y="2131767"/>
                  </a:lnTo>
                  <a:lnTo>
                    <a:pt x="8140552" y="2115967"/>
                  </a:lnTo>
                  <a:lnTo>
                    <a:pt x="10902508" y="2112476"/>
                  </a:lnTo>
                  <a:lnTo>
                    <a:pt x="10952884" y="2125113"/>
                  </a:lnTo>
                  <a:close/>
                </a:path>
                <a:path w="15070455" h="2212975">
                  <a:moveTo>
                    <a:pt x="4010365" y="2146587"/>
                  </a:moveTo>
                  <a:lnTo>
                    <a:pt x="3145827" y="2147679"/>
                  </a:lnTo>
                  <a:lnTo>
                    <a:pt x="3247522" y="2134851"/>
                  </a:lnTo>
                  <a:lnTo>
                    <a:pt x="3959494" y="2133951"/>
                  </a:lnTo>
                  <a:lnTo>
                    <a:pt x="4010365" y="2146587"/>
                  </a:lnTo>
                  <a:close/>
                </a:path>
                <a:path w="15070455" h="2212975">
                  <a:moveTo>
                    <a:pt x="12545296" y="2135800"/>
                  </a:moveTo>
                  <a:lnTo>
                    <a:pt x="4409767" y="2146082"/>
                  </a:lnTo>
                  <a:lnTo>
                    <a:pt x="4611368" y="2133127"/>
                  </a:lnTo>
                  <a:lnTo>
                    <a:pt x="12495440" y="2123163"/>
                  </a:lnTo>
                  <a:lnTo>
                    <a:pt x="12545296" y="2135800"/>
                  </a:lnTo>
                  <a:close/>
                </a:path>
                <a:path w="15070455" h="2212975">
                  <a:moveTo>
                    <a:pt x="4296057" y="2209726"/>
                  </a:moveTo>
                  <a:lnTo>
                    <a:pt x="1859330" y="2212805"/>
                  </a:lnTo>
                  <a:lnTo>
                    <a:pt x="1493373" y="2200568"/>
                  </a:lnTo>
                  <a:lnTo>
                    <a:pt x="883265" y="2201339"/>
                  </a:lnTo>
                  <a:lnTo>
                    <a:pt x="781970" y="2188767"/>
                  </a:lnTo>
                  <a:lnTo>
                    <a:pt x="7610541" y="2180137"/>
                  </a:lnTo>
                  <a:lnTo>
                    <a:pt x="4773543" y="2196422"/>
                  </a:lnTo>
                  <a:lnTo>
                    <a:pt x="4296057" y="2209726"/>
                  </a:lnTo>
                  <a:close/>
                </a:path>
                <a:path w="15070455" h="2212975">
                  <a:moveTo>
                    <a:pt x="10194885" y="2189571"/>
                  </a:moveTo>
                  <a:lnTo>
                    <a:pt x="10161441" y="2176913"/>
                  </a:lnTo>
                  <a:lnTo>
                    <a:pt x="10249335" y="2176802"/>
                  </a:lnTo>
                  <a:lnTo>
                    <a:pt x="10194885" y="2189571"/>
                  </a:lnTo>
                  <a:close/>
                </a:path>
                <a:path w="15070455" h="2212975">
                  <a:moveTo>
                    <a:pt x="13574549" y="2210700"/>
                  </a:moveTo>
                  <a:lnTo>
                    <a:pt x="13064546" y="2211344"/>
                  </a:lnTo>
                  <a:lnTo>
                    <a:pt x="13013610" y="2198708"/>
                  </a:lnTo>
                  <a:lnTo>
                    <a:pt x="13829775" y="2197677"/>
                  </a:lnTo>
                  <a:lnTo>
                    <a:pt x="13574549" y="2210700"/>
                  </a:lnTo>
                  <a:close/>
                </a:path>
              </a:pathLst>
            </a:custGeom>
            <a:solidFill>
              <a:srgbClr val="373734"/>
            </a:solidFill>
          </p:spPr>
          <p:txBody>
            <a:bodyPr wrap="square" lIns="0" tIns="0" rIns="0" bIns="0" rtlCol="0"/>
            <a:lstStyle/>
            <a:p>
              <a:endParaRPr/>
            </a:p>
          </p:txBody>
        </p:sp>
        <p:sp>
          <p:nvSpPr>
            <p:cNvPr id="23" name="object 23"/>
            <p:cNvSpPr/>
            <p:nvPr/>
          </p:nvSpPr>
          <p:spPr>
            <a:xfrm>
              <a:off x="1592961" y="2"/>
              <a:ext cx="15229840" cy="0"/>
            </a:xfrm>
            <a:custGeom>
              <a:avLst/>
              <a:gdLst/>
              <a:ahLst/>
              <a:cxnLst/>
              <a:rect l="l" t="t" r="r" b="b"/>
              <a:pathLst>
                <a:path w="15229840">
                  <a:moveTo>
                    <a:pt x="0" y="0"/>
                  </a:moveTo>
                  <a:lnTo>
                    <a:pt x="15229490" y="0"/>
                  </a:lnTo>
                  <a:lnTo>
                    <a:pt x="0" y="0"/>
                  </a:lnTo>
                  <a:close/>
                </a:path>
              </a:pathLst>
            </a:custGeom>
            <a:solidFill>
              <a:srgbClr val="FFFFFF"/>
            </a:solidFill>
          </p:spPr>
          <p:txBody>
            <a:bodyPr wrap="square" lIns="0" tIns="0" rIns="0" bIns="0" rtlCol="0"/>
            <a:lstStyle/>
            <a:p>
              <a:endParaRPr/>
            </a:p>
          </p:txBody>
        </p:sp>
        <p:sp>
          <p:nvSpPr>
            <p:cNvPr id="24" name="object 24"/>
            <p:cNvSpPr/>
            <p:nvPr/>
          </p:nvSpPr>
          <p:spPr>
            <a:xfrm>
              <a:off x="1548785" y="4988"/>
              <a:ext cx="15316835" cy="2061845"/>
            </a:xfrm>
            <a:custGeom>
              <a:avLst/>
              <a:gdLst/>
              <a:ahLst/>
              <a:cxnLst/>
              <a:rect l="l" t="t" r="r" b="b"/>
              <a:pathLst>
                <a:path w="15316835" h="2061845">
                  <a:moveTo>
                    <a:pt x="2252932" y="2050203"/>
                  </a:moveTo>
                  <a:lnTo>
                    <a:pt x="5802666" y="2017615"/>
                  </a:lnTo>
                  <a:lnTo>
                    <a:pt x="5701919" y="2031240"/>
                  </a:lnTo>
                  <a:lnTo>
                    <a:pt x="2406884" y="2061490"/>
                  </a:lnTo>
                  <a:lnTo>
                    <a:pt x="2252932" y="2050203"/>
                  </a:lnTo>
                  <a:close/>
                </a:path>
                <a:path w="15316835" h="2061845">
                  <a:moveTo>
                    <a:pt x="1183931" y="2047317"/>
                  </a:moveTo>
                  <a:lnTo>
                    <a:pt x="11928948" y="1948671"/>
                  </a:lnTo>
                  <a:lnTo>
                    <a:pt x="10003226" y="1979051"/>
                  </a:lnTo>
                  <a:lnTo>
                    <a:pt x="1233546" y="2059562"/>
                  </a:lnTo>
                  <a:lnTo>
                    <a:pt x="1183931" y="2047317"/>
                  </a:lnTo>
                  <a:close/>
                </a:path>
                <a:path w="15316835" h="2061845">
                  <a:moveTo>
                    <a:pt x="738333" y="2038707"/>
                  </a:moveTo>
                  <a:lnTo>
                    <a:pt x="13195527" y="1924343"/>
                  </a:lnTo>
                  <a:lnTo>
                    <a:pt x="13145449" y="1937503"/>
                  </a:lnTo>
                  <a:lnTo>
                    <a:pt x="787947" y="2050952"/>
                  </a:lnTo>
                  <a:lnTo>
                    <a:pt x="738333" y="2038707"/>
                  </a:lnTo>
                  <a:close/>
                </a:path>
                <a:path w="15316835" h="2061845">
                  <a:moveTo>
                    <a:pt x="195419" y="2030991"/>
                  </a:moveTo>
                  <a:lnTo>
                    <a:pt x="13700352" y="1907007"/>
                  </a:lnTo>
                  <a:lnTo>
                    <a:pt x="13546300" y="1921122"/>
                  </a:lnTo>
                  <a:lnTo>
                    <a:pt x="239393" y="2043288"/>
                  </a:lnTo>
                  <a:lnTo>
                    <a:pt x="195419" y="2030991"/>
                  </a:lnTo>
                  <a:close/>
                </a:path>
                <a:path w="15316835" h="2061845">
                  <a:moveTo>
                    <a:pt x="0" y="699"/>
                  </a:moveTo>
                  <a:lnTo>
                    <a:pt x="61963" y="696"/>
                  </a:lnTo>
                  <a:lnTo>
                    <a:pt x="63711" y="63617"/>
                  </a:lnTo>
                  <a:lnTo>
                    <a:pt x="64613" y="114411"/>
                  </a:lnTo>
                  <a:lnTo>
                    <a:pt x="63809" y="152520"/>
                  </a:lnTo>
                  <a:lnTo>
                    <a:pt x="61795" y="177939"/>
                  </a:lnTo>
                  <a:lnTo>
                    <a:pt x="60627" y="216052"/>
                  </a:lnTo>
                  <a:lnTo>
                    <a:pt x="61893" y="241441"/>
                  </a:lnTo>
                  <a:lnTo>
                    <a:pt x="62794" y="266834"/>
                  </a:lnTo>
                  <a:lnTo>
                    <a:pt x="64905" y="304916"/>
                  </a:lnTo>
                  <a:lnTo>
                    <a:pt x="67627" y="330292"/>
                  </a:lnTo>
                  <a:lnTo>
                    <a:pt x="70831" y="368364"/>
                  </a:lnTo>
                  <a:lnTo>
                    <a:pt x="72636" y="368348"/>
                  </a:lnTo>
                  <a:lnTo>
                    <a:pt x="74817" y="393729"/>
                  </a:lnTo>
                  <a:lnTo>
                    <a:pt x="77125" y="419109"/>
                  </a:lnTo>
                  <a:lnTo>
                    <a:pt x="79659" y="457187"/>
                  </a:lnTo>
                  <a:lnTo>
                    <a:pt x="82404" y="507964"/>
                  </a:lnTo>
                  <a:lnTo>
                    <a:pt x="85226" y="558740"/>
                  </a:lnTo>
                  <a:lnTo>
                    <a:pt x="88108" y="609516"/>
                  </a:lnTo>
                  <a:lnTo>
                    <a:pt x="91151" y="672991"/>
                  </a:lnTo>
                  <a:lnTo>
                    <a:pt x="97301" y="799940"/>
                  </a:lnTo>
                  <a:lnTo>
                    <a:pt x="100492" y="876114"/>
                  </a:lnTo>
                  <a:lnTo>
                    <a:pt x="103545" y="939588"/>
                  </a:lnTo>
                  <a:lnTo>
                    <a:pt x="106674" y="1015763"/>
                  </a:lnTo>
                  <a:lnTo>
                    <a:pt x="109748" y="1091938"/>
                  </a:lnTo>
                  <a:lnTo>
                    <a:pt x="112633" y="1155414"/>
                  </a:lnTo>
                  <a:lnTo>
                    <a:pt x="115546" y="1231590"/>
                  </a:lnTo>
                  <a:lnTo>
                    <a:pt x="118237" y="1295068"/>
                  </a:lnTo>
                  <a:lnTo>
                    <a:pt x="120922" y="1371247"/>
                  </a:lnTo>
                  <a:lnTo>
                    <a:pt x="123353" y="1434727"/>
                  </a:lnTo>
                  <a:lnTo>
                    <a:pt x="125628" y="1498209"/>
                  </a:lnTo>
                  <a:lnTo>
                    <a:pt x="127614" y="1548993"/>
                  </a:lnTo>
                  <a:lnTo>
                    <a:pt x="129412" y="1599779"/>
                  </a:lnTo>
                  <a:lnTo>
                    <a:pt x="130889" y="1637867"/>
                  </a:lnTo>
                  <a:lnTo>
                    <a:pt x="132144" y="1675957"/>
                  </a:lnTo>
                  <a:lnTo>
                    <a:pt x="133045" y="1701350"/>
                  </a:lnTo>
                  <a:lnTo>
                    <a:pt x="133690" y="1726745"/>
                  </a:lnTo>
                  <a:lnTo>
                    <a:pt x="133948" y="1739443"/>
                  </a:lnTo>
                  <a:lnTo>
                    <a:pt x="158665" y="1891622"/>
                  </a:lnTo>
                  <a:lnTo>
                    <a:pt x="163544" y="1929679"/>
                  </a:lnTo>
                  <a:lnTo>
                    <a:pt x="177875" y="1942248"/>
                  </a:lnTo>
                  <a:lnTo>
                    <a:pt x="211576" y="1954639"/>
                  </a:lnTo>
                  <a:lnTo>
                    <a:pt x="321734" y="1953628"/>
                  </a:lnTo>
                  <a:lnTo>
                    <a:pt x="344495" y="1966120"/>
                  </a:lnTo>
                  <a:lnTo>
                    <a:pt x="468772" y="1964979"/>
                  </a:lnTo>
                  <a:lnTo>
                    <a:pt x="669553" y="1975836"/>
                  </a:lnTo>
                  <a:lnTo>
                    <a:pt x="921850" y="1973520"/>
                  </a:lnTo>
                  <a:lnTo>
                    <a:pt x="972377" y="1985756"/>
                  </a:lnTo>
                  <a:lnTo>
                    <a:pt x="1474961" y="1981142"/>
                  </a:lnTo>
                  <a:lnTo>
                    <a:pt x="1576532" y="1992910"/>
                  </a:lnTo>
                  <a:lnTo>
                    <a:pt x="2339990" y="1985901"/>
                  </a:lnTo>
                  <a:lnTo>
                    <a:pt x="3052971" y="1992056"/>
                  </a:lnTo>
                  <a:lnTo>
                    <a:pt x="14116713" y="1890484"/>
                  </a:lnTo>
                  <a:lnTo>
                    <a:pt x="13960111" y="1904623"/>
                  </a:lnTo>
                  <a:lnTo>
                    <a:pt x="136593" y="2031531"/>
                  </a:lnTo>
                  <a:lnTo>
                    <a:pt x="113194" y="2019045"/>
                  </a:lnTo>
                  <a:lnTo>
                    <a:pt x="110653" y="1993667"/>
                  </a:lnTo>
                  <a:lnTo>
                    <a:pt x="107028" y="1942899"/>
                  </a:lnTo>
                  <a:lnTo>
                    <a:pt x="104488" y="1917521"/>
                  </a:lnTo>
                  <a:lnTo>
                    <a:pt x="98916" y="1879470"/>
                  </a:lnTo>
                  <a:lnTo>
                    <a:pt x="89228" y="1803356"/>
                  </a:lnTo>
                  <a:lnTo>
                    <a:pt x="83656" y="1765306"/>
                  </a:lnTo>
                  <a:lnTo>
                    <a:pt x="83382" y="1752608"/>
                  </a:lnTo>
                  <a:lnTo>
                    <a:pt x="82807" y="1739912"/>
                  </a:lnTo>
                  <a:lnTo>
                    <a:pt x="81714" y="1701821"/>
                  </a:lnTo>
                  <a:lnTo>
                    <a:pt x="80470" y="1676431"/>
                  </a:lnTo>
                  <a:lnTo>
                    <a:pt x="78745" y="1625645"/>
                  </a:lnTo>
                  <a:lnTo>
                    <a:pt x="76789" y="1574861"/>
                  </a:lnTo>
                  <a:lnTo>
                    <a:pt x="74620" y="1524078"/>
                  </a:lnTo>
                  <a:lnTo>
                    <a:pt x="72138" y="1460599"/>
                  </a:lnTo>
                  <a:lnTo>
                    <a:pt x="69479" y="1397120"/>
                  </a:lnTo>
                  <a:lnTo>
                    <a:pt x="66660" y="1333643"/>
                  </a:lnTo>
                  <a:lnTo>
                    <a:pt x="63582" y="1257469"/>
                  </a:lnTo>
                  <a:lnTo>
                    <a:pt x="60380" y="1181295"/>
                  </a:lnTo>
                  <a:lnTo>
                    <a:pt x="57187" y="1117821"/>
                  </a:lnTo>
                  <a:lnTo>
                    <a:pt x="53790" y="1041649"/>
                  </a:lnTo>
                  <a:lnTo>
                    <a:pt x="50321" y="965478"/>
                  </a:lnTo>
                  <a:lnTo>
                    <a:pt x="46799" y="889307"/>
                  </a:lnTo>
                  <a:lnTo>
                    <a:pt x="39899" y="762365"/>
                  </a:lnTo>
                  <a:lnTo>
                    <a:pt x="36323" y="686195"/>
                  </a:lnTo>
                  <a:lnTo>
                    <a:pt x="32999" y="635423"/>
                  </a:lnTo>
                  <a:lnTo>
                    <a:pt x="29593" y="571952"/>
                  </a:lnTo>
                  <a:lnTo>
                    <a:pt x="26358" y="521179"/>
                  </a:lnTo>
                  <a:lnTo>
                    <a:pt x="23310" y="483106"/>
                  </a:lnTo>
                  <a:lnTo>
                    <a:pt x="20350" y="445031"/>
                  </a:lnTo>
                  <a:lnTo>
                    <a:pt x="17615" y="419655"/>
                  </a:lnTo>
                  <a:lnTo>
                    <a:pt x="15003" y="394278"/>
                  </a:lnTo>
                  <a:lnTo>
                    <a:pt x="12650" y="381599"/>
                  </a:lnTo>
                  <a:lnTo>
                    <a:pt x="4861" y="330869"/>
                  </a:lnTo>
                  <a:lnTo>
                    <a:pt x="1066" y="280101"/>
                  </a:lnTo>
                  <a:lnTo>
                    <a:pt x="194" y="242008"/>
                  </a:lnTo>
                  <a:lnTo>
                    <a:pt x="826" y="191200"/>
                  </a:lnTo>
                  <a:lnTo>
                    <a:pt x="1889" y="140388"/>
                  </a:lnTo>
                  <a:lnTo>
                    <a:pt x="2197" y="89583"/>
                  </a:lnTo>
                  <a:lnTo>
                    <a:pt x="1295" y="38789"/>
                  </a:lnTo>
                  <a:lnTo>
                    <a:pt x="0" y="699"/>
                  </a:lnTo>
                  <a:close/>
                </a:path>
                <a:path w="15316835" h="2061845">
                  <a:moveTo>
                    <a:pt x="6173344" y="1950709"/>
                  </a:moveTo>
                  <a:lnTo>
                    <a:pt x="14527957" y="1874008"/>
                  </a:lnTo>
                  <a:lnTo>
                    <a:pt x="14477054" y="1887176"/>
                  </a:lnTo>
                  <a:lnTo>
                    <a:pt x="5785665" y="1966969"/>
                  </a:lnTo>
                  <a:lnTo>
                    <a:pt x="6173344" y="1950709"/>
                  </a:lnTo>
                  <a:close/>
                </a:path>
                <a:path w="15316835" h="2061845">
                  <a:moveTo>
                    <a:pt x="12500498" y="1879921"/>
                  </a:moveTo>
                  <a:lnTo>
                    <a:pt x="14933881" y="1857581"/>
                  </a:lnTo>
                  <a:lnTo>
                    <a:pt x="14883352" y="1870746"/>
                  </a:lnTo>
                  <a:lnTo>
                    <a:pt x="12450030" y="1893085"/>
                  </a:lnTo>
                  <a:lnTo>
                    <a:pt x="12500498" y="1879921"/>
                  </a:lnTo>
                  <a:close/>
                </a:path>
                <a:path w="15316835" h="2061845">
                  <a:moveTo>
                    <a:pt x="11381511" y="1890194"/>
                  </a:moveTo>
                  <a:lnTo>
                    <a:pt x="11741742" y="1886887"/>
                  </a:lnTo>
                  <a:lnTo>
                    <a:pt x="11944193" y="1897729"/>
                  </a:lnTo>
                  <a:lnTo>
                    <a:pt x="9286445" y="1922129"/>
                  </a:lnTo>
                  <a:lnTo>
                    <a:pt x="11381511" y="1890194"/>
                  </a:lnTo>
                  <a:close/>
                </a:path>
                <a:path w="15316835" h="2061845">
                  <a:moveTo>
                    <a:pt x="13107896" y="1861644"/>
                  </a:moveTo>
                  <a:lnTo>
                    <a:pt x="15177562" y="1842644"/>
                  </a:lnTo>
                  <a:lnTo>
                    <a:pt x="15130268" y="1855778"/>
                  </a:lnTo>
                  <a:lnTo>
                    <a:pt x="13056918" y="1874813"/>
                  </a:lnTo>
                  <a:lnTo>
                    <a:pt x="13107896" y="1861644"/>
                  </a:lnTo>
                  <a:close/>
                </a:path>
                <a:path w="15316835" h="2061845">
                  <a:moveTo>
                    <a:pt x="13754583" y="1843007"/>
                  </a:moveTo>
                  <a:lnTo>
                    <a:pt x="15282729" y="1828978"/>
                  </a:lnTo>
                  <a:lnTo>
                    <a:pt x="15252679" y="1841954"/>
                  </a:lnTo>
                  <a:lnTo>
                    <a:pt x="13558085" y="1857511"/>
                  </a:lnTo>
                  <a:lnTo>
                    <a:pt x="13754583" y="1843007"/>
                  </a:lnTo>
                  <a:close/>
                </a:path>
                <a:path w="15316835" h="2061845">
                  <a:moveTo>
                    <a:pt x="7268054" y="367"/>
                  </a:moveTo>
                  <a:lnTo>
                    <a:pt x="15293728" y="0"/>
                  </a:lnTo>
                  <a:lnTo>
                    <a:pt x="15293612" y="50803"/>
                  </a:lnTo>
                  <a:lnTo>
                    <a:pt x="15294503" y="63495"/>
                  </a:lnTo>
                  <a:lnTo>
                    <a:pt x="15295550" y="88887"/>
                  </a:lnTo>
                  <a:lnTo>
                    <a:pt x="15297725" y="139669"/>
                  </a:lnTo>
                  <a:lnTo>
                    <a:pt x="15299066" y="190459"/>
                  </a:lnTo>
                  <a:lnTo>
                    <a:pt x="15300293" y="228549"/>
                  </a:lnTo>
                  <a:lnTo>
                    <a:pt x="15302946" y="330129"/>
                  </a:lnTo>
                  <a:lnTo>
                    <a:pt x="15304354" y="393619"/>
                  </a:lnTo>
                  <a:lnTo>
                    <a:pt x="15305726" y="457109"/>
                  </a:lnTo>
                  <a:lnTo>
                    <a:pt x="15307052" y="520599"/>
                  </a:lnTo>
                  <a:lnTo>
                    <a:pt x="15308324" y="584090"/>
                  </a:lnTo>
                  <a:lnTo>
                    <a:pt x="15309532" y="647582"/>
                  </a:lnTo>
                  <a:lnTo>
                    <a:pt x="15311833" y="787266"/>
                  </a:lnTo>
                  <a:lnTo>
                    <a:pt x="15312383" y="825363"/>
                  </a:lnTo>
                  <a:lnTo>
                    <a:pt x="15316347" y="1257145"/>
                  </a:lnTo>
                  <a:lnTo>
                    <a:pt x="15316361" y="1320647"/>
                  </a:lnTo>
                  <a:lnTo>
                    <a:pt x="15316126" y="1371452"/>
                  </a:lnTo>
                  <a:lnTo>
                    <a:pt x="15315714" y="1422258"/>
                  </a:lnTo>
                  <a:lnTo>
                    <a:pt x="15314999" y="1460366"/>
                  </a:lnTo>
                  <a:lnTo>
                    <a:pt x="15314205" y="1511175"/>
                  </a:lnTo>
                  <a:lnTo>
                    <a:pt x="15312973" y="1536588"/>
                  </a:lnTo>
                  <a:lnTo>
                    <a:pt x="15311643" y="1574701"/>
                  </a:lnTo>
                  <a:lnTo>
                    <a:pt x="15309856" y="1587418"/>
                  </a:lnTo>
                  <a:lnTo>
                    <a:pt x="15307836" y="1600137"/>
                  </a:lnTo>
                  <a:lnTo>
                    <a:pt x="15306368" y="1625552"/>
                  </a:lnTo>
                  <a:lnTo>
                    <a:pt x="15306116" y="1650955"/>
                  </a:lnTo>
                  <a:lnTo>
                    <a:pt x="15304532" y="1663670"/>
                  </a:lnTo>
                  <a:lnTo>
                    <a:pt x="15301360" y="1701801"/>
                  </a:lnTo>
                  <a:lnTo>
                    <a:pt x="15297342" y="1727239"/>
                  </a:lnTo>
                  <a:lnTo>
                    <a:pt x="15293441" y="1765377"/>
                  </a:lnTo>
                  <a:lnTo>
                    <a:pt x="15290385" y="1816207"/>
                  </a:lnTo>
                  <a:lnTo>
                    <a:pt x="15286615" y="1828942"/>
                  </a:lnTo>
                  <a:lnTo>
                    <a:pt x="14112869" y="1839718"/>
                  </a:lnTo>
                  <a:lnTo>
                    <a:pt x="14268459" y="1825589"/>
                  </a:lnTo>
                  <a:lnTo>
                    <a:pt x="14680017" y="1821810"/>
                  </a:lnTo>
                  <a:lnTo>
                    <a:pt x="14730816" y="1808643"/>
                  </a:lnTo>
                  <a:lnTo>
                    <a:pt x="15082651" y="1805413"/>
                  </a:lnTo>
                  <a:lnTo>
                    <a:pt x="15132040" y="1792259"/>
                  </a:lnTo>
                  <a:lnTo>
                    <a:pt x="15219709" y="1791455"/>
                  </a:lnTo>
                  <a:lnTo>
                    <a:pt x="15227552" y="1765981"/>
                  </a:lnTo>
                  <a:lnTo>
                    <a:pt x="15231505" y="1753245"/>
                  </a:lnTo>
                  <a:lnTo>
                    <a:pt x="15233579" y="1727825"/>
                  </a:lnTo>
                  <a:lnTo>
                    <a:pt x="15236270" y="1676998"/>
                  </a:lnTo>
                  <a:lnTo>
                    <a:pt x="15238461" y="1664277"/>
                  </a:lnTo>
                  <a:lnTo>
                    <a:pt x="15241634" y="1626146"/>
                  </a:lnTo>
                  <a:lnTo>
                    <a:pt x="15249436" y="1549871"/>
                  </a:lnTo>
                  <a:lnTo>
                    <a:pt x="15252608" y="1511741"/>
                  </a:lnTo>
                  <a:lnTo>
                    <a:pt x="15254078" y="1499027"/>
                  </a:lnTo>
                  <a:lnTo>
                    <a:pt x="15255273" y="1486315"/>
                  </a:lnTo>
                  <a:lnTo>
                    <a:pt x="15255976" y="1448207"/>
                  </a:lnTo>
                  <a:lnTo>
                    <a:pt x="15256550" y="1422801"/>
                  </a:lnTo>
                  <a:lnTo>
                    <a:pt x="15256660" y="1371998"/>
                  </a:lnTo>
                  <a:lnTo>
                    <a:pt x="15256553" y="1321197"/>
                  </a:lnTo>
                  <a:lnTo>
                    <a:pt x="15256399" y="1295797"/>
                  </a:lnTo>
                  <a:lnTo>
                    <a:pt x="15254999" y="1156104"/>
                  </a:lnTo>
                  <a:lnTo>
                    <a:pt x="15253893" y="1079911"/>
                  </a:lnTo>
                  <a:lnTo>
                    <a:pt x="15252682" y="1003719"/>
                  </a:lnTo>
                  <a:lnTo>
                    <a:pt x="15251340" y="927528"/>
                  </a:lnTo>
                  <a:lnTo>
                    <a:pt x="15249880" y="851338"/>
                  </a:lnTo>
                  <a:lnTo>
                    <a:pt x="15248434" y="787849"/>
                  </a:lnTo>
                  <a:lnTo>
                    <a:pt x="15246783" y="711660"/>
                  </a:lnTo>
                  <a:lnTo>
                    <a:pt x="15245057" y="635473"/>
                  </a:lnTo>
                  <a:lnTo>
                    <a:pt x="15243387" y="571986"/>
                  </a:lnTo>
                  <a:lnTo>
                    <a:pt x="15241554" y="495799"/>
                  </a:lnTo>
                  <a:lnTo>
                    <a:pt x="15238040" y="368826"/>
                  </a:lnTo>
                  <a:lnTo>
                    <a:pt x="15234745" y="267252"/>
                  </a:lnTo>
                  <a:lnTo>
                    <a:pt x="15233244" y="229164"/>
                  </a:lnTo>
                  <a:lnTo>
                    <a:pt x="15231783" y="191076"/>
                  </a:lnTo>
                  <a:lnTo>
                    <a:pt x="15230374" y="152988"/>
                  </a:lnTo>
                  <a:lnTo>
                    <a:pt x="15229267" y="140297"/>
                  </a:lnTo>
                  <a:lnTo>
                    <a:pt x="15228241" y="127606"/>
                  </a:lnTo>
                  <a:lnTo>
                    <a:pt x="15227830" y="89508"/>
                  </a:lnTo>
                  <a:lnTo>
                    <a:pt x="15226939" y="38714"/>
                  </a:lnTo>
                  <a:lnTo>
                    <a:pt x="15225465" y="626"/>
                  </a:lnTo>
                  <a:lnTo>
                    <a:pt x="7268054" y="367"/>
                  </a:lnTo>
                  <a:close/>
                </a:path>
                <a:path w="15316835" h="2061845">
                  <a:moveTo>
                    <a:pt x="61947" y="132"/>
                  </a:moveTo>
                  <a:lnTo>
                    <a:pt x="7268054" y="367"/>
                  </a:lnTo>
                  <a:lnTo>
                    <a:pt x="61963" y="696"/>
                  </a:lnTo>
                  <a:lnTo>
                    <a:pt x="61947" y="132"/>
                  </a:lnTo>
                  <a:close/>
                </a:path>
              </a:pathLst>
            </a:custGeom>
            <a:solidFill>
              <a:srgbClr val="373734"/>
            </a:solidFill>
          </p:spPr>
          <p:txBody>
            <a:bodyPr wrap="square" lIns="0" tIns="0" rIns="0" bIns="0" rtlCol="0"/>
            <a:lstStyle/>
            <a:p>
              <a:endParaRPr/>
            </a:p>
          </p:txBody>
        </p:sp>
        <p:sp>
          <p:nvSpPr>
            <p:cNvPr id="25" name="object 25"/>
            <p:cNvSpPr/>
            <p:nvPr/>
          </p:nvSpPr>
          <p:spPr>
            <a:xfrm>
              <a:off x="1713634" y="4"/>
              <a:ext cx="15016480" cy="2355215"/>
            </a:xfrm>
            <a:custGeom>
              <a:avLst/>
              <a:gdLst/>
              <a:ahLst/>
              <a:cxnLst/>
              <a:rect l="l" t="t" r="r" b="b"/>
              <a:pathLst>
                <a:path w="15016480" h="2355215">
                  <a:moveTo>
                    <a:pt x="15015953" y="2201915"/>
                  </a:moveTo>
                  <a:lnTo>
                    <a:pt x="18846" y="2354832"/>
                  </a:lnTo>
                  <a:lnTo>
                    <a:pt x="0" y="751410"/>
                  </a:lnTo>
                  <a:lnTo>
                    <a:pt x="38275" y="0"/>
                  </a:lnTo>
                  <a:lnTo>
                    <a:pt x="14939451" y="0"/>
                  </a:lnTo>
                  <a:lnTo>
                    <a:pt x="15015953" y="2201915"/>
                  </a:lnTo>
                  <a:close/>
                </a:path>
              </a:pathLst>
            </a:custGeom>
            <a:solidFill>
              <a:srgbClr val="FFFFFF"/>
            </a:solidFill>
          </p:spPr>
          <p:txBody>
            <a:bodyPr wrap="square" lIns="0" tIns="0" rIns="0" bIns="0" rtlCol="0"/>
            <a:lstStyle/>
            <a:p>
              <a:endParaRPr/>
            </a:p>
          </p:txBody>
        </p:sp>
        <p:pic>
          <p:nvPicPr>
            <p:cNvPr id="26" name="object 26"/>
            <p:cNvPicPr/>
            <p:nvPr/>
          </p:nvPicPr>
          <p:blipFill>
            <a:blip r:embed="rId6" cstate="print"/>
            <a:stretch>
              <a:fillRect/>
            </a:stretch>
          </p:blipFill>
          <p:spPr>
            <a:xfrm>
              <a:off x="1638000" y="0"/>
              <a:ext cx="15131068" cy="2674849"/>
            </a:xfrm>
            <a:prstGeom prst="rect">
              <a:avLst/>
            </a:prstGeom>
          </p:spPr>
        </p:pic>
        <p:sp>
          <p:nvSpPr>
            <p:cNvPr id="27" name="object 27"/>
            <p:cNvSpPr/>
            <p:nvPr/>
          </p:nvSpPr>
          <p:spPr>
            <a:xfrm>
              <a:off x="13747465" y="9041338"/>
              <a:ext cx="4540885" cy="1245870"/>
            </a:xfrm>
            <a:custGeom>
              <a:avLst/>
              <a:gdLst/>
              <a:ahLst/>
              <a:cxnLst/>
              <a:rect l="l" t="t" r="r" b="b"/>
              <a:pathLst>
                <a:path w="4540884" h="1245870">
                  <a:moveTo>
                    <a:pt x="1865" y="36638"/>
                  </a:moveTo>
                  <a:lnTo>
                    <a:pt x="9165" y="20999"/>
                  </a:lnTo>
                  <a:lnTo>
                    <a:pt x="20722" y="9209"/>
                  </a:lnTo>
                  <a:lnTo>
                    <a:pt x="35552" y="1975"/>
                  </a:lnTo>
                  <a:lnTo>
                    <a:pt x="52671" y="0"/>
                  </a:lnTo>
                  <a:lnTo>
                    <a:pt x="695893" y="31808"/>
                  </a:lnTo>
                  <a:lnTo>
                    <a:pt x="696328" y="32109"/>
                  </a:lnTo>
                  <a:lnTo>
                    <a:pt x="697509" y="32293"/>
                  </a:lnTo>
                  <a:lnTo>
                    <a:pt x="698149" y="32147"/>
                  </a:lnTo>
                  <a:lnTo>
                    <a:pt x="2495600" y="534653"/>
                  </a:lnTo>
                  <a:lnTo>
                    <a:pt x="2517265" y="497507"/>
                  </a:lnTo>
                  <a:lnTo>
                    <a:pt x="2547983" y="468921"/>
                  </a:lnTo>
                  <a:lnTo>
                    <a:pt x="2585326" y="450268"/>
                  </a:lnTo>
                  <a:lnTo>
                    <a:pt x="2626864" y="442920"/>
                  </a:lnTo>
                  <a:lnTo>
                    <a:pt x="2670169" y="448251"/>
                  </a:lnTo>
                  <a:lnTo>
                    <a:pt x="4135828" y="858000"/>
                  </a:lnTo>
                  <a:lnTo>
                    <a:pt x="4175618" y="875899"/>
                  </a:lnTo>
                  <a:lnTo>
                    <a:pt x="4207323" y="903723"/>
                  </a:lnTo>
                  <a:lnTo>
                    <a:pt x="4229578" y="939038"/>
                  </a:lnTo>
                  <a:lnTo>
                    <a:pt x="4241018" y="979410"/>
                  </a:lnTo>
                  <a:lnTo>
                    <a:pt x="4240278" y="1022407"/>
                  </a:lnTo>
                  <a:lnTo>
                    <a:pt x="4329093" y="1047236"/>
                  </a:lnTo>
                  <a:lnTo>
                    <a:pt x="4333947" y="1055866"/>
                  </a:lnTo>
                  <a:lnTo>
                    <a:pt x="4323639" y="1092739"/>
                  </a:lnTo>
                  <a:lnTo>
                    <a:pt x="4540533" y="1153375"/>
                  </a:lnTo>
                  <a:lnTo>
                    <a:pt x="4540533" y="1245660"/>
                  </a:lnTo>
                  <a:lnTo>
                    <a:pt x="3614152" y="1245660"/>
                  </a:lnTo>
                  <a:lnTo>
                    <a:pt x="594870" y="401571"/>
                  </a:lnTo>
                  <a:lnTo>
                    <a:pt x="594383" y="401110"/>
                  </a:lnTo>
                  <a:lnTo>
                    <a:pt x="593293" y="400659"/>
                  </a:lnTo>
                  <a:lnTo>
                    <a:pt x="26308" y="94298"/>
                  </a:lnTo>
                  <a:lnTo>
                    <a:pt x="0" y="53776"/>
                  </a:lnTo>
                  <a:lnTo>
                    <a:pt x="1865" y="36638"/>
                  </a:lnTo>
                  <a:close/>
                </a:path>
              </a:pathLst>
            </a:custGeom>
            <a:solidFill>
              <a:srgbClr val="1C1C1B"/>
            </a:solidFill>
          </p:spPr>
          <p:txBody>
            <a:bodyPr wrap="square" lIns="0" tIns="0" rIns="0" bIns="0" rtlCol="0"/>
            <a:lstStyle/>
            <a:p>
              <a:endParaRPr/>
            </a:p>
          </p:txBody>
        </p:sp>
        <p:sp>
          <p:nvSpPr>
            <p:cNvPr id="28" name="object 28"/>
            <p:cNvSpPr/>
            <p:nvPr/>
          </p:nvSpPr>
          <p:spPr>
            <a:xfrm>
              <a:off x="14366460" y="9107989"/>
              <a:ext cx="3678554" cy="1179195"/>
            </a:xfrm>
            <a:custGeom>
              <a:avLst/>
              <a:gdLst/>
              <a:ahLst/>
              <a:cxnLst/>
              <a:rect l="l" t="t" r="r" b="b"/>
              <a:pathLst>
                <a:path w="3678555" h="1179195">
                  <a:moveTo>
                    <a:pt x="0" y="309198"/>
                  </a:moveTo>
                  <a:lnTo>
                    <a:pt x="86441" y="0"/>
                  </a:lnTo>
                  <a:lnTo>
                    <a:pt x="1868186" y="498115"/>
                  </a:lnTo>
                  <a:lnTo>
                    <a:pt x="1867437" y="541117"/>
                  </a:lnTo>
                  <a:lnTo>
                    <a:pt x="1878872" y="581492"/>
                  </a:lnTo>
                  <a:lnTo>
                    <a:pt x="1901127" y="616809"/>
                  </a:lnTo>
                  <a:lnTo>
                    <a:pt x="1932835" y="644635"/>
                  </a:lnTo>
                  <a:lnTo>
                    <a:pt x="1972633" y="662538"/>
                  </a:lnTo>
                  <a:lnTo>
                    <a:pt x="3438291" y="1072286"/>
                  </a:lnTo>
                  <a:lnTo>
                    <a:pt x="3481602" y="1077618"/>
                  </a:lnTo>
                  <a:lnTo>
                    <a:pt x="3523141" y="1070270"/>
                  </a:lnTo>
                  <a:lnTo>
                    <a:pt x="3560482" y="1051614"/>
                  </a:lnTo>
                  <a:lnTo>
                    <a:pt x="3591199" y="1023023"/>
                  </a:lnTo>
                  <a:lnTo>
                    <a:pt x="3612865" y="985868"/>
                  </a:lnTo>
                  <a:lnTo>
                    <a:pt x="3678333" y="1004171"/>
                  </a:lnTo>
                  <a:lnTo>
                    <a:pt x="3629454" y="1179009"/>
                  </a:lnTo>
                  <a:lnTo>
                    <a:pt x="3111289" y="1179009"/>
                  </a:lnTo>
                  <a:lnTo>
                    <a:pt x="0" y="309198"/>
                  </a:lnTo>
                  <a:close/>
                </a:path>
              </a:pathLst>
            </a:custGeom>
            <a:solidFill>
              <a:srgbClr val="FBC2CA"/>
            </a:solidFill>
          </p:spPr>
          <p:txBody>
            <a:bodyPr wrap="square" lIns="0" tIns="0" rIns="0" bIns="0" rtlCol="0"/>
            <a:lstStyle/>
            <a:p>
              <a:endParaRPr/>
            </a:p>
          </p:txBody>
        </p:sp>
        <p:sp>
          <p:nvSpPr>
            <p:cNvPr id="29" name="object 29"/>
            <p:cNvSpPr/>
            <p:nvPr/>
          </p:nvSpPr>
          <p:spPr>
            <a:xfrm>
              <a:off x="13879405" y="9077671"/>
              <a:ext cx="4408805" cy="1209675"/>
            </a:xfrm>
            <a:custGeom>
              <a:avLst/>
              <a:gdLst/>
              <a:ahLst/>
              <a:cxnLst/>
              <a:rect l="l" t="t" r="r" b="b"/>
              <a:pathLst>
                <a:path w="4408805" h="1209675">
                  <a:moveTo>
                    <a:pt x="0" y="79558"/>
                  </a:moveTo>
                  <a:lnTo>
                    <a:pt x="22241" y="0"/>
                  </a:lnTo>
                  <a:lnTo>
                    <a:pt x="542349" y="25701"/>
                  </a:lnTo>
                  <a:lnTo>
                    <a:pt x="458029" y="327311"/>
                  </a:lnTo>
                  <a:lnTo>
                    <a:pt x="0" y="79558"/>
                  </a:lnTo>
                  <a:close/>
                </a:path>
                <a:path w="4408805" h="1209675">
                  <a:moveTo>
                    <a:pt x="4151720" y="1209327"/>
                  </a:moveTo>
                  <a:lnTo>
                    <a:pt x="4185853" y="1087238"/>
                  </a:lnTo>
                  <a:lnTo>
                    <a:pt x="4408593" y="1149509"/>
                  </a:lnTo>
                  <a:lnTo>
                    <a:pt x="4408593" y="1209327"/>
                  </a:lnTo>
                  <a:lnTo>
                    <a:pt x="4151720" y="1209327"/>
                  </a:lnTo>
                  <a:close/>
                </a:path>
              </a:pathLst>
            </a:custGeom>
            <a:solidFill>
              <a:srgbClr val="FEC300"/>
            </a:solidFill>
          </p:spPr>
          <p:txBody>
            <a:bodyPr wrap="square" lIns="0" tIns="0" rIns="0" bIns="0" rtlCol="0"/>
            <a:lstStyle/>
            <a:p>
              <a:endParaRPr/>
            </a:p>
          </p:txBody>
        </p:sp>
        <p:sp>
          <p:nvSpPr>
            <p:cNvPr id="30" name="object 30"/>
            <p:cNvSpPr/>
            <p:nvPr/>
          </p:nvSpPr>
          <p:spPr>
            <a:xfrm>
              <a:off x="13777457" y="9072032"/>
              <a:ext cx="4180204" cy="1082040"/>
            </a:xfrm>
            <a:custGeom>
              <a:avLst/>
              <a:gdLst/>
              <a:ahLst/>
              <a:cxnLst/>
              <a:rect l="l" t="t" r="r" b="b"/>
              <a:pathLst>
                <a:path w="4180205" h="1082040">
                  <a:moveTo>
                    <a:pt x="0" y="21421"/>
                  </a:moveTo>
                  <a:lnTo>
                    <a:pt x="3939" y="7328"/>
                  </a:lnTo>
                  <a:lnTo>
                    <a:pt x="10010" y="0"/>
                  </a:lnTo>
                  <a:lnTo>
                    <a:pt x="92191" y="4063"/>
                  </a:lnTo>
                  <a:lnTo>
                    <a:pt x="73767" y="69965"/>
                  </a:lnTo>
                  <a:lnTo>
                    <a:pt x="1394" y="30820"/>
                  </a:lnTo>
                  <a:lnTo>
                    <a:pt x="0" y="21421"/>
                  </a:lnTo>
                  <a:close/>
                </a:path>
                <a:path w="4180205" h="1082040">
                  <a:moveTo>
                    <a:pt x="2490642" y="527191"/>
                  </a:moveTo>
                  <a:lnTo>
                    <a:pt x="2511317" y="486707"/>
                  </a:lnTo>
                  <a:lnTo>
                    <a:pt x="2544777" y="458240"/>
                  </a:lnTo>
                  <a:lnTo>
                    <a:pt x="2586449" y="444367"/>
                  </a:lnTo>
                  <a:lnTo>
                    <a:pt x="2631758" y="447670"/>
                  </a:lnTo>
                  <a:lnTo>
                    <a:pt x="4097416" y="857418"/>
                  </a:lnTo>
                  <a:lnTo>
                    <a:pt x="4137867" y="878099"/>
                  </a:lnTo>
                  <a:lnTo>
                    <a:pt x="4166300" y="911580"/>
                  </a:lnTo>
                  <a:lnTo>
                    <a:pt x="4180144" y="953280"/>
                  </a:lnTo>
                  <a:lnTo>
                    <a:pt x="4176829" y="998608"/>
                  </a:lnTo>
                  <a:lnTo>
                    <a:pt x="4156151" y="1039095"/>
                  </a:lnTo>
                  <a:lnTo>
                    <a:pt x="4122687" y="1067562"/>
                  </a:lnTo>
                  <a:lnTo>
                    <a:pt x="4081015" y="1081432"/>
                  </a:lnTo>
                  <a:lnTo>
                    <a:pt x="4035712" y="1078130"/>
                  </a:lnTo>
                  <a:lnTo>
                    <a:pt x="2570055" y="668382"/>
                  </a:lnTo>
                  <a:lnTo>
                    <a:pt x="2529602" y="647707"/>
                  </a:lnTo>
                  <a:lnTo>
                    <a:pt x="2501166" y="614234"/>
                  </a:lnTo>
                  <a:lnTo>
                    <a:pt x="2487322" y="572536"/>
                  </a:lnTo>
                  <a:lnTo>
                    <a:pt x="2490642" y="527191"/>
                  </a:lnTo>
                  <a:close/>
                </a:path>
              </a:pathLst>
            </a:custGeom>
            <a:solidFill>
              <a:srgbClr val="FFFFFF"/>
            </a:solidFill>
          </p:spPr>
          <p:txBody>
            <a:bodyPr wrap="square" lIns="0" tIns="0" rIns="0" bIns="0" rtlCol="0"/>
            <a:lstStyle/>
            <a:p>
              <a:endParaRPr/>
            </a:p>
          </p:txBody>
        </p:sp>
        <p:sp>
          <p:nvSpPr>
            <p:cNvPr id="31" name="object 31"/>
            <p:cNvSpPr/>
            <p:nvPr/>
          </p:nvSpPr>
          <p:spPr>
            <a:xfrm>
              <a:off x="13747465" y="9041338"/>
              <a:ext cx="4540885" cy="1245870"/>
            </a:xfrm>
            <a:custGeom>
              <a:avLst/>
              <a:gdLst/>
              <a:ahLst/>
              <a:cxnLst/>
              <a:rect l="l" t="t" r="r" b="b"/>
              <a:pathLst>
                <a:path w="4540884" h="1245870">
                  <a:moveTo>
                    <a:pt x="1865" y="36638"/>
                  </a:moveTo>
                  <a:lnTo>
                    <a:pt x="9165" y="20999"/>
                  </a:lnTo>
                  <a:lnTo>
                    <a:pt x="20722" y="9209"/>
                  </a:lnTo>
                  <a:lnTo>
                    <a:pt x="35552" y="1975"/>
                  </a:lnTo>
                  <a:lnTo>
                    <a:pt x="52671" y="0"/>
                  </a:lnTo>
                  <a:lnTo>
                    <a:pt x="695893" y="31808"/>
                  </a:lnTo>
                  <a:lnTo>
                    <a:pt x="696328" y="32109"/>
                  </a:lnTo>
                  <a:lnTo>
                    <a:pt x="697509" y="32293"/>
                  </a:lnTo>
                  <a:lnTo>
                    <a:pt x="698149" y="32147"/>
                  </a:lnTo>
                  <a:lnTo>
                    <a:pt x="2495600" y="534653"/>
                  </a:lnTo>
                  <a:lnTo>
                    <a:pt x="2517265" y="497507"/>
                  </a:lnTo>
                  <a:lnTo>
                    <a:pt x="2547983" y="468921"/>
                  </a:lnTo>
                  <a:lnTo>
                    <a:pt x="2585318" y="450272"/>
                  </a:lnTo>
                  <a:lnTo>
                    <a:pt x="2626864" y="442920"/>
                  </a:lnTo>
                  <a:lnTo>
                    <a:pt x="2670169" y="448251"/>
                  </a:lnTo>
                  <a:lnTo>
                    <a:pt x="4135828" y="858000"/>
                  </a:lnTo>
                  <a:lnTo>
                    <a:pt x="4175623" y="875904"/>
                  </a:lnTo>
                  <a:lnTo>
                    <a:pt x="4207328" y="903731"/>
                  </a:lnTo>
                  <a:lnTo>
                    <a:pt x="4229581" y="939046"/>
                  </a:lnTo>
                  <a:lnTo>
                    <a:pt x="4241018" y="979416"/>
                  </a:lnTo>
                  <a:lnTo>
                    <a:pt x="4240278" y="1022407"/>
                  </a:lnTo>
                  <a:lnTo>
                    <a:pt x="4329093" y="1047236"/>
                  </a:lnTo>
                  <a:lnTo>
                    <a:pt x="4333947" y="1055866"/>
                  </a:lnTo>
                  <a:lnTo>
                    <a:pt x="4323639" y="1092739"/>
                  </a:lnTo>
                  <a:lnTo>
                    <a:pt x="4540533" y="1153375"/>
                  </a:lnTo>
                  <a:lnTo>
                    <a:pt x="4540533" y="1185842"/>
                  </a:lnTo>
                  <a:lnTo>
                    <a:pt x="4317792" y="1123571"/>
                  </a:lnTo>
                  <a:lnTo>
                    <a:pt x="4283660" y="1245660"/>
                  </a:lnTo>
                  <a:lnTo>
                    <a:pt x="4248449" y="1245660"/>
                  </a:lnTo>
                  <a:lnTo>
                    <a:pt x="4297328" y="1070822"/>
                  </a:lnTo>
                  <a:lnTo>
                    <a:pt x="4231860" y="1052520"/>
                  </a:lnTo>
                  <a:lnTo>
                    <a:pt x="4210192" y="1089676"/>
                  </a:lnTo>
                  <a:lnTo>
                    <a:pt x="4182820" y="1115154"/>
                  </a:lnTo>
                  <a:lnTo>
                    <a:pt x="4206821" y="1029302"/>
                  </a:lnTo>
                  <a:lnTo>
                    <a:pt x="4210141" y="983957"/>
                  </a:lnTo>
                  <a:lnTo>
                    <a:pt x="4196297" y="942260"/>
                  </a:lnTo>
                  <a:lnTo>
                    <a:pt x="4167861" y="908786"/>
                  </a:lnTo>
                  <a:lnTo>
                    <a:pt x="4127409" y="888112"/>
                  </a:lnTo>
                  <a:lnTo>
                    <a:pt x="2661750" y="478364"/>
                  </a:lnTo>
                  <a:lnTo>
                    <a:pt x="2616441" y="475062"/>
                  </a:lnTo>
                  <a:lnTo>
                    <a:pt x="2574769" y="488936"/>
                  </a:lnTo>
                  <a:lnTo>
                    <a:pt x="2541307" y="517408"/>
                  </a:lnTo>
                  <a:lnTo>
                    <a:pt x="2520630" y="557900"/>
                  </a:lnTo>
                  <a:lnTo>
                    <a:pt x="2496631" y="643745"/>
                  </a:lnTo>
                  <a:lnTo>
                    <a:pt x="2486439" y="607764"/>
                  </a:lnTo>
                  <a:lnTo>
                    <a:pt x="2487181" y="564766"/>
                  </a:lnTo>
                  <a:lnTo>
                    <a:pt x="705436" y="66651"/>
                  </a:lnTo>
                  <a:lnTo>
                    <a:pt x="610576" y="405962"/>
                  </a:lnTo>
                  <a:lnTo>
                    <a:pt x="594870" y="401571"/>
                  </a:lnTo>
                  <a:lnTo>
                    <a:pt x="594383" y="401110"/>
                  </a:lnTo>
                  <a:lnTo>
                    <a:pt x="593293" y="400659"/>
                  </a:lnTo>
                  <a:lnTo>
                    <a:pt x="592766" y="400691"/>
                  </a:lnTo>
                  <a:lnTo>
                    <a:pt x="581340" y="394510"/>
                  </a:lnTo>
                  <a:lnTo>
                    <a:pt x="674289" y="62034"/>
                  </a:lnTo>
                  <a:lnTo>
                    <a:pt x="154181" y="36333"/>
                  </a:lnTo>
                  <a:lnTo>
                    <a:pt x="123308" y="146764"/>
                  </a:lnTo>
                  <a:lnTo>
                    <a:pt x="95131" y="131523"/>
                  </a:lnTo>
                  <a:lnTo>
                    <a:pt x="122187" y="34742"/>
                  </a:lnTo>
                  <a:lnTo>
                    <a:pt x="51127" y="31223"/>
                  </a:lnTo>
                  <a:lnTo>
                    <a:pt x="40003" y="30694"/>
                  </a:lnTo>
                  <a:lnTo>
                    <a:pt x="33936" y="38007"/>
                  </a:lnTo>
                  <a:lnTo>
                    <a:pt x="19645" y="89125"/>
                  </a:lnTo>
                  <a:lnTo>
                    <a:pt x="12691" y="83723"/>
                  </a:lnTo>
                  <a:lnTo>
                    <a:pt x="3764" y="69845"/>
                  </a:lnTo>
                  <a:lnTo>
                    <a:pt x="0" y="53776"/>
                  </a:lnTo>
                  <a:lnTo>
                    <a:pt x="1865" y="36638"/>
                  </a:lnTo>
                  <a:close/>
                </a:path>
                <a:path w="4540884" h="1245870">
                  <a:moveTo>
                    <a:pt x="2496631" y="643745"/>
                  </a:moveTo>
                  <a:lnTo>
                    <a:pt x="2520630" y="557900"/>
                  </a:lnTo>
                  <a:lnTo>
                    <a:pt x="2517313" y="603237"/>
                  </a:lnTo>
                  <a:lnTo>
                    <a:pt x="2531158" y="644930"/>
                  </a:lnTo>
                  <a:lnTo>
                    <a:pt x="2559594" y="678402"/>
                  </a:lnTo>
                  <a:lnTo>
                    <a:pt x="2600047" y="699076"/>
                  </a:lnTo>
                  <a:lnTo>
                    <a:pt x="4065706" y="1108824"/>
                  </a:lnTo>
                  <a:lnTo>
                    <a:pt x="4111014" y="1112128"/>
                  </a:lnTo>
                  <a:lnTo>
                    <a:pt x="4152684" y="1098260"/>
                  </a:lnTo>
                  <a:lnTo>
                    <a:pt x="4186145" y="1069793"/>
                  </a:lnTo>
                  <a:lnTo>
                    <a:pt x="4206821" y="1029302"/>
                  </a:lnTo>
                  <a:lnTo>
                    <a:pt x="4182820" y="1115154"/>
                  </a:lnTo>
                  <a:lnTo>
                    <a:pt x="4179472" y="1118268"/>
                  </a:lnTo>
                  <a:lnTo>
                    <a:pt x="4142136" y="1136921"/>
                  </a:lnTo>
                  <a:lnTo>
                    <a:pt x="4100591" y="1144268"/>
                  </a:lnTo>
                  <a:lnTo>
                    <a:pt x="4057287" y="1138937"/>
                  </a:lnTo>
                  <a:lnTo>
                    <a:pt x="2591628" y="729188"/>
                  </a:lnTo>
                  <a:lnTo>
                    <a:pt x="2551832" y="711285"/>
                  </a:lnTo>
                  <a:lnTo>
                    <a:pt x="2520127" y="683457"/>
                  </a:lnTo>
                  <a:lnTo>
                    <a:pt x="2497876" y="648139"/>
                  </a:lnTo>
                  <a:lnTo>
                    <a:pt x="2496631" y="643745"/>
                  </a:lnTo>
                  <a:close/>
                </a:path>
                <a:path w="4540884" h="1245870">
                  <a:moveTo>
                    <a:pt x="610576" y="405962"/>
                  </a:moveTo>
                  <a:lnTo>
                    <a:pt x="618995" y="375849"/>
                  </a:lnTo>
                  <a:lnTo>
                    <a:pt x="3730284" y="1245660"/>
                  </a:lnTo>
                  <a:lnTo>
                    <a:pt x="3614152" y="1245660"/>
                  </a:lnTo>
                  <a:lnTo>
                    <a:pt x="610576" y="405962"/>
                  </a:lnTo>
                  <a:close/>
                </a:path>
                <a:path w="4540884" h="1245870">
                  <a:moveTo>
                    <a:pt x="123308" y="146764"/>
                  </a:moveTo>
                  <a:lnTo>
                    <a:pt x="131939" y="115891"/>
                  </a:lnTo>
                  <a:lnTo>
                    <a:pt x="589973" y="363629"/>
                  </a:lnTo>
                  <a:lnTo>
                    <a:pt x="581340" y="394510"/>
                  </a:lnTo>
                  <a:lnTo>
                    <a:pt x="123308" y="146764"/>
                  </a:lnTo>
                  <a:close/>
                </a:path>
                <a:path w="4540884" h="1245870">
                  <a:moveTo>
                    <a:pt x="19645" y="89125"/>
                  </a:moveTo>
                  <a:lnTo>
                    <a:pt x="29996" y="52100"/>
                  </a:lnTo>
                  <a:lnTo>
                    <a:pt x="31391" y="61499"/>
                  </a:lnTo>
                  <a:lnTo>
                    <a:pt x="103763" y="100644"/>
                  </a:lnTo>
                  <a:lnTo>
                    <a:pt x="95131" y="131523"/>
                  </a:lnTo>
                  <a:lnTo>
                    <a:pt x="26308" y="94298"/>
                  </a:lnTo>
                  <a:lnTo>
                    <a:pt x="19645" y="89125"/>
                  </a:lnTo>
                  <a:close/>
                </a:path>
              </a:pathLst>
            </a:custGeom>
            <a:solidFill>
              <a:srgbClr val="1C1C1B"/>
            </a:solidFill>
          </p:spPr>
          <p:txBody>
            <a:bodyPr wrap="square" lIns="0" tIns="0" rIns="0" bIns="0" rtlCol="0"/>
            <a:lstStyle/>
            <a:p>
              <a:endParaRPr/>
            </a:p>
          </p:txBody>
        </p:sp>
        <p:pic>
          <p:nvPicPr>
            <p:cNvPr id="32" name="object 32"/>
            <p:cNvPicPr/>
            <p:nvPr/>
          </p:nvPicPr>
          <p:blipFill>
            <a:blip r:embed="rId7" cstate="print"/>
            <a:stretch>
              <a:fillRect/>
            </a:stretch>
          </p:blipFill>
          <p:spPr>
            <a:xfrm>
              <a:off x="2454211" y="3302218"/>
              <a:ext cx="1083580" cy="1038586"/>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77546A6-CC88-3015-7EB2-776A52711F38}"/>
              </a:ext>
            </a:extLst>
          </p:cNvPr>
          <p:cNvSpPr txBox="1"/>
          <p:nvPr/>
        </p:nvSpPr>
        <p:spPr>
          <a:xfrm>
            <a:off x="5486400" y="3771900"/>
            <a:ext cx="8382000" cy="3046988"/>
          </a:xfrm>
          <a:prstGeom prst="rect">
            <a:avLst/>
          </a:prstGeom>
          <a:noFill/>
        </p:spPr>
        <p:txBody>
          <a:bodyPr wrap="square" rtlCol="0">
            <a:spAutoFit/>
          </a:bodyPr>
          <a:lstStyle/>
          <a:p>
            <a:r>
              <a:rPr lang="es-MX" sz="9600" dirty="0">
                <a:latin typeface="Congenial Black" panose="02000503040000020004" pitchFamily="2" charset="0"/>
              </a:rPr>
              <a:t>EL ARTE Y LA EDUCACIÓN</a:t>
            </a:r>
          </a:p>
        </p:txBody>
      </p:sp>
      <p:sp>
        <p:nvSpPr>
          <p:cNvPr id="6" name="CuadroTexto 5">
            <a:extLst>
              <a:ext uri="{FF2B5EF4-FFF2-40B4-BE49-F238E27FC236}">
                <a16:creationId xmlns:a16="http://schemas.microsoft.com/office/drawing/2014/main" id="{6E188C18-CC4C-376C-0C3A-35B7B4F8979B}"/>
              </a:ext>
            </a:extLst>
          </p:cNvPr>
          <p:cNvSpPr txBox="1"/>
          <p:nvPr/>
        </p:nvSpPr>
        <p:spPr>
          <a:xfrm>
            <a:off x="5657850" y="6818888"/>
            <a:ext cx="6972300" cy="523220"/>
          </a:xfrm>
          <a:prstGeom prst="rect">
            <a:avLst/>
          </a:prstGeom>
          <a:solidFill>
            <a:srgbClr val="FBC2CA"/>
          </a:solidFill>
        </p:spPr>
        <p:txBody>
          <a:bodyPr wrap="square" rtlCol="0">
            <a:spAutoFit/>
          </a:bodyPr>
          <a:lstStyle/>
          <a:p>
            <a:pPr algn="ctr"/>
            <a:r>
              <a:rPr lang="es-MX" sz="2800" dirty="0">
                <a:latin typeface="Amasis MT Pro Light" panose="02040304050005020304" pitchFamily="18" charset="0"/>
              </a:rPr>
              <a:t>La génesis social de la conciencia individual</a:t>
            </a:r>
          </a:p>
        </p:txBody>
      </p:sp>
    </p:spTree>
    <p:extLst>
      <p:ext uri="{BB962C8B-B14F-4D97-AF65-F5344CB8AC3E}">
        <p14:creationId xmlns:p14="http://schemas.microsoft.com/office/powerpoint/2010/main" val="3118450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700" rIns="0" bIns="0" rtlCol="0">
            <a:spAutoFit/>
          </a:bodyPr>
          <a:lstStyle/>
          <a:p>
            <a:pPr marL="353060" marR="345440" algn="ctr">
              <a:lnSpc>
                <a:spcPct val="116100"/>
              </a:lnSpc>
              <a:spcBef>
                <a:spcPts val="100"/>
              </a:spcBef>
            </a:pPr>
            <a:r>
              <a:rPr spc="-20" dirty="0"/>
              <a:t>La</a:t>
            </a:r>
            <a:r>
              <a:rPr spc="-160" dirty="0"/>
              <a:t> </a:t>
            </a:r>
            <a:r>
              <a:rPr spc="-45" dirty="0"/>
              <a:t>relación</a:t>
            </a:r>
            <a:r>
              <a:rPr spc="-155" dirty="0"/>
              <a:t> </a:t>
            </a:r>
            <a:r>
              <a:rPr spc="-50" dirty="0"/>
              <a:t>del</a:t>
            </a:r>
            <a:r>
              <a:rPr spc="-160" dirty="0"/>
              <a:t> </a:t>
            </a:r>
            <a:r>
              <a:rPr spc="-60" dirty="0"/>
              <a:t>individuo</a:t>
            </a:r>
            <a:r>
              <a:rPr spc="-155" dirty="0"/>
              <a:t> </a:t>
            </a:r>
            <a:r>
              <a:rPr spc="-55" dirty="0"/>
              <a:t>con</a:t>
            </a:r>
            <a:r>
              <a:rPr spc="-160" dirty="0"/>
              <a:t> </a:t>
            </a:r>
            <a:r>
              <a:rPr spc="-60" dirty="0"/>
              <a:t>su</a:t>
            </a:r>
            <a:r>
              <a:rPr spc="-155" dirty="0"/>
              <a:t> </a:t>
            </a:r>
            <a:r>
              <a:rPr spc="-40" dirty="0"/>
              <a:t>realidad</a:t>
            </a:r>
            <a:r>
              <a:rPr spc="-160" dirty="0"/>
              <a:t> </a:t>
            </a:r>
            <a:r>
              <a:rPr spc="-60" dirty="0"/>
              <a:t>exterior</a:t>
            </a:r>
            <a:r>
              <a:rPr spc="-155" dirty="0"/>
              <a:t> </a:t>
            </a:r>
            <a:r>
              <a:rPr spc="-100" dirty="0"/>
              <a:t>utiliza</a:t>
            </a:r>
            <a:r>
              <a:rPr spc="-160" dirty="0"/>
              <a:t> </a:t>
            </a:r>
            <a:r>
              <a:rPr spc="-25" dirty="0"/>
              <a:t>de </a:t>
            </a:r>
            <a:r>
              <a:rPr spc="-869" dirty="0"/>
              <a:t> </a:t>
            </a:r>
            <a:r>
              <a:rPr spc="-105" dirty="0"/>
              <a:t>i</a:t>
            </a:r>
            <a:r>
              <a:rPr spc="-25" dirty="0"/>
              <a:t>n</a:t>
            </a:r>
            <a:r>
              <a:rPr spc="-60" dirty="0"/>
              <a:t>t</a:t>
            </a:r>
            <a:r>
              <a:rPr spc="5" dirty="0"/>
              <a:t>e</a:t>
            </a:r>
            <a:r>
              <a:rPr spc="-10" dirty="0"/>
              <a:t>r</a:t>
            </a:r>
            <a:r>
              <a:rPr spc="-15" dirty="0"/>
              <a:t>m</a:t>
            </a:r>
            <a:r>
              <a:rPr spc="5" dirty="0"/>
              <a:t>e</a:t>
            </a:r>
            <a:r>
              <a:rPr spc="-55" dirty="0"/>
              <a:t>d</a:t>
            </a:r>
            <a:r>
              <a:rPr spc="-105" dirty="0"/>
              <a:t>i</a:t>
            </a:r>
            <a:r>
              <a:rPr spc="-30" dirty="0"/>
              <a:t>o</a:t>
            </a:r>
            <a:r>
              <a:rPr spc="-160" dirty="0"/>
              <a:t> </a:t>
            </a:r>
            <a:r>
              <a:rPr spc="-55" dirty="0"/>
              <a:t>v</a:t>
            </a:r>
            <a:r>
              <a:rPr spc="5" dirty="0"/>
              <a:t>a</a:t>
            </a:r>
            <a:r>
              <a:rPr spc="-10" dirty="0"/>
              <a:t>r</a:t>
            </a:r>
            <a:r>
              <a:rPr spc="-105" dirty="0"/>
              <a:t>i</a:t>
            </a:r>
            <a:r>
              <a:rPr spc="-35" dirty="0"/>
              <a:t>o</a:t>
            </a:r>
            <a:r>
              <a:rPr spc="-95" dirty="0"/>
              <a:t>s</a:t>
            </a:r>
            <a:r>
              <a:rPr spc="-160" dirty="0"/>
              <a:t> </a:t>
            </a:r>
            <a:r>
              <a:rPr spc="-85" dirty="0"/>
              <a:t>f</a:t>
            </a:r>
            <a:r>
              <a:rPr spc="5" dirty="0"/>
              <a:t>a</a:t>
            </a:r>
            <a:r>
              <a:rPr spc="-110" dirty="0"/>
              <a:t>c</a:t>
            </a:r>
            <a:r>
              <a:rPr spc="-60" dirty="0"/>
              <a:t>t</a:t>
            </a:r>
            <a:r>
              <a:rPr spc="-35" dirty="0"/>
              <a:t>o</a:t>
            </a:r>
            <a:r>
              <a:rPr spc="-10" dirty="0"/>
              <a:t>r</a:t>
            </a:r>
            <a:r>
              <a:rPr spc="5" dirty="0"/>
              <a:t>e</a:t>
            </a:r>
            <a:r>
              <a:rPr spc="-95" dirty="0"/>
              <a:t>s</a:t>
            </a:r>
            <a:r>
              <a:rPr spc="-160" dirty="0"/>
              <a:t> </a:t>
            </a:r>
            <a:r>
              <a:rPr spc="-55" dirty="0"/>
              <a:t>y</a:t>
            </a:r>
            <a:r>
              <a:rPr spc="-160" dirty="0"/>
              <a:t> </a:t>
            </a:r>
            <a:r>
              <a:rPr spc="5" dirty="0"/>
              <a:t>e</a:t>
            </a:r>
            <a:r>
              <a:rPr spc="-25" dirty="0"/>
              <a:t>n</a:t>
            </a:r>
            <a:r>
              <a:rPr spc="-60" dirty="0"/>
              <a:t>t</a:t>
            </a:r>
            <a:r>
              <a:rPr spc="-10" dirty="0"/>
              <a:t>r</a:t>
            </a:r>
            <a:r>
              <a:rPr spc="10" dirty="0"/>
              <a:t>e</a:t>
            </a:r>
            <a:r>
              <a:rPr spc="-160" dirty="0"/>
              <a:t> </a:t>
            </a:r>
            <a:r>
              <a:rPr spc="5" dirty="0"/>
              <a:t>e</a:t>
            </a:r>
            <a:r>
              <a:rPr spc="-105" dirty="0"/>
              <a:t>ll</a:t>
            </a:r>
            <a:r>
              <a:rPr spc="-35" dirty="0"/>
              <a:t>o</a:t>
            </a:r>
            <a:r>
              <a:rPr spc="-95" dirty="0"/>
              <a:t>s</a:t>
            </a:r>
            <a:r>
              <a:rPr spc="-160" dirty="0"/>
              <a:t> </a:t>
            </a:r>
            <a:r>
              <a:rPr spc="-100" dirty="0"/>
              <a:t>s</a:t>
            </a:r>
            <a:r>
              <a:rPr spc="10" dirty="0"/>
              <a:t>e</a:t>
            </a:r>
            <a:r>
              <a:rPr spc="-160" dirty="0"/>
              <a:t> </a:t>
            </a:r>
            <a:r>
              <a:rPr spc="-110" dirty="0"/>
              <a:t>c</a:t>
            </a:r>
            <a:r>
              <a:rPr spc="-35" dirty="0"/>
              <a:t>o</a:t>
            </a:r>
            <a:r>
              <a:rPr spc="-25" dirty="0"/>
              <a:t>n</a:t>
            </a:r>
            <a:r>
              <a:rPr spc="-100" dirty="0"/>
              <a:t>s</a:t>
            </a:r>
            <a:r>
              <a:rPr spc="-105" dirty="0"/>
              <a:t>i</a:t>
            </a:r>
            <a:r>
              <a:rPr spc="-55" dirty="0"/>
              <a:t>d</a:t>
            </a:r>
            <a:r>
              <a:rPr spc="5" dirty="0"/>
              <a:t>e</a:t>
            </a:r>
            <a:r>
              <a:rPr spc="-10" dirty="0"/>
              <a:t>r</a:t>
            </a:r>
            <a:r>
              <a:rPr spc="10" dirty="0"/>
              <a:t>a</a:t>
            </a:r>
            <a:r>
              <a:rPr spc="-160" dirty="0"/>
              <a:t> </a:t>
            </a:r>
            <a:r>
              <a:rPr spc="5" dirty="0"/>
              <a:t>e</a:t>
            </a:r>
            <a:r>
              <a:rPr spc="-110" dirty="0"/>
              <a:t>l  </a:t>
            </a:r>
            <a:r>
              <a:rPr spc="-75" dirty="0"/>
              <a:t>lenguaje.</a:t>
            </a:r>
          </a:p>
          <a:p>
            <a:pPr marL="12700" marR="5080" algn="ctr">
              <a:lnSpc>
                <a:spcPct val="116100"/>
              </a:lnSpc>
            </a:pPr>
            <a:r>
              <a:rPr spc="-35" dirty="0"/>
              <a:t>El</a:t>
            </a:r>
            <a:r>
              <a:rPr spc="-155" dirty="0"/>
              <a:t> </a:t>
            </a:r>
            <a:r>
              <a:rPr spc="-65" dirty="0"/>
              <a:t>lenguaje</a:t>
            </a:r>
            <a:r>
              <a:rPr spc="-155" dirty="0"/>
              <a:t> </a:t>
            </a:r>
            <a:r>
              <a:rPr spc="-45" dirty="0"/>
              <a:t>es</a:t>
            </a:r>
            <a:r>
              <a:rPr spc="-150" dirty="0"/>
              <a:t> </a:t>
            </a:r>
            <a:r>
              <a:rPr spc="-50" dirty="0"/>
              <a:t>el</a:t>
            </a:r>
            <a:r>
              <a:rPr spc="-155" dirty="0"/>
              <a:t> </a:t>
            </a:r>
            <a:r>
              <a:rPr spc="-40" dirty="0"/>
              <a:t>instrumento</a:t>
            </a:r>
            <a:r>
              <a:rPr spc="-155" dirty="0"/>
              <a:t> </a:t>
            </a:r>
            <a:r>
              <a:rPr spc="-25" dirty="0"/>
              <a:t>de</a:t>
            </a:r>
            <a:r>
              <a:rPr spc="-150" dirty="0"/>
              <a:t> </a:t>
            </a:r>
            <a:r>
              <a:rPr spc="-50" dirty="0"/>
              <a:t>la</a:t>
            </a:r>
            <a:r>
              <a:rPr spc="-155" dirty="0"/>
              <a:t> </a:t>
            </a:r>
            <a:r>
              <a:rPr spc="-60" dirty="0"/>
              <a:t>comunicación</a:t>
            </a:r>
            <a:r>
              <a:rPr spc="-155" dirty="0"/>
              <a:t> </a:t>
            </a:r>
            <a:r>
              <a:rPr spc="-25" dirty="0"/>
              <a:t>que</a:t>
            </a:r>
            <a:r>
              <a:rPr spc="-150" dirty="0"/>
              <a:t> </a:t>
            </a:r>
            <a:r>
              <a:rPr spc="-60" dirty="0"/>
              <a:t>regula</a:t>
            </a:r>
            <a:r>
              <a:rPr spc="-155" dirty="0"/>
              <a:t> </a:t>
            </a:r>
            <a:r>
              <a:rPr spc="-50" dirty="0"/>
              <a:t>el </a:t>
            </a:r>
            <a:r>
              <a:rPr spc="-869" dirty="0"/>
              <a:t> </a:t>
            </a:r>
            <a:r>
              <a:rPr spc="-35" dirty="0"/>
              <a:t>pensamiento</a:t>
            </a:r>
            <a:r>
              <a:rPr spc="-165" dirty="0"/>
              <a:t> </a:t>
            </a:r>
            <a:r>
              <a:rPr spc="-55" dirty="0"/>
              <a:t>y</a:t>
            </a:r>
            <a:r>
              <a:rPr spc="-160" dirty="0"/>
              <a:t> </a:t>
            </a:r>
            <a:r>
              <a:rPr spc="-50" dirty="0"/>
              <a:t>la</a:t>
            </a:r>
            <a:r>
              <a:rPr spc="-160" dirty="0"/>
              <a:t> </a:t>
            </a:r>
            <a:r>
              <a:rPr spc="-75" dirty="0"/>
              <a:t>acción.</a:t>
            </a:r>
          </a:p>
        </p:txBody>
      </p:sp>
      <p:sp>
        <p:nvSpPr>
          <p:cNvPr id="3" name="object 3"/>
          <p:cNvSpPr txBox="1"/>
          <p:nvPr/>
        </p:nvSpPr>
        <p:spPr>
          <a:xfrm>
            <a:off x="4608798" y="6305736"/>
            <a:ext cx="10244455" cy="1016000"/>
          </a:xfrm>
          <a:prstGeom prst="rect">
            <a:avLst/>
          </a:prstGeom>
        </p:spPr>
        <p:txBody>
          <a:bodyPr vert="horz" wrap="square" lIns="0" tIns="12700" rIns="0" bIns="0" rtlCol="0">
            <a:spAutoFit/>
          </a:bodyPr>
          <a:lstStyle/>
          <a:p>
            <a:pPr marL="3274060" marR="5080" indent="-3261995">
              <a:lnSpc>
                <a:spcPct val="116100"/>
              </a:lnSpc>
              <a:spcBef>
                <a:spcPts val="100"/>
              </a:spcBef>
            </a:pPr>
            <a:r>
              <a:rPr sz="2800" spc="-35" dirty="0">
                <a:latin typeface="Lucida Sans Unicode"/>
                <a:cs typeface="Lucida Sans Unicode"/>
              </a:rPr>
              <a:t>El</a:t>
            </a:r>
            <a:r>
              <a:rPr sz="2800" spc="-160" dirty="0">
                <a:latin typeface="Lucida Sans Unicode"/>
                <a:cs typeface="Lucida Sans Unicode"/>
              </a:rPr>
              <a:t> </a:t>
            </a:r>
            <a:r>
              <a:rPr sz="2800" spc="-45" dirty="0">
                <a:latin typeface="Lucida Sans Unicode"/>
                <a:cs typeface="Lucida Sans Unicode"/>
              </a:rPr>
              <a:t>desarrollo</a:t>
            </a:r>
            <a:r>
              <a:rPr sz="2800" spc="-155" dirty="0">
                <a:latin typeface="Lucida Sans Unicode"/>
                <a:cs typeface="Lucida Sans Unicode"/>
              </a:rPr>
              <a:t> </a:t>
            </a:r>
            <a:r>
              <a:rPr sz="2800" spc="-65" dirty="0">
                <a:latin typeface="Lucida Sans Unicode"/>
                <a:cs typeface="Lucida Sans Unicode"/>
              </a:rPr>
              <a:t>individual</a:t>
            </a:r>
            <a:r>
              <a:rPr sz="2800" spc="-155" dirty="0">
                <a:latin typeface="Lucida Sans Unicode"/>
                <a:cs typeface="Lucida Sans Unicode"/>
              </a:rPr>
              <a:t> </a:t>
            </a:r>
            <a:r>
              <a:rPr sz="2800" spc="-35" dirty="0">
                <a:latin typeface="Lucida Sans Unicode"/>
                <a:cs typeface="Lucida Sans Unicode"/>
              </a:rPr>
              <a:t>está</a:t>
            </a:r>
            <a:r>
              <a:rPr sz="2800" spc="-155" dirty="0">
                <a:latin typeface="Lucida Sans Unicode"/>
                <a:cs typeface="Lucida Sans Unicode"/>
              </a:rPr>
              <a:t> </a:t>
            </a:r>
            <a:r>
              <a:rPr sz="2800" spc="-85" dirty="0">
                <a:latin typeface="Lucida Sans Unicode"/>
                <a:cs typeface="Lucida Sans Unicode"/>
              </a:rPr>
              <a:t>ligado</a:t>
            </a:r>
            <a:r>
              <a:rPr sz="2800" spc="-155" dirty="0">
                <a:latin typeface="Lucida Sans Unicode"/>
                <a:cs typeface="Lucida Sans Unicode"/>
              </a:rPr>
              <a:t> </a:t>
            </a:r>
            <a:r>
              <a:rPr sz="2800" spc="10" dirty="0">
                <a:latin typeface="Lucida Sans Unicode"/>
                <a:cs typeface="Lucida Sans Unicode"/>
              </a:rPr>
              <a:t>a</a:t>
            </a:r>
            <a:r>
              <a:rPr sz="2800" spc="-155" dirty="0">
                <a:latin typeface="Lucida Sans Unicode"/>
                <a:cs typeface="Lucida Sans Unicode"/>
              </a:rPr>
              <a:t> </a:t>
            </a:r>
            <a:r>
              <a:rPr sz="2800" spc="-50" dirty="0">
                <a:latin typeface="Lucida Sans Unicode"/>
                <a:cs typeface="Lucida Sans Unicode"/>
              </a:rPr>
              <a:t>la</a:t>
            </a:r>
            <a:r>
              <a:rPr sz="2800" spc="-155" dirty="0">
                <a:latin typeface="Lucida Sans Unicode"/>
                <a:cs typeface="Lucida Sans Unicode"/>
              </a:rPr>
              <a:t> </a:t>
            </a:r>
            <a:r>
              <a:rPr sz="2800" spc="-45" dirty="0">
                <a:latin typeface="Lucida Sans Unicode"/>
                <a:cs typeface="Lucida Sans Unicode"/>
              </a:rPr>
              <a:t>relación</a:t>
            </a:r>
            <a:r>
              <a:rPr sz="2800" spc="-155" dirty="0">
                <a:latin typeface="Lucida Sans Unicode"/>
                <a:cs typeface="Lucida Sans Unicode"/>
              </a:rPr>
              <a:t> </a:t>
            </a:r>
            <a:r>
              <a:rPr sz="2800" spc="-25" dirty="0">
                <a:latin typeface="Lucida Sans Unicode"/>
                <a:cs typeface="Lucida Sans Unicode"/>
              </a:rPr>
              <a:t>que</a:t>
            </a:r>
            <a:r>
              <a:rPr sz="2800" spc="-155" dirty="0">
                <a:latin typeface="Lucida Sans Unicode"/>
                <a:cs typeface="Lucida Sans Unicode"/>
              </a:rPr>
              <a:t> </a:t>
            </a:r>
            <a:r>
              <a:rPr sz="2800" spc="-85" dirty="0">
                <a:latin typeface="Lucida Sans Unicode"/>
                <a:cs typeface="Lucida Sans Unicode"/>
              </a:rPr>
              <a:t>existe</a:t>
            </a:r>
            <a:r>
              <a:rPr sz="2800" spc="-155" dirty="0">
                <a:latin typeface="Lucida Sans Unicode"/>
                <a:cs typeface="Lucida Sans Unicode"/>
              </a:rPr>
              <a:t> </a:t>
            </a:r>
            <a:r>
              <a:rPr sz="2800" spc="-55" dirty="0">
                <a:latin typeface="Lucida Sans Unicode"/>
                <a:cs typeface="Lucida Sans Unicode"/>
              </a:rPr>
              <a:t>con </a:t>
            </a:r>
            <a:r>
              <a:rPr sz="2800" spc="-869" dirty="0">
                <a:latin typeface="Lucida Sans Unicode"/>
                <a:cs typeface="Lucida Sans Unicode"/>
              </a:rPr>
              <a:t> </a:t>
            </a:r>
            <a:r>
              <a:rPr sz="2800" spc="-105" dirty="0">
                <a:latin typeface="Lucida Sans Unicode"/>
                <a:cs typeface="Lucida Sans Unicode"/>
              </a:rPr>
              <a:t>l</a:t>
            </a:r>
            <a:r>
              <a:rPr sz="2800" spc="5" dirty="0">
                <a:latin typeface="Lucida Sans Unicode"/>
                <a:cs typeface="Lucida Sans Unicode"/>
              </a:rPr>
              <a:t>a</a:t>
            </a:r>
            <a:r>
              <a:rPr sz="2800" spc="-95" dirty="0">
                <a:latin typeface="Lucida Sans Unicode"/>
                <a:cs typeface="Lucida Sans Unicode"/>
              </a:rPr>
              <a:t>s</a:t>
            </a:r>
            <a:r>
              <a:rPr sz="2800" spc="-160" dirty="0">
                <a:latin typeface="Lucida Sans Unicode"/>
                <a:cs typeface="Lucida Sans Unicode"/>
              </a:rPr>
              <a:t> </a:t>
            </a:r>
            <a:r>
              <a:rPr sz="2800" spc="-55" dirty="0">
                <a:latin typeface="Lucida Sans Unicode"/>
                <a:cs typeface="Lucida Sans Unicode"/>
              </a:rPr>
              <a:t>d</a:t>
            </a:r>
            <a:r>
              <a:rPr sz="2800" spc="5" dirty="0">
                <a:latin typeface="Lucida Sans Unicode"/>
                <a:cs typeface="Lucida Sans Unicode"/>
              </a:rPr>
              <a:t>e</a:t>
            </a:r>
            <a:r>
              <a:rPr sz="2800" spc="-15" dirty="0">
                <a:latin typeface="Lucida Sans Unicode"/>
                <a:cs typeface="Lucida Sans Unicode"/>
              </a:rPr>
              <a:t>m</a:t>
            </a:r>
            <a:r>
              <a:rPr sz="2800" spc="5" dirty="0">
                <a:latin typeface="Lucida Sans Unicode"/>
                <a:cs typeface="Lucida Sans Unicode"/>
              </a:rPr>
              <a:t>á</a:t>
            </a:r>
            <a:r>
              <a:rPr sz="2800" spc="-95" dirty="0">
                <a:latin typeface="Lucida Sans Unicode"/>
                <a:cs typeface="Lucida Sans Unicode"/>
              </a:rPr>
              <a:t>s</a:t>
            </a:r>
            <a:r>
              <a:rPr sz="2800" spc="-160" dirty="0">
                <a:latin typeface="Lucida Sans Unicode"/>
                <a:cs typeface="Lucida Sans Unicode"/>
              </a:rPr>
              <a:t> </a:t>
            </a:r>
            <a:r>
              <a:rPr sz="2800" spc="-55" dirty="0">
                <a:latin typeface="Lucida Sans Unicode"/>
                <a:cs typeface="Lucida Sans Unicode"/>
              </a:rPr>
              <a:t>p</a:t>
            </a:r>
            <a:r>
              <a:rPr sz="2800" spc="5" dirty="0">
                <a:latin typeface="Lucida Sans Unicode"/>
                <a:cs typeface="Lucida Sans Unicode"/>
              </a:rPr>
              <a:t>e</a:t>
            </a:r>
            <a:r>
              <a:rPr sz="2800" spc="-10" dirty="0">
                <a:latin typeface="Lucida Sans Unicode"/>
                <a:cs typeface="Lucida Sans Unicode"/>
              </a:rPr>
              <a:t>r</a:t>
            </a:r>
            <a:r>
              <a:rPr sz="2800" spc="-100" dirty="0">
                <a:latin typeface="Lucida Sans Unicode"/>
                <a:cs typeface="Lucida Sans Unicode"/>
              </a:rPr>
              <a:t>s</a:t>
            </a:r>
            <a:r>
              <a:rPr sz="2800" spc="-35" dirty="0">
                <a:latin typeface="Lucida Sans Unicode"/>
                <a:cs typeface="Lucida Sans Unicode"/>
              </a:rPr>
              <a:t>o</a:t>
            </a:r>
            <a:r>
              <a:rPr sz="2800" spc="-25" dirty="0">
                <a:latin typeface="Lucida Sans Unicode"/>
                <a:cs typeface="Lucida Sans Unicode"/>
              </a:rPr>
              <a:t>n</a:t>
            </a:r>
            <a:r>
              <a:rPr sz="2800" spc="5" dirty="0">
                <a:latin typeface="Lucida Sans Unicode"/>
                <a:cs typeface="Lucida Sans Unicode"/>
              </a:rPr>
              <a:t>a</a:t>
            </a:r>
            <a:r>
              <a:rPr sz="2800" spc="-95" dirty="0">
                <a:latin typeface="Lucida Sans Unicode"/>
                <a:cs typeface="Lucida Sans Unicode"/>
              </a:rPr>
              <a:t>s</a:t>
            </a:r>
            <a:r>
              <a:rPr sz="2800" spc="-160" dirty="0">
                <a:latin typeface="Lucida Sans Unicode"/>
                <a:cs typeface="Lucida Sans Unicode"/>
              </a:rPr>
              <a:t> </a:t>
            </a:r>
            <a:r>
              <a:rPr sz="2800" spc="-25" dirty="0">
                <a:latin typeface="Lucida Sans Unicode"/>
                <a:cs typeface="Lucida Sans Unicode"/>
              </a:rPr>
              <a:t>ñ</a:t>
            </a:r>
            <a:r>
              <a:rPr sz="2800" spc="-145" dirty="0">
                <a:latin typeface="Lucida Sans Unicode"/>
                <a:cs typeface="Lucida Sans Unicode"/>
              </a:rPr>
              <a:t>.</a:t>
            </a:r>
            <a:endParaRPr sz="2800">
              <a:latin typeface="Lucida Sans Unicode"/>
              <a:cs typeface="Lucida Sans Unicode"/>
            </a:endParaRPr>
          </a:p>
        </p:txBody>
      </p:sp>
      <p:sp>
        <p:nvSpPr>
          <p:cNvPr id="4" name="object 4"/>
          <p:cNvSpPr txBox="1"/>
          <p:nvPr/>
        </p:nvSpPr>
        <p:spPr>
          <a:xfrm>
            <a:off x="1969648" y="9516716"/>
            <a:ext cx="2312670"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1C1C1B"/>
                </a:solidFill>
                <a:latin typeface="Arial MT"/>
                <a:cs typeface="Arial MT"/>
              </a:rPr>
              <a:t>Camila</a:t>
            </a:r>
            <a:r>
              <a:rPr sz="2400" spc="-90" dirty="0">
                <a:solidFill>
                  <a:srgbClr val="1C1C1B"/>
                </a:solidFill>
                <a:latin typeface="Arial MT"/>
                <a:cs typeface="Arial MT"/>
              </a:rPr>
              <a:t> </a:t>
            </a:r>
            <a:r>
              <a:rPr sz="2400" dirty="0">
                <a:solidFill>
                  <a:srgbClr val="1C1C1B"/>
                </a:solidFill>
                <a:latin typeface="Arial MT"/>
                <a:cs typeface="Arial MT"/>
              </a:rPr>
              <a:t>Moncada</a:t>
            </a:r>
            <a:endParaRPr sz="2400">
              <a:latin typeface="Arial MT"/>
              <a:cs typeface="Arial M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
            <a:ext cx="18288000" cy="10286999"/>
          </a:xfrm>
          <a:prstGeom prst="rect">
            <a:avLst/>
          </a:prstGeom>
        </p:spPr>
      </p:pic>
      <p:grpSp>
        <p:nvGrpSpPr>
          <p:cNvPr id="3" name="object 3"/>
          <p:cNvGrpSpPr/>
          <p:nvPr/>
        </p:nvGrpSpPr>
        <p:grpSpPr>
          <a:xfrm>
            <a:off x="1258663" y="2109774"/>
            <a:ext cx="15195550" cy="8129270"/>
            <a:chOff x="1258663" y="2109774"/>
            <a:chExt cx="15195550" cy="8129270"/>
          </a:xfrm>
        </p:grpSpPr>
        <p:sp>
          <p:nvSpPr>
            <p:cNvPr id="4" name="object 4"/>
            <p:cNvSpPr/>
            <p:nvPr/>
          </p:nvSpPr>
          <p:spPr>
            <a:xfrm>
              <a:off x="1319898" y="2141779"/>
              <a:ext cx="15095219" cy="8090534"/>
            </a:xfrm>
            <a:custGeom>
              <a:avLst/>
              <a:gdLst/>
              <a:ahLst/>
              <a:cxnLst/>
              <a:rect l="l" t="t" r="r" b="b"/>
              <a:pathLst>
                <a:path w="15095219" h="8090534">
                  <a:moveTo>
                    <a:pt x="15094618" y="7821091"/>
                  </a:moveTo>
                  <a:lnTo>
                    <a:pt x="98496" y="8089924"/>
                  </a:lnTo>
                  <a:lnTo>
                    <a:pt x="0" y="3034301"/>
                  </a:lnTo>
                  <a:lnTo>
                    <a:pt x="1798" y="332719"/>
                  </a:lnTo>
                  <a:lnTo>
                    <a:pt x="7417832" y="129904"/>
                  </a:lnTo>
                  <a:lnTo>
                    <a:pt x="14883922" y="0"/>
                  </a:lnTo>
                  <a:lnTo>
                    <a:pt x="15094618" y="7821091"/>
                  </a:lnTo>
                  <a:close/>
                </a:path>
              </a:pathLst>
            </a:custGeom>
            <a:solidFill>
              <a:srgbClr val="FFFFFF"/>
            </a:solidFill>
          </p:spPr>
          <p:txBody>
            <a:bodyPr wrap="square" lIns="0" tIns="0" rIns="0" bIns="0" rtlCol="0"/>
            <a:lstStyle/>
            <a:p>
              <a:endParaRPr/>
            </a:p>
          </p:txBody>
        </p:sp>
        <p:sp>
          <p:nvSpPr>
            <p:cNvPr id="5" name="object 5"/>
            <p:cNvSpPr/>
            <p:nvPr/>
          </p:nvSpPr>
          <p:spPr>
            <a:xfrm>
              <a:off x="1258663" y="2109774"/>
              <a:ext cx="15195550" cy="8129270"/>
            </a:xfrm>
            <a:custGeom>
              <a:avLst/>
              <a:gdLst/>
              <a:ahLst/>
              <a:cxnLst/>
              <a:rect l="l" t="t" r="r" b="b"/>
              <a:pathLst>
                <a:path w="15195550" h="8129270">
                  <a:moveTo>
                    <a:pt x="12837936" y="19653"/>
                  </a:moveTo>
                  <a:lnTo>
                    <a:pt x="9345172" y="87701"/>
                  </a:lnTo>
                  <a:lnTo>
                    <a:pt x="9444170" y="73070"/>
                  </a:lnTo>
                  <a:lnTo>
                    <a:pt x="12686322" y="9904"/>
                  </a:lnTo>
                  <a:lnTo>
                    <a:pt x="12837936" y="19653"/>
                  </a:lnTo>
                  <a:close/>
                </a:path>
                <a:path w="15195550" h="8129270">
                  <a:moveTo>
                    <a:pt x="13898507" y="11692"/>
                  </a:moveTo>
                  <a:lnTo>
                    <a:pt x="3317346" y="217842"/>
                  </a:lnTo>
                  <a:lnTo>
                    <a:pt x="5127114" y="169880"/>
                  </a:lnTo>
                  <a:lnTo>
                    <a:pt x="13846691" y="0"/>
                  </a:lnTo>
                  <a:lnTo>
                    <a:pt x="13898507" y="11692"/>
                  </a:lnTo>
                  <a:close/>
                </a:path>
                <a:path w="15195550" h="8129270">
                  <a:moveTo>
                    <a:pt x="14311302" y="16352"/>
                  </a:moveTo>
                  <a:lnTo>
                    <a:pt x="2071228" y="254822"/>
                  </a:lnTo>
                  <a:lnTo>
                    <a:pt x="2120369" y="241162"/>
                  </a:lnTo>
                  <a:lnTo>
                    <a:pt x="14259486" y="4660"/>
                  </a:lnTo>
                  <a:lnTo>
                    <a:pt x="14311302" y="16352"/>
                  </a:lnTo>
                  <a:close/>
                </a:path>
                <a:path w="15195550" h="8129270">
                  <a:moveTo>
                    <a:pt x="14863078" y="18305"/>
                  </a:moveTo>
                  <a:lnTo>
                    <a:pt x="1574638" y="277199"/>
                  </a:lnTo>
                  <a:lnTo>
                    <a:pt x="1726085" y="261546"/>
                  </a:lnTo>
                  <a:lnTo>
                    <a:pt x="14819424" y="6453"/>
                  </a:lnTo>
                  <a:lnTo>
                    <a:pt x="14863078" y="18305"/>
                  </a:lnTo>
                  <a:close/>
                </a:path>
                <a:path w="15195550" h="8129270">
                  <a:moveTo>
                    <a:pt x="15195187" y="7874626"/>
                  </a:moveTo>
                  <a:lnTo>
                    <a:pt x="14668323" y="7884891"/>
                  </a:lnTo>
                  <a:lnTo>
                    <a:pt x="14617232" y="7873184"/>
                  </a:lnTo>
                  <a:lnTo>
                    <a:pt x="12328927" y="7917766"/>
                  </a:lnTo>
                  <a:lnTo>
                    <a:pt x="12278548" y="7906045"/>
                  </a:lnTo>
                  <a:lnTo>
                    <a:pt x="11325384" y="7924616"/>
                  </a:lnTo>
                  <a:lnTo>
                    <a:pt x="10693939" y="7924215"/>
                  </a:lnTo>
                  <a:lnTo>
                    <a:pt x="175424" y="8129144"/>
                  </a:lnTo>
                  <a:lnTo>
                    <a:pt x="157141" y="8116798"/>
                  </a:lnTo>
                  <a:lnTo>
                    <a:pt x="15128091" y="7825124"/>
                  </a:lnTo>
                  <a:lnTo>
                    <a:pt x="15130204" y="7786976"/>
                  </a:lnTo>
                  <a:lnTo>
                    <a:pt x="15132199" y="7761532"/>
                  </a:lnTo>
                  <a:lnTo>
                    <a:pt x="15133218" y="7723405"/>
                  </a:lnTo>
                  <a:lnTo>
                    <a:pt x="15133391" y="7697997"/>
                  </a:lnTo>
                  <a:lnTo>
                    <a:pt x="15127132" y="7494880"/>
                  </a:lnTo>
                  <a:lnTo>
                    <a:pt x="15124061" y="7393320"/>
                  </a:lnTo>
                  <a:lnTo>
                    <a:pt x="15120693" y="7279064"/>
                  </a:lnTo>
                  <a:lnTo>
                    <a:pt x="15118152" y="7190197"/>
                  </a:lnTo>
                  <a:lnTo>
                    <a:pt x="15116987" y="7152113"/>
                  </a:lnTo>
                  <a:lnTo>
                    <a:pt x="15113936" y="7037850"/>
                  </a:lnTo>
                  <a:lnTo>
                    <a:pt x="15111690" y="6948977"/>
                  </a:lnTo>
                  <a:lnTo>
                    <a:pt x="15110468" y="6898191"/>
                  </a:lnTo>
                  <a:lnTo>
                    <a:pt x="15109292" y="6847405"/>
                  </a:lnTo>
                  <a:lnTo>
                    <a:pt x="15108448" y="6809314"/>
                  </a:lnTo>
                  <a:lnTo>
                    <a:pt x="15105892" y="6682339"/>
                  </a:lnTo>
                  <a:lnTo>
                    <a:pt x="15105346" y="6644243"/>
                  </a:lnTo>
                  <a:lnTo>
                    <a:pt x="15105034" y="6593439"/>
                  </a:lnTo>
                  <a:lnTo>
                    <a:pt x="15104730" y="6529933"/>
                  </a:lnTo>
                  <a:lnTo>
                    <a:pt x="15104769" y="6479123"/>
                  </a:lnTo>
                  <a:lnTo>
                    <a:pt x="15104745" y="6428314"/>
                  </a:lnTo>
                  <a:lnTo>
                    <a:pt x="15104496" y="6377509"/>
                  </a:lnTo>
                  <a:lnTo>
                    <a:pt x="15103864" y="6326712"/>
                  </a:lnTo>
                  <a:lnTo>
                    <a:pt x="15102688" y="6275925"/>
                  </a:lnTo>
                  <a:lnTo>
                    <a:pt x="15100808" y="6225152"/>
                  </a:lnTo>
                  <a:lnTo>
                    <a:pt x="15099680" y="6174364"/>
                  </a:lnTo>
                  <a:lnTo>
                    <a:pt x="15098296" y="6123581"/>
                  </a:lnTo>
                  <a:lnTo>
                    <a:pt x="15096688" y="6072803"/>
                  </a:lnTo>
                  <a:lnTo>
                    <a:pt x="15094888" y="6022029"/>
                  </a:lnTo>
                  <a:lnTo>
                    <a:pt x="15093176" y="5983955"/>
                  </a:lnTo>
                  <a:lnTo>
                    <a:pt x="15091088" y="5933186"/>
                  </a:lnTo>
                  <a:lnTo>
                    <a:pt x="15088904" y="5882419"/>
                  </a:lnTo>
                  <a:lnTo>
                    <a:pt x="15086657" y="5831653"/>
                  </a:lnTo>
                  <a:lnTo>
                    <a:pt x="15084377" y="5780888"/>
                  </a:lnTo>
                  <a:lnTo>
                    <a:pt x="15083905" y="5780897"/>
                  </a:lnTo>
                  <a:lnTo>
                    <a:pt x="15082432" y="5755521"/>
                  </a:lnTo>
                  <a:lnTo>
                    <a:pt x="15081432" y="5730135"/>
                  </a:lnTo>
                  <a:lnTo>
                    <a:pt x="15080669" y="5717448"/>
                  </a:lnTo>
                  <a:lnTo>
                    <a:pt x="15079649" y="5692063"/>
                  </a:lnTo>
                  <a:lnTo>
                    <a:pt x="15078866" y="5679376"/>
                  </a:lnTo>
                  <a:lnTo>
                    <a:pt x="15077827" y="5653991"/>
                  </a:lnTo>
                  <a:lnTo>
                    <a:pt x="15076531" y="5615909"/>
                  </a:lnTo>
                  <a:lnTo>
                    <a:pt x="15074408" y="5565141"/>
                  </a:lnTo>
                  <a:lnTo>
                    <a:pt x="15070422" y="5450897"/>
                  </a:lnTo>
                  <a:lnTo>
                    <a:pt x="15067729" y="5374735"/>
                  </a:lnTo>
                  <a:lnTo>
                    <a:pt x="15061773" y="5197017"/>
                  </a:lnTo>
                  <a:lnTo>
                    <a:pt x="15058515" y="5095461"/>
                  </a:lnTo>
                  <a:lnTo>
                    <a:pt x="15054992" y="4981208"/>
                  </a:lnTo>
                  <a:lnTo>
                    <a:pt x="15049804" y="4816178"/>
                  </a:lnTo>
                  <a:lnTo>
                    <a:pt x="15044343" y="4638451"/>
                  </a:lnTo>
                  <a:lnTo>
                    <a:pt x="15038617" y="4448026"/>
                  </a:lnTo>
                  <a:lnTo>
                    <a:pt x="15030725" y="4181429"/>
                  </a:lnTo>
                  <a:lnTo>
                    <a:pt x="15022592" y="3902135"/>
                  </a:lnTo>
                  <a:lnTo>
                    <a:pt x="15012344" y="3546667"/>
                  </a:lnTo>
                  <a:lnTo>
                    <a:pt x="14999813" y="3102327"/>
                  </a:lnTo>
                  <a:lnTo>
                    <a:pt x="14985895" y="2607204"/>
                  </a:lnTo>
                  <a:lnTo>
                    <a:pt x="14970840" y="2061293"/>
                  </a:lnTo>
                  <a:lnTo>
                    <a:pt x="14956023" y="1515378"/>
                  </a:lnTo>
                  <a:lnTo>
                    <a:pt x="14943167" y="1032937"/>
                  </a:lnTo>
                  <a:lnTo>
                    <a:pt x="14938510" y="855194"/>
                  </a:lnTo>
                  <a:lnTo>
                    <a:pt x="14936299" y="766320"/>
                  </a:lnTo>
                  <a:lnTo>
                    <a:pt x="14935145" y="715533"/>
                  </a:lnTo>
                  <a:lnTo>
                    <a:pt x="14900941" y="157294"/>
                  </a:lnTo>
                  <a:lnTo>
                    <a:pt x="14895691" y="119289"/>
                  </a:lnTo>
                  <a:lnTo>
                    <a:pt x="14881378" y="106865"/>
                  </a:lnTo>
                  <a:lnTo>
                    <a:pt x="14847947" y="94814"/>
                  </a:lnTo>
                  <a:lnTo>
                    <a:pt x="14739333" y="96930"/>
                  </a:lnTo>
                  <a:lnTo>
                    <a:pt x="14716804" y="84667"/>
                  </a:lnTo>
                  <a:lnTo>
                    <a:pt x="14594523" y="87049"/>
                  </a:lnTo>
                  <a:lnTo>
                    <a:pt x="14396831" y="78198"/>
                  </a:lnTo>
                  <a:lnTo>
                    <a:pt x="14148583" y="83035"/>
                  </a:lnTo>
                  <a:lnTo>
                    <a:pt x="14098735" y="71303"/>
                  </a:lnTo>
                  <a:lnTo>
                    <a:pt x="13548375" y="82026"/>
                  </a:lnTo>
                  <a:lnTo>
                    <a:pt x="13445859" y="71321"/>
                  </a:lnTo>
                  <a:lnTo>
                    <a:pt x="12676514" y="86310"/>
                  </a:lnTo>
                  <a:lnTo>
                    <a:pt x="12060790" y="85603"/>
                  </a:lnTo>
                  <a:lnTo>
                    <a:pt x="1165092" y="297880"/>
                  </a:lnTo>
                  <a:lnTo>
                    <a:pt x="1319047" y="282179"/>
                  </a:lnTo>
                  <a:lnTo>
                    <a:pt x="14921588" y="17165"/>
                  </a:lnTo>
                  <a:lnTo>
                    <a:pt x="14945106" y="29409"/>
                  </a:lnTo>
                  <a:lnTo>
                    <a:pt x="14947909" y="54759"/>
                  </a:lnTo>
                  <a:lnTo>
                    <a:pt x="14952056" y="105488"/>
                  </a:lnTo>
                  <a:lnTo>
                    <a:pt x="14954859" y="130838"/>
                  </a:lnTo>
                  <a:lnTo>
                    <a:pt x="14958306" y="181581"/>
                  </a:lnTo>
                  <a:lnTo>
                    <a:pt x="14961529" y="232328"/>
                  </a:lnTo>
                  <a:lnTo>
                    <a:pt x="14964593" y="283078"/>
                  </a:lnTo>
                  <a:lnTo>
                    <a:pt x="14973463" y="435334"/>
                  </a:lnTo>
                  <a:lnTo>
                    <a:pt x="14976774" y="498781"/>
                  </a:lnTo>
                  <a:lnTo>
                    <a:pt x="14979998" y="549528"/>
                  </a:lnTo>
                  <a:lnTo>
                    <a:pt x="14983445" y="600271"/>
                  </a:lnTo>
                  <a:lnTo>
                    <a:pt x="14983985" y="625665"/>
                  </a:lnTo>
                  <a:lnTo>
                    <a:pt x="14985208" y="676451"/>
                  </a:lnTo>
                  <a:lnTo>
                    <a:pt x="14995376" y="1057325"/>
                  </a:lnTo>
                  <a:lnTo>
                    <a:pt x="15006279" y="1450887"/>
                  </a:lnTo>
                  <a:lnTo>
                    <a:pt x="15018034" y="1869838"/>
                  </a:lnTo>
                  <a:lnTo>
                    <a:pt x="15031365" y="2339567"/>
                  </a:lnTo>
                  <a:lnTo>
                    <a:pt x="15043490" y="2758511"/>
                  </a:lnTo>
                  <a:lnTo>
                    <a:pt x="15054176" y="3126672"/>
                  </a:lnTo>
                  <a:lnTo>
                    <a:pt x="15064762" y="3482133"/>
                  </a:lnTo>
                  <a:lnTo>
                    <a:pt x="15073210" y="3761422"/>
                  </a:lnTo>
                  <a:lnTo>
                    <a:pt x="15081703" y="4040709"/>
                  </a:lnTo>
                  <a:lnTo>
                    <a:pt x="15094232" y="4446942"/>
                  </a:lnTo>
                  <a:lnTo>
                    <a:pt x="15099999" y="4624664"/>
                  </a:lnTo>
                  <a:lnTo>
                    <a:pt x="15104001" y="4751610"/>
                  </a:lnTo>
                  <a:lnTo>
                    <a:pt x="15107746" y="4865859"/>
                  </a:lnTo>
                  <a:lnTo>
                    <a:pt x="15114705" y="5068962"/>
                  </a:lnTo>
                  <a:lnTo>
                    <a:pt x="15118159" y="5170514"/>
                  </a:lnTo>
                  <a:lnTo>
                    <a:pt x="15124512" y="5348224"/>
                  </a:lnTo>
                  <a:lnTo>
                    <a:pt x="15127404" y="5424382"/>
                  </a:lnTo>
                  <a:lnTo>
                    <a:pt x="15128592" y="5449763"/>
                  </a:lnTo>
                  <a:lnTo>
                    <a:pt x="15130020" y="5487843"/>
                  </a:lnTo>
                  <a:lnTo>
                    <a:pt x="15131194" y="5513225"/>
                  </a:lnTo>
                  <a:lnTo>
                    <a:pt x="15132606" y="5551305"/>
                  </a:lnTo>
                  <a:lnTo>
                    <a:pt x="15136050" y="5627452"/>
                  </a:lnTo>
                  <a:lnTo>
                    <a:pt x="15136933" y="5640137"/>
                  </a:lnTo>
                  <a:lnTo>
                    <a:pt x="15138053" y="5665520"/>
                  </a:lnTo>
                  <a:lnTo>
                    <a:pt x="15140609" y="5703578"/>
                  </a:lnTo>
                  <a:lnTo>
                    <a:pt x="15144750" y="5754306"/>
                  </a:lnTo>
                  <a:lnTo>
                    <a:pt x="15147914" y="5805055"/>
                  </a:lnTo>
                  <a:lnTo>
                    <a:pt x="15150709" y="5855810"/>
                  </a:lnTo>
                  <a:lnTo>
                    <a:pt x="15153165" y="5906571"/>
                  </a:lnTo>
                  <a:lnTo>
                    <a:pt x="15155556" y="5970037"/>
                  </a:lnTo>
                  <a:lnTo>
                    <a:pt x="15157415" y="6020810"/>
                  </a:lnTo>
                  <a:lnTo>
                    <a:pt x="15159017" y="6071589"/>
                  </a:lnTo>
                  <a:lnTo>
                    <a:pt x="15160391" y="6122372"/>
                  </a:lnTo>
                  <a:lnTo>
                    <a:pt x="15161562" y="6173158"/>
                  </a:lnTo>
                  <a:lnTo>
                    <a:pt x="15162773" y="6236647"/>
                  </a:lnTo>
                  <a:lnTo>
                    <a:pt x="15163412" y="6274742"/>
                  </a:lnTo>
                  <a:lnTo>
                    <a:pt x="15164145" y="6325537"/>
                  </a:lnTo>
                  <a:lnTo>
                    <a:pt x="15164788" y="6376334"/>
                  </a:lnTo>
                  <a:lnTo>
                    <a:pt x="15165368" y="6427133"/>
                  </a:lnTo>
                  <a:lnTo>
                    <a:pt x="15167007" y="6579530"/>
                  </a:lnTo>
                  <a:lnTo>
                    <a:pt x="15167612" y="6630327"/>
                  </a:lnTo>
                  <a:lnTo>
                    <a:pt x="15168293" y="6681124"/>
                  </a:lnTo>
                  <a:lnTo>
                    <a:pt x="15169305" y="6744616"/>
                  </a:lnTo>
                  <a:lnTo>
                    <a:pt x="15172398" y="6896985"/>
                  </a:lnTo>
                  <a:lnTo>
                    <a:pt x="15173266" y="6935075"/>
                  </a:lnTo>
                  <a:lnTo>
                    <a:pt x="15175119" y="7011253"/>
                  </a:lnTo>
                  <a:lnTo>
                    <a:pt x="15177080" y="7087430"/>
                  </a:lnTo>
                  <a:lnTo>
                    <a:pt x="15179870" y="7188995"/>
                  </a:lnTo>
                  <a:lnTo>
                    <a:pt x="15181326" y="7239776"/>
                  </a:lnTo>
                  <a:lnTo>
                    <a:pt x="15182819" y="7290556"/>
                  </a:lnTo>
                  <a:lnTo>
                    <a:pt x="15185539" y="7379420"/>
                  </a:lnTo>
                  <a:lnTo>
                    <a:pt x="15195187" y="7874626"/>
                  </a:lnTo>
                  <a:close/>
                </a:path>
                <a:path w="15195550" h="8129270">
                  <a:moveTo>
                    <a:pt x="8961075" y="158696"/>
                  </a:moveTo>
                  <a:lnTo>
                    <a:pt x="760580" y="318464"/>
                  </a:lnTo>
                  <a:lnTo>
                    <a:pt x="810534" y="304788"/>
                  </a:lnTo>
                  <a:lnTo>
                    <a:pt x="9353214" y="138354"/>
                  </a:lnTo>
                  <a:lnTo>
                    <a:pt x="8961075" y="158696"/>
                  </a:lnTo>
                  <a:close/>
                </a:path>
                <a:path w="15195550" h="8129270">
                  <a:moveTo>
                    <a:pt x="2773883" y="291942"/>
                  </a:moveTo>
                  <a:lnTo>
                    <a:pt x="361304" y="338945"/>
                  </a:lnTo>
                  <a:lnTo>
                    <a:pt x="410889" y="325277"/>
                  </a:lnTo>
                  <a:lnTo>
                    <a:pt x="2825066" y="278242"/>
                  </a:lnTo>
                  <a:lnTo>
                    <a:pt x="2773883" y="291942"/>
                  </a:lnTo>
                  <a:close/>
                </a:path>
                <a:path w="15195550" h="8129270">
                  <a:moveTo>
                    <a:pt x="3859297" y="270795"/>
                  </a:moveTo>
                  <a:lnTo>
                    <a:pt x="3493916" y="277914"/>
                  </a:lnTo>
                  <a:lnTo>
                    <a:pt x="3287945" y="269224"/>
                  </a:lnTo>
                  <a:lnTo>
                    <a:pt x="5904479" y="218247"/>
                  </a:lnTo>
                  <a:lnTo>
                    <a:pt x="3859297" y="270795"/>
                  </a:lnTo>
                  <a:close/>
                </a:path>
                <a:path w="15195550" h="8129270">
                  <a:moveTo>
                    <a:pt x="2154773" y="316706"/>
                  </a:moveTo>
                  <a:lnTo>
                    <a:pt x="121008" y="356329"/>
                  </a:lnTo>
                  <a:lnTo>
                    <a:pt x="167687" y="342717"/>
                  </a:lnTo>
                  <a:lnTo>
                    <a:pt x="2208142" y="302964"/>
                  </a:lnTo>
                  <a:lnTo>
                    <a:pt x="2154773" y="316706"/>
                  </a:lnTo>
                  <a:close/>
                </a:path>
                <a:path w="15195550" h="8129270">
                  <a:moveTo>
                    <a:pt x="1528374" y="341612"/>
                  </a:moveTo>
                  <a:lnTo>
                    <a:pt x="16500" y="371068"/>
                  </a:lnTo>
                  <a:lnTo>
                    <a:pt x="46369" y="357783"/>
                  </a:lnTo>
                  <a:lnTo>
                    <a:pt x="1682824" y="325901"/>
                  </a:lnTo>
                  <a:lnTo>
                    <a:pt x="1528374" y="341612"/>
                  </a:lnTo>
                  <a:close/>
                </a:path>
                <a:path w="15195550" h="8129270">
                  <a:moveTo>
                    <a:pt x="14118525" y="7844793"/>
                  </a:moveTo>
                  <a:lnTo>
                    <a:pt x="144570" y="8117043"/>
                  </a:lnTo>
                  <a:lnTo>
                    <a:pt x="138063" y="8091765"/>
                  </a:lnTo>
                  <a:lnTo>
                    <a:pt x="139455" y="8079035"/>
                  </a:lnTo>
                  <a:lnTo>
                    <a:pt x="147185" y="8040777"/>
                  </a:lnTo>
                  <a:lnTo>
                    <a:pt x="151570" y="7989882"/>
                  </a:lnTo>
                  <a:lnTo>
                    <a:pt x="153651" y="7951734"/>
                  </a:lnTo>
                  <a:lnTo>
                    <a:pt x="153482" y="7900928"/>
                  </a:lnTo>
                  <a:lnTo>
                    <a:pt x="151607" y="7837453"/>
                  </a:lnTo>
                  <a:lnTo>
                    <a:pt x="149069" y="7786692"/>
                  </a:lnTo>
                  <a:lnTo>
                    <a:pt x="146167" y="7735939"/>
                  </a:lnTo>
                  <a:lnTo>
                    <a:pt x="143199" y="7672485"/>
                  </a:lnTo>
                  <a:lnTo>
                    <a:pt x="141535" y="7621708"/>
                  </a:lnTo>
                  <a:lnTo>
                    <a:pt x="139761" y="7570933"/>
                  </a:lnTo>
                  <a:lnTo>
                    <a:pt x="137900" y="7520159"/>
                  </a:lnTo>
                  <a:lnTo>
                    <a:pt x="135970" y="7469387"/>
                  </a:lnTo>
                  <a:lnTo>
                    <a:pt x="133993" y="7418616"/>
                  </a:lnTo>
                  <a:lnTo>
                    <a:pt x="127980" y="7266304"/>
                  </a:lnTo>
                  <a:lnTo>
                    <a:pt x="126016" y="7215533"/>
                  </a:lnTo>
                  <a:lnTo>
                    <a:pt x="124107" y="7164761"/>
                  </a:lnTo>
                  <a:lnTo>
                    <a:pt x="122520" y="7126684"/>
                  </a:lnTo>
                  <a:lnTo>
                    <a:pt x="120781" y="7075909"/>
                  </a:lnTo>
                  <a:lnTo>
                    <a:pt x="119157" y="7025131"/>
                  </a:lnTo>
                  <a:lnTo>
                    <a:pt x="117670" y="6974350"/>
                  </a:lnTo>
                  <a:lnTo>
                    <a:pt x="116338" y="6923566"/>
                  </a:lnTo>
                  <a:lnTo>
                    <a:pt x="114227" y="6821988"/>
                  </a:lnTo>
                  <a:lnTo>
                    <a:pt x="113487" y="6771193"/>
                  </a:lnTo>
                  <a:lnTo>
                    <a:pt x="112986" y="6720393"/>
                  </a:lnTo>
                  <a:lnTo>
                    <a:pt x="112071" y="6695006"/>
                  </a:lnTo>
                  <a:lnTo>
                    <a:pt x="109709" y="6618838"/>
                  </a:lnTo>
                  <a:lnTo>
                    <a:pt x="108266" y="6568056"/>
                  </a:lnTo>
                  <a:lnTo>
                    <a:pt x="105501" y="6466491"/>
                  </a:lnTo>
                  <a:lnTo>
                    <a:pt x="102821" y="6364924"/>
                  </a:lnTo>
                  <a:lnTo>
                    <a:pt x="100203" y="6263355"/>
                  </a:lnTo>
                  <a:lnTo>
                    <a:pt x="95466" y="6072911"/>
                  </a:lnTo>
                  <a:lnTo>
                    <a:pt x="91110" y="5895163"/>
                  </a:lnTo>
                  <a:lnTo>
                    <a:pt x="85128" y="5641231"/>
                  </a:lnTo>
                  <a:lnTo>
                    <a:pt x="78906" y="5374601"/>
                  </a:lnTo>
                  <a:lnTo>
                    <a:pt x="71386" y="5044485"/>
                  </a:lnTo>
                  <a:lnTo>
                    <a:pt x="64284" y="4727063"/>
                  </a:lnTo>
                  <a:lnTo>
                    <a:pt x="56773" y="4384245"/>
                  </a:lnTo>
                  <a:lnTo>
                    <a:pt x="50769" y="4104909"/>
                  </a:lnTo>
                  <a:lnTo>
                    <a:pt x="45137" y="3838268"/>
                  </a:lnTo>
                  <a:lnTo>
                    <a:pt x="15204" y="2301859"/>
                  </a:lnTo>
                  <a:lnTo>
                    <a:pt x="12795" y="2162180"/>
                  </a:lnTo>
                  <a:lnTo>
                    <a:pt x="10886" y="2047895"/>
                  </a:lnTo>
                  <a:lnTo>
                    <a:pt x="9027" y="1933610"/>
                  </a:lnTo>
                  <a:lnTo>
                    <a:pt x="5962" y="1730431"/>
                  </a:lnTo>
                  <a:lnTo>
                    <a:pt x="4511" y="1628840"/>
                  </a:lnTo>
                  <a:lnTo>
                    <a:pt x="3365" y="1539945"/>
                  </a:lnTo>
                  <a:lnTo>
                    <a:pt x="2690" y="1489149"/>
                  </a:lnTo>
                  <a:lnTo>
                    <a:pt x="1879" y="1412950"/>
                  </a:lnTo>
                  <a:lnTo>
                    <a:pt x="1129" y="1336750"/>
                  </a:lnTo>
                  <a:lnTo>
                    <a:pt x="441" y="1260549"/>
                  </a:lnTo>
                  <a:lnTo>
                    <a:pt x="368" y="1235146"/>
                  </a:lnTo>
                  <a:lnTo>
                    <a:pt x="64" y="1197045"/>
                  </a:lnTo>
                  <a:lnTo>
                    <a:pt x="0" y="1146236"/>
                  </a:lnTo>
                  <a:lnTo>
                    <a:pt x="2" y="1095426"/>
                  </a:lnTo>
                  <a:lnTo>
                    <a:pt x="29" y="1070021"/>
                  </a:lnTo>
                  <a:lnTo>
                    <a:pt x="320" y="1057313"/>
                  </a:lnTo>
                  <a:lnTo>
                    <a:pt x="382" y="1031907"/>
                  </a:lnTo>
                  <a:lnTo>
                    <a:pt x="1053" y="1006489"/>
                  </a:lnTo>
                  <a:lnTo>
                    <a:pt x="1416" y="993780"/>
                  </a:lnTo>
                  <a:lnTo>
                    <a:pt x="1950" y="942960"/>
                  </a:lnTo>
                  <a:lnTo>
                    <a:pt x="1365" y="892161"/>
                  </a:lnTo>
                  <a:lnTo>
                    <a:pt x="406" y="841370"/>
                  </a:lnTo>
                  <a:lnTo>
                    <a:pt x="68" y="803270"/>
                  </a:lnTo>
                  <a:lnTo>
                    <a:pt x="602" y="752450"/>
                  </a:lnTo>
                  <a:lnTo>
                    <a:pt x="1494" y="701623"/>
                  </a:lnTo>
                  <a:lnTo>
                    <a:pt x="2478" y="638091"/>
                  </a:lnTo>
                  <a:lnTo>
                    <a:pt x="3913" y="587254"/>
                  </a:lnTo>
                  <a:lnTo>
                    <a:pt x="5416" y="536415"/>
                  </a:lnTo>
                  <a:lnTo>
                    <a:pt x="6851" y="485577"/>
                  </a:lnTo>
                  <a:lnTo>
                    <a:pt x="8083" y="434744"/>
                  </a:lnTo>
                  <a:lnTo>
                    <a:pt x="8974" y="383917"/>
                  </a:lnTo>
                  <a:lnTo>
                    <a:pt x="12613" y="371143"/>
                  </a:lnTo>
                  <a:lnTo>
                    <a:pt x="1169403" y="348606"/>
                  </a:lnTo>
                  <a:lnTo>
                    <a:pt x="1016439" y="364289"/>
                  </a:lnTo>
                  <a:lnTo>
                    <a:pt x="611445" y="372179"/>
                  </a:lnTo>
                  <a:lnTo>
                    <a:pt x="561585" y="385853"/>
                  </a:lnTo>
                  <a:lnTo>
                    <a:pt x="215297" y="392599"/>
                  </a:lnTo>
                  <a:lnTo>
                    <a:pt x="166814" y="406246"/>
                  </a:lnTo>
                  <a:lnTo>
                    <a:pt x="94548" y="407654"/>
                  </a:lnTo>
                  <a:lnTo>
                    <a:pt x="69004" y="471664"/>
                  </a:lnTo>
                  <a:lnTo>
                    <a:pt x="68339" y="522487"/>
                  </a:lnTo>
                  <a:lnTo>
                    <a:pt x="68105" y="573301"/>
                  </a:lnTo>
                  <a:lnTo>
                    <a:pt x="68316" y="687618"/>
                  </a:lnTo>
                  <a:lnTo>
                    <a:pt x="68082" y="738433"/>
                  </a:lnTo>
                  <a:lnTo>
                    <a:pt x="67416" y="789255"/>
                  </a:lnTo>
                  <a:lnTo>
                    <a:pt x="67255" y="840068"/>
                  </a:lnTo>
                  <a:lnTo>
                    <a:pt x="66936" y="890884"/>
                  </a:lnTo>
                  <a:lnTo>
                    <a:pt x="66495" y="941702"/>
                  </a:lnTo>
                  <a:lnTo>
                    <a:pt x="65966" y="992522"/>
                  </a:lnTo>
                  <a:lnTo>
                    <a:pt x="63957" y="1132288"/>
                  </a:lnTo>
                  <a:lnTo>
                    <a:pt x="63428" y="1183108"/>
                  </a:lnTo>
                  <a:lnTo>
                    <a:pt x="62987" y="1233926"/>
                  </a:lnTo>
                  <a:lnTo>
                    <a:pt x="62668" y="1284742"/>
                  </a:lnTo>
                  <a:lnTo>
                    <a:pt x="62260" y="1322857"/>
                  </a:lnTo>
                  <a:lnTo>
                    <a:pt x="61863" y="1348269"/>
                  </a:lnTo>
                  <a:lnTo>
                    <a:pt x="61549" y="1373680"/>
                  </a:lnTo>
                  <a:lnTo>
                    <a:pt x="61421" y="1386385"/>
                  </a:lnTo>
                  <a:lnTo>
                    <a:pt x="61720" y="1437189"/>
                  </a:lnTo>
                  <a:lnTo>
                    <a:pt x="62094" y="1487991"/>
                  </a:lnTo>
                  <a:lnTo>
                    <a:pt x="62543" y="1538792"/>
                  </a:lnTo>
                  <a:lnTo>
                    <a:pt x="63738" y="1627686"/>
                  </a:lnTo>
                  <a:lnTo>
                    <a:pt x="64642" y="1691180"/>
                  </a:lnTo>
                  <a:lnTo>
                    <a:pt x="66040" y="1780070"/>
                  </a:lnTo>
                  <a:lnTo>
                    <a:pt x="67504" y="1868958"/>
                  </a:lnTo>
                  <a:lnTo>
                    <a:pt x="69278" y="1970543"/>
                  </a:lnTo>
                  <a:lnTo>
                    <a:pt x="70654" y="2046731"/>
                  </a:lnTo>
                  <a:lnTo>
                    <a:pt x="73252" y="2186407"/>
                  </a:lnTo>
                  <a:lnTo>
                    <a:pt x="78965" y="2478451"/>
                  </a:lnTo>
                  <a:lnTo>
                    <a:pt x="82843" y="2668911"/>
                  </a:lnTo>
                  <a:lnTo>
                    <a:pt x="87613" y="2897462"/>
                  </a:lnTo>
                  <a:lnTo>
                    <a:pt x="91651" y="3087919"/>
                  </a:lnTo>
                  <a:lnTo>
                    <a:pt x="98853" y="3418042"/>
                  </a:lnTo>
                  <a:lnTo>
                    <a:pt x="104196" y="3659283"/>
                  </a:lnTo>
                  <a:lnTo>
                    <a:pt x="110790" y="3951310"/>
                  </a:lnTo>
                  <a:lnTo>
                    <a:pt x="117490" y="4243335"/>
                  </a:lnTo>
                  <a:lnTo>
                    <a:pt x="124281" y="4535358"/>
                  </a:lnTo>
                  <a:lnTo>
                    <a:pt x="130895" y="4814683"/>
                  </a:lnTo>
                  <a:lnTo>
                    <a:pt x="137937" y="5106701"/>
                  </a:lnTo>
                  <a:lnTo>
                    <a:pt x="144784" y="5386020"/>
                  </a:lnTo>
                  <a:lnTo>
                    <a:pt x="149505" y="5576465"/>
                  </a:lnTo>
                  <a:lnTo>
                    <a:pt x="155323" y="5804995"/>
                  </a:lnTo>
                  <a:lnTo>
                    <a:pt x="162313" y="6071609"/>
                  </a:lnTo>
                  <a:lnTo>
                    <a:pt x="164405" y="6147783"/>
                  </a:lnTo>
                  <a:lnTo>
                    <a:pt x="168051" y="6274736"/>
                  </a:lnTo>
                  <a:lnTo>
                    <a:pt x="169600" y="6325515"/>
                  </a:lnTo>
                  <a:lnTo>
                    <a:pt x="170883" y="6363597"/>
                  </a:lnTo>
                  <a:lnTo>
                    <a:pt x="171639" y="6388988"/>
                  </a:lnTo>
                  <a:lnTo>
                    <a:pt x="173131" y="6427066"/>
                  </a:lnTo>
                  <a:lnTo>
                    <a:pt x="173367" y="6427061"/>
                  </a:lnTo>
                  <a:lnTo>
                    <a:pt x="177201" y="6617523"/>
                  </a:lnTo>
                  <a:lnTo>
                    <a:pt x="178843" y="6693705"/>
                  </a:lnTo>
                  <a:lnTo>
                    <a:pt x="180038" y="6744491"/>
                  </a:lnTo>
                  <a:lnTo>
                    <a:pt x="181313" y="6795276"/>
                  </a:lnTo>
                  <a:lnTo>
                    <a:pt x="182683" y="6846059"/>
                  </a:lnTo>
                  <a:lnTo>
                    <a:pt x="184160" y="6896840"/>
                  </a:lnTo>
                  <a:lnTo>
                    <a:pt x="185759" y="6947619"/>
                  </a:lnTo>
                  <a:lnTo>
                    <a:pt x="187493" y="6998394"/>
                  </a:lnTo>
                  <a:lnTo>
                    <a:pt x="189376" y="7049167"/>
                  </a:lnTo>
                  <a:lnTo>
                    <a:pt x="190632" y="7099953"/>
                  </a:lnTo>
                  <a:lnTo>
                    <a:pt x="192336" y="7150729"/>
                  </a:lnTo>
                  <a:lnTo>
                    <a:pt x="194359" y="7201499"/>
                  </a:lnTo>
                  <a:lnTo>
                    <a:pt x="196575" y="7252266"/>
                  </a:lnTo>
                  <a:lnTo>
                    <a:pt x="198855" y="7303031"/>
                  </a:lnTo>
                  <a:lnTo>
                    <a:pt x="201071" y="7353797"/>
                  </a:lnTo>
                  <a:lnTo>
                    <a:pt x="203094" y="7404568"/>
                  </a:lnTo>
                  <a:lnTo>
                    <a:pt x="204798" y="7455344"/>
                  </a:lnTo>
                  <a:lnTo>
                    <a:pt x="206055" y="7506129"/>
                  </a:lnTo>
                  <a:lnTo>
                    <a:pt x="208671" y="7645805"/>
                  </a:lnTo>
                  <a:lnTo>
                    <a:pt x="209517" y="7696598"/>
                  </a:lnTo>
                  <a:lnTo>
                    <a:pt x="210269" y="7747393"/>
                  </a:lnTo>
                  <a:lnTo>
                    <a:pt x="210905" y="7798190"/>
                  </a:lnTo>
                  <a:lnTo>
                    <a:pt x="211486" y="7887096"/>
                  </a:lnTo>
                  <a:lnTo>
                    <a:pt x="211632" y="7937902"/>
                  </a:lnTo>
                  <a:lnTo>
                    <a:pt x="211569" y="7988713"/>
                  </a:lnTo>
                  <a:lnTo>
                    <a:pt x="212063" y="8014109"/>
                  </a:lnTo>
                  <a:lnTo>
                    <a:pt x="214805" y="8039460"/>
                  </a:lnTo>
                  <a:lnTo>
                    <a:pt x="222036" y="8052021"/>
                  </a:lnTo>
                  <a:lnTo>
                    <a:pt x="234121" y="8051786"/>
                  </a:lnTo>
                  <a:lnTo>
                    <a:pt x="251918" y="8064142"/>
                  </a:lnTo>
                  <a:lnTo>
                    <a:pt x="1548680" y="8038877"/>
                  </a:lnTo>
                  <a:lnTo>
                    <a:pt x="1600693" y="8050566"/>
                  </a:lnTo>
                  <a:lnTo>
                    <a:pt x="12668980" y="7834927"/>
                  </a:lnTo>
                  <a:lnTo>
                    <a:pt x="12719059" y="7846653"/>
                  </a:lnTo>
                  <a:lnTo>
                    <a:pt x="13466794" y="7832086"/>
                  </a:lnTo>
                  <a:lnTo>
                    <a:pt x="13517137" y="7843807"/>
                  </a:lnTo>
                  <a:lnTo>
                    <a:pt x="14068183" y="7833071"/>
                  </a:lnTo>
                  <a:lnTo>
                    <a:pt x="14118525" y="7844793"/>
                  </a:lnTo>
                  <a:close/>
                </a:path>
                <a:path w="15195550" h="8129270">
                  <a:moveTo>
                    <a:pt x="11226253" y="7863035"/>
                  </a:moveTo>
                  <a:lnTo>
                    <a:pt x="5812766" y="7968504"/>
                  </a:lnTo>
                  <a:lnTo>
                    <a:pt x="8264772" y="7908030"/>
                  </a:lnTo>
                  <a:lnTo>
                    <a:pt x="11176515" y="7851301"/>
                  </a:lnTo>
                  <a:lnTo>
                    <a:pt x="11226253" y="7863035"/>
                  </a:lnTo>
                  <a:close/>
                </a:path>
                <a:path w="15195550" h="8129270">
                  <a:moveTo>
                    <a:pt x="4422551" y="8071804"/>
                  </a:moveTo>
                  <a:lnTo>
                    <a:pt x="1986239" y="8119269"/>
                  </a:lnTo>
                  <a:lnTo>
                    <a:pt x="1620113" y="8113700"/>
                  </a:lnTo>
                  <a:lnTo>
                    <a:pt x="1111696" y="8123605"/>
                  </a:lnTo>
                  <a:lnTo>
                    <a:pt x="1009861" y="8112887"/>
                  </a:lnTo>
                  <a:lnTo>
                    <a:pt x="7736008" y="7981844"/>
                  </a:lnTo>
                  <a:lnTo>
                    <a:pt x="4899724" y="8049805"/>
                  </a:lnTo>
                  <a:lnTo>
                    <a:pt x="4422551" y="8071804"/>
                  </a:lnTo>
                  <a:close/>
                </a:path>
              </a:pathLst>
            </a:custGeom>
            <a:solidFill>
              <a:srgbClr val="373734"/>
            </a:solidFill>
          </p:spPr>
          <p:txBody>
            <a:bodyPr wrap="square" lIns="0" tIns="0" rIns="0" bIns="0" rtlCol="0"/>
            <a:lstStyle/>
            <a:p>
              <a:endParaRPr/>
            </a:p>
          </p:txBody>
        </p:sp>
      </p:grpSp>
      <p:grpSp>
        <p:nvGrpSpPr>
          <p:cNvPr id="6" name="object 6"/>
          <p:cNvGrpSpPr/>
          <p:nvPr/>
        </p:nvGrpSpPr>
        <p:grpSpPr>
          <a:xfrm>
            <a:off x="1601964" y="0"/>
            <a:ext cx="15231110" cy="2189480"/>
            <a:chOff x="1601964" y="0"/>
            <a:chExt cx="15231110" cy="2189480"/>
          </a:xfrm>
        </p:grpSpPr>
        <p:sp>
          <p:nvSpPr>
            <p:cNvPr id="7" name="object 7"/>
            <p:cNvSpPr/>
            <p:nvPr/>
          </p:nvSpPr>
          <p:spPr>
            <a:xfrm>
              <a:off x="1816177" y="1"/>
              <a:ext cx="14986635" cy="1653539"/>
            </a:xfrm>
            <a:custGeom>
              <a:avLst/>
              <a:gdLst/>
              <a:ahLst/>
              <a:cxnLst/>
              <a:rect l="l" t="t" r="r" b="b"/>
              <a:pathLst>
                <a:path w="14986635" h="1653539">
                  <a:moveTo>
                    <a:pt x="14986465" y="0"/>
                  </a:moveTo>
                  <a:lnTo>
                    <a:pt x="14984904" y="921796"/>
                  </a:lnTo>
                  <a:lnTo>
                    <a:pt x="14929323" y="1607710"/>
                  </a:lnTo>
                  <a:lnTo>
                    <a:pt x="7511062" y="1653324"/>
                  </a:lnTo>
                  <a:lnTo>
                    <a:pt x="44302" y="1625169"/>
                  </a:lnTo>
                  <a:lnTo>
                    <a:pt x="0" y="0"/>
                  </a:lnTo>
                  <a:lnTo>
                    <a:pt x="14986465" y="0"/>
                  </a:lnTo>
                  <a:close/>
                </a:path>
              </a:pathLst>
            </a:custGeom>
            <a:solidFill>
              <a:srgbClr val="FFFFFF"/>
            </a:solidFill>
          </p:spPr>
          <p:txBody>
            <a:bodyPr wrap="square" lIns="0" tIns="0" rIns="0" bIns="0" rtlCol="0"/>
            <a:lstStyle/>
            <a:p>
              <a:endParaRPr/>
            </a:p>
          </p:txBody>
        </p:sp>
        <p:sp>
          <p:nvSpPr>
            <p:cNvPr id="8" name="object 8"/>
            <p:cNvSpPr/>
            <p:nvPr/>
          </p:nvSpPr>
          <p:spPr>
            <a:xfrm>
              <a:off x="1766364" y="1812"/>
              <a:ext cx="15066644" cy="1698625"/>
            </a:xfrm>
            <a:custGeom>
              <a:avLst/>
              <a:gdLst/>
              <a:ahLst/>
              <a:cxnLst/>
              <a:rect l="l" t="t" r="r" b="b"/>
              <a:pathLst>
                <a:path w="15066644" h="1698625">
                  <a:moveTo>
                    <a:pt x="2200487" y="1680156"/>
                  </a:moveTo>
                  <a:lnTo>
                    <a:pt x="5693719" y="1686070"/>
                  </a:lnTo>
                  <a:lnTo>
                    <a:pt x="5594439" y="1698602"/>
                  </a:lnTo>
                  <a:lnTo>
                    <a:pt x="2351853" y="1693112"/>
                  </a:lnTo>
                  <a:lnTo>
                    <a:pt x="2200487" y="1680156"/>
                  </a:lnTo>
                  <a:close/>
                </a:path>
                <a:path w="15066644" h="1698625">
                  <a:moveTo>
                    <a:pt x="1140044" y="1665660"/>
                  </a:moveTo>
                  <a:lnTo>
                    <a:pt x="11722621" y="1683578"/>
                  </a:lnTo>
                  <a:lnTo>
                    <a:pt x="9912342" y="1693213"/>
                  </a:lnTo>
                  <a:lnTo>
                    <a:pt x="1191597" y="1678447"/>
                  </a:lnTo>
                  <a:lnTo>
                    <a:pt x="1140044" y="1665660"/>
                  </a:lnTo>
                  <a:close/>
                </a:path>
                <a:path w="15066644" h="1698625">
                  <a:moveTo>
                    <a:pt x="727462" y="1652261"/>
                  </a:moveTo>
                  <a:lnTo>
                    <a:pt x="12969175" y="1672988"/>
                  </a:lnTo>
                  <a:lnTo>
                    <a:pt x="12919758" y="1685605"/>
                  </a:lnTo>
                  <a:lnTo>
                    <a:pt x="779016" y="1665049"/>
                  </a:lnTo>
                  <a:lnTo>
                    <a:pt x="727462" y="1652261"/>
                  </a:lnTo>
                  <a:close/>
                </a:path>
                <a:path w="15066644" h="1698625">
                  <a:moveTo>
                    <a:pt x="175881" y="1638628"/>
                  </a:moveTo>
                  <a:lnTo>
                    <a:pt x="13466100" y="1661130"/>
                  </a:lnTo>
                  <a:lnTo>
                    <a:pt x="13314364" y="1673573"/>
                  </a:lnTo>
                  <a:lnTo>
                    <a:pt x="219272" y="1651401"/>
                  </a:lnTo>
                  <a:lnTo>
                    <a:pt x="175881" y="1638628"/>
                  </a:lnTo>
                  <a:close/>
                </a:path>
                <a:path w="15066644" h="1698625">
                  <a:moveTo>
                    <a:pt x="7166120" y="72"/>
                  </a:moveTo>
                  <a:lnTo>
                    <a:pt x="65678" y="139"/>
                  </a:lnTo>
                  <a:lnTo>
                    <a:pt x="64570" y="25537"/>
                  </a:lnTo>
                  <a:lnTo>
                    <a:pt x="62280" y="50933"/>
                  </a:lnTo>
                  <a:lnTo>
                    <a:pt x="60697" y="89030"/>
                  </a:lnTo>
                  <a:lnTo>
                    <a:pt x="61686" y="114432"/>
                  </a:lnTo>
                  <a:lnTo>
                    <a:pt x="62311" y="139833"/>
                  </a:lnTo>
                  <a:lnTo>
                    <a:pt x="66477" y="190640"/>
                  </a:lnTo>
                  <a:lnTo>
                    <a:pt x="71400" y="228749"/>
                  </a:lnTo>
                  <a:lnTo>
                    <a:pt x="73706" y="241452"/>
                  </a:lnTo>
                  <a:lnTo>
                    <a:pt x="76136" y="279557"/>
                  </a:lnTo>
                  <a:lnTo>
                    <a:pt x="78705" y="317661"/>
                  </a:lnTo>
                  <a:lnTo>
                    <a:pt x="81367" y="368466"/>
                  </a:lnTo>
                  <a:lnTo>
                    <a:pt x="84114" y="419270"/>
                  </a:lnTo>
                  <a:lnTo>
                    <a:pt x="86900" y="482775"/>
                  </a:lnTo>
                  <a:lnTo>
                    <a:pt x="92541" y="609785"/>
                  </a:lnTo>
                  <a:lnTo>
                    <a:pt x="95323" y="685990"/>
                  </a:lnTo>
                  <a:lnTo>
                    <a:pt x="98077" y="749494"/>
                  </a:lnTo>
                  <a:lnTo>
                    <a:pt x="100736" y="825699"/>
                  </a:lnTo>
                  <a:lnTo>
                    <a:pt x="103293" y="901904"/>
                  </a:lnTo>
                  <a:lnTo>
                    <a:pt x="105742" y="965408"/>
                  </a:lnTo>
                  <a:lnTo>
                    <a:pt x="108016" y="1041612"/>
                  </a:lnTo>
                  <a:lnTo>
                    <a:pt x="110128" y="1105115"/>
                  </a:lnTo>
                  <a:lnTo>
                    <a:pt x="112053" y="1155919"/>
                  </a:lnTo>
                  <a:lnTo>
                    <a:pt x="113721" y="1219422"/>
                  </a:lnTo>
                  <a:lnTo>
                    <a:pt x="115169" y="1257524"/>
                  </a:lnTo>
                  <a:lnTo>
                    <a:pt x="116306" y="1308326"/>
                  </a:lnTo>
                  <a:lnTo>
                    <a:pt x="117170" y="1333728"/>
                  </a:lnTo>
                  <a:lnTo>
                    <a:pt x="117691" y="1359129"/>
                  </a:lnTo>
                  <a:lnTo>
                    <a:pt x="117864" y="1371829"/>
                  </a:lnTo>
                  <a:lnTo>
                    <a:pt x="123651" y="1397239"/>
                  </a:lnTo>
                  <a:lnTo>
                    <a:pt x="135184" y="1473458"/>
                  </a:lnTo>
                  <a:lnTo>
                    <a:pt x="140972" y="1498868"/>
                  </a:lnTo>
                  <a:lnTo>
                    <a:pt x="145415" y="1536976"/>
                  </a:lnTo>
                  <a:lnTo>
                    <a:pt x="159462" y="1549700"/>
                  </a:lnTo>
                  <a:lnTo>
                    <a:pt x="192628" y="1562456"/>
                  </a:lnTo>
                  <a:lnTo>
                    <a:pt x="301256" y="1562640"/>
                  </a:lnTo>
                  <a:lnTo>
                    <a:pt x="323519" y="1575377"/>
                  </a:lnTo>
                  <a:lnTo>
                    <a:pt x="445817" y="1575585"/>
                  </a:lnTo>
                  <a:lnTo>
                    <a:pt x="643266" y="1588619"/>
                  </a:lnTo>
                  <a:lnTo>
                    <a:pt x="891547" y="1589039"/>
                  </a:lnTo>
                  <a:lnTo>
                    <a:pt x="941134" y="1601823"/>
                  </a:lnTo>
                  <a:lnTo>
                    <a:pt x="1491567" y="1602755"/>
                  </a:lnTo>
                  <a:lnTo>
                    <a:pt x="1593827" y="1615628"/>
                  </a:lnTo>
                  <a:lnTo>
                    <a:pt x="2517319" y="1617192"/>
                  </a:lnTo>
                  <a:lnTo>
                    <a:pt x="2978814" y="1630673"/>
                  </a:lnTo>
                  <a:lnTo>
                    <a:pt x="13875970" y="1649124"/>
                  </a:lnTo>
                  <a:lnTo>
                    <a:pt x="13721725" y="1661562"/>
                  </a:lnTo>
                  <a:lnTo>
                    <a:pt x="117364" y="1638528"/>
                  </a:lnTo>
                  <a:lnTo>
                    <a:pt x="91846" y="1600385"/>
                  </a:lnTo>
                  <a:lnTo>
                    <a:pt x="88773" y="1549580"/>
                  </a:lnTo>
                  <a:lnTo>
                    <a:pt x="86508" y="1524176"/>
                  </a:lnTo>
                  <a:lnTo>
                    <a:pt x="81350" y="1486067"/>
                  </a:lnTo>
                  <a:lnTo>
                    <a:pt x="76899" y="1460660"/>
                  </a:lnTo>
                  <a:lnTo>
                    <a:pt x="72469" y="1422552"/>
                  </a:lnTo>
                  <a:lnTo>
                    <a:pt x="67288" y="1397143"/>
                  </a:lnTo>
                  <a:lnTo>
                    <a:pt x="67094" y="1384443"/>
                  </a:lnTo>
                  <a:lnTo>
                    <a:pt x="66509" y="1359042"/>
                  </a:lnTo>
                  <a:lnTo>
                    <a:pt x="65541" y="1333640"/>
                  </a:lnTo>
                  <a:lnTo>
                    <a:pt x="64261" y="1282838"/>
                  </a:lnTo>
                  <a:lnTo>
                    <a:pt x="62634" y="1244735"/>
                  </a:lnTo>
                  <a:lnTo>
                    <a:pt x="60753" y="1181232"/>
                  </a:lnTo>
                  <a:lnTo>
                    <a:pt x="58582" y="1130428"/>
                  </a:lnTo>
                  <a:lnTo>
                    <a:pt x="56214" y="1054224"/>
                  </a:lnTo>
                  <a:lnTo>
                    <a:pt x="53614" y="990720"/>
                  </a:lnTo>
                  <a:lnTo>
                    <a:pt x="50853" y="914515"/>
                  </a:lnTo>
                  <a:lnTo>
                    <a:pt x="47918" y="851010"/>
                  </a:lnTo>
                  <a:lnTo>
                    <a:pt x="44879" y="774804"/>
                  </a:lnTo>
                  <a:lnTo>
                    <a:pt x="41745" y="698599"/>
                  </a:lnTo>
                  <a:lnTo>
                    <a:pt x="38522" y="635093"/>
                  </a:lnTo>
                  <a:lnTo>
                    <a:pt x="35282" y="558888"/>
                  </a:lnTo>
                  <a:lnTo>
                    <a:pt x="32011" y="495382"/>
                  </a:lnTo>
                  <a:lnTo>
                    <a:pt x="28737" y="444577"/>
                  </a:lnTo>
                  <a:lnTo>
                    <a:pt x="25534" y="381071"/>
                  </a:lnTo>
                  <a:lnTo>
                    <a:pt x="22385" y="330266"/>
                  </a:lnTo>
                  <a:lnTo>
                    <a:pt x="19320" y="292160"/>
                  </a:lnTo>
                  <a:lnTo>
                    <a:pt x="16368" y="266755"/>
                  </a:lnTo>
                  <a:lnTo>
                    <a:pt x="13579" y="241351"/>
                  </a:lnTo>
                  <a:lnTo>
                    <a:pt x="10960" y="228646"/>
                  </a:lnTo>
                  <a:lnTo>
                    <a:pt x="2774" y="177832"/>
                  </a:lnTo>
                  <a:lnTo>
                    <a:pt x="0" y="127028"/>
                  </a:lnTo>
                  <a:lnTo>
                    <a:pt x="583" y="76228"/>
                  </a:lnTo>
                  <a:lnTo>
                    <a:pt x="2473" y="25432"/>
                  </a:lnTo>
                  <a:lnTo>
                    <a:pt x="3080" y="33"/>
                  </a:lnTo>
                  <a:lnTo>
                    <a:pt x="7166120" y="72"/>
                  </a:lnTo>
                  <a:close/>
                </a:path>
                <a:path w="15066644" h="1698625">
                  <a:moveTo>
                    <a:pt x="6079212" y="1623223"/>
                  </a:moveTo>
                  <a:lnTo>
                    <a:pt x="14280805" y="1637109"/>
                  </a:lnTo>
                  <a:lnTo>
                    <a:pt x="14230576" y="1649724"/>
                  </a:lnTo>
                  <a:lnTo>
                    <a:pt x="5686752" y="1635258"/>
                  </a:lnTo>
                  <a:lnTo>
                    <a:pt x="6079212" y="1623223"/>
                  </a:lnTo>
                  <a:close/>
                </a:path>
                <a:path w="15066644" h="1698625">
                  <a:moveTo>
                    <a:pt x="12318940" y="1621087"/>
                  </a:moveTo>
                  <a:lnTo>
                    <a:pt x="14680404" y="1625086"/>
                  </a:lnTo>
                  <a:lnTo>
                    <a:pt x="14630543" y="1637701"/>
                  </a:lnTo>
                  <a:lnTo>
                    <a:pt x="12267480" y="1633700"/>
                  </a:lnTo>
                  <a:lnTo>
                    <a:pt x="12318940" y="1621087"/>
                  </a:lnTo>
                  <a:close/>
                </a:path>
                <a:path w="15066644" h="1698625">
                  <a:moveTo>
                    <a:pt x="11181942" y="1619162"/>
                  </a:moveTo>
                  <a:lnTo>
                    <a:pt x="11444497" y="1619607"/>
                  </a:lnTo>
                  <a:lnTo>
                    <a:pt x="11547351" y="1632481"/>
                  </a:lnTo>
                  <a:lnTo>
                    <a:pt x="9136217" y="1628399"/>
                  </a:lnTo>
                  <a:lnTo>
                    <a:pt x="11181942" y="1619162"/>
                  </a:lnTo>
                  <a:close/>
                </a:path>
                <a:path w="15066644" h="1698625">
                  <a:moveTo>
                    <a:pt x="12886963" y="1609349"/>
                  </a:moveTo>
                  <a:lnTo>
                    <a:pt x="14921000" y="1612793"/>
                  </a:lnTo>
                  <a:lnTo>
                    <a:pt x="14874047" y="1625413"/>
                  </a:lnTo>
                  <a:lnTo>
                    <a:pt x="12833318" y="1621958"/>
                  </a:lnTo>
                  <a:lnTo>
                    <a:pt x="12886963" y="1609349"/>
                  </a:lnTo>
                  <a:close/>
                </a:path>
                <a:path w="15066644" h="1698625">
                  <a:moveTo>
                    <a:pt x="13513716" y="1597710"/>
                  </a:moveTo>
                  <a:lnTo>
                    <a:pt x="15025791" y="1600270"/>
                  </a:lnTo>
                  <a:lnTo>
                    <a:pt x="14995649" y="1612919"/>
                  </a:lnTo>
                  <a:lnTo>
                    <a:pt x="13358975" y="1610148"/>
                  </a:lnTo>
                  <a:lnTo>
                    <a:pt x="13513716" y="1597710"/>
                  </a:lnTo>
                  <a:close/>
                </a:path>
                <a:path w="15066644" h="1698625">
                  <a:moveTo>
                    <a:pt x="15054303" y="116"/>
                  </a:moveTo>
                  <a:lnTo>
                    <a:pt x="15056010" y="38219"/>
                  </a:lnTo>
                  <a:lnTo>
                    <a:pt x="15055560" y="89018"/>
                  </a:lnTo>
                  <a:lnTo>
                    <a:pt x="15056467" y="101720"/>
                  </a:lnTo>
                  <a:lnTo>
                    <a:pt x="15057406" y="127122"/>
                  </a:lnTo>
                  <a:lnTo>
                    <a:pt x="15058382" y="152523"/>
                  </a:lnTo>
                  <a:lnTo>
                    <a:pt x="15059358" y="190625"/>
                  </a:lnTo>
                  <a:lnTo>
                    <a:pt x="15061267" y="292228"/>
                  </a:lnTo>
                  <a:lnTo>
                    <a:pt x="15062189" y="343030"/>
                  </a:lnTo>
                  <a:lnTo>
                    <a:pt x="15063048" y="406532"/>
                  </a:lnTo>
                  <a:lnTo>
                    <a:pt x="15063848" y="470033"/>
                  </a:lnTo>
                  <a:lnTo>
                    <a:pt x="15064574" y="533534"/>
                  </a:lnTo>
                  <a:lnTo>
                    <a:pt x="15065717" y="673237"/>
                  </a:lnTo>
                  <a:lnTo>
                    <a:pt x="15066103" y="749437"/>
                  </a:lnTo>
                  <a:lnTo>
                    <a:pt x="15066372" y="812938"/>
                  </a:lnTo>
                  <a:lnTo>
                    <a:pt x="15066073" y="1028838"/>
                  </a:lnTo>
                  <a:lnTo>
                    <a:pt x="15065730" y="1079637"/>
                  </a:lnTo>
                  <a:lnTo>
                    <a:pt x="15065070" y="1143136"/>
                  </a:lnTo>
                  <a:lnTo>
                    <a:pt x="15064199" y="1193935"/>
                  </a:lnTo>
                  <a:lnTo>
                    <a:pt x="15063078" y="1244733"/>
                  </a:lnTo>
                  <a:lnTo>
                    <a:pt x="15061691" y="1295531"/>
                  </a:lnTo>
                  <a:lnTo>
                    <a:pt x="15060045" y="1333628"/>
                  </a:lnTo>
                  <a:lnTo>
                    <a:pt x="15055888" y="1384421"/>
                  </a:lnTo>
                  <a:lnTo>
                    <a:pt x="15053345" y="1397117"/>
                  </a:lnTo>
                  <a:lnTo>
                    <a:pt x="15051623" y="1409814"/>
                  </a:lnTo>
                  <a:lnTo>
                    <a:pt x="15051094" y="1435213"/>
                  </a:lnTo>
                  <a:lnTo>
                    <a:pt x="15049350" y="1460610"/>
                  </a:lnTo>
                  <a:lnTo>
                    <a:pt x="15045806" y="1473304"/>
                  </a:lnTo>
                  <a:lnTo>
                    <a:pt x="15041512" y="1498697"/>
                  </a:lnTo>
                  <a:lnTo>
                    <a:pt x="15037196" y="1536790"/>
                  </a:lnTo>
                  <a:lnTo>
                    <a:pt x="15033587" y="1587584"/>
                  </a:lnTo>
                  <a:lnTo>
                    <a:pt x="15029678" y="1600277"/>
                  </a:lnTo>
                  <a:lnTo>
                    <a:pt x="13872734" y="1598318"/>
                  </a:lnTo>
                  <a:lnTo>
                    <a:pt x="14025988" y="1585878"/>
                  </a:lnTo>
                  <a:lnTo>
                    <a:pt x="14431035" y="1586563"/>
                  </a:lnTo>
                  <a:lnTo>
                    <a:pt x="14481171" y="1573948"/>
                  </a:lnTo>
                  <a:lnTo>
                    <a:pt x="14827506" y="1574535"/>
                  </a:lnTo>
                  <a:lnTo>
                    <a:pt x="14876264" y="1561917"/>
                  </a:lnTo>
                  <a:lnTo>
                    <a:pt x="14963177" y="1562064"/>
                  </a:lnTo>
                  <a:lnTo>
                    <a:pt x="14971276" y="1549378"/>
                  </a:lnTo>
                  <a:lnTo>
                    <a:pt x="14975388" y="1523985"/>
                  </a:lnTo>
                  <a:lnTo>
                    <a:pt x="14977739" y="1498589"/>
                  </a:lnTo>
                  <a:lnTo>
                    <a:pt x="14980962" y="1460494"/>
                  </a:lnTo>
                  <a:lnTo>
                    <a:pt x="14983292" y="1447798"/>
                  </a:lnTo>
                  <a:lnTo>
                    <a:pt x="14986879" y="1409704"/>
                  </a:lnTo>
                  <a:lnTo>
                    <a:pt x="14995468" y="1358919"/>
                  </a:lnTo>
                  <a:lnTo>
                    <a:pt x="14999055" y="1320825"/>
                  </a:lnTo>
                  <a:lnTo>
                    <a:pt x="15002413" y="1282730"/>
                  </a:lnTo>
                  <a:lnTo>
                    <a:pt x="15004410" y="1219234"/>
                  </a:lnTo>
                  <a:lnTo>
                    <a:pt x="15004972" y="1168434"/>
                  </a:lnTo>
                  <a:lnTo>
                    <a:pt x="15005219" y="1028735"/>
                  </a:lnTo>
                  <a:lnTo>
                    <a:pt x="15005104" y="990634"/>
                  </a:lnTo>
                  <a:lnTo>
                    <a:pt x="15004720" y="914434"/>
                  </a:lnTo>
                  <a:lnTo>
                    <a:pt x="15003385" y="774731"/>
                  </a:lnTo>
                  <a:lnTo>
                    <a:pt x="15002501" y="698530"/>
                  </a:lnTo>
                  <a:lnTo>
                    <a:pt x="15001474" y="635028"/>
                  </a:lnTo>
                  <a:lnTo>
                    <a:pt x="15000372" y="558826"/>
                  </a:lnTo>
                  <a:lnTo>
                    <a:pt x="14999173" y="495324"/>
                  </a:lnTo>
                  <a:lnTo>
                    <a:pt x="14997944" y="419121"/>
                  </a:lnTo>
                  <a:lnTo>
                    <a:pt x="14996643" y="368319"/>
                  </a:lnTo>
                  <a:lnTo>
                    <a:pt x="14995358" y="304817"/>
                  </a:lnTo>
                  <a:lnTo>
                    <a:pt x="14994047" y="266715"/>
                  </a:lnTo>
                  <a:lnTo>
                    <a:pt x="14992798" y="215912"/>
                  </a:lnTo>
                  <a:lnTo>
                    <a:pt x="14991569" y="190510"/>
                  </a:lnTo>
                  <a:lnTo>
                    <a:pt x="14990427" y="165108"/>
                  </a:lnTo>
                  <a:lnTo>
                    <a:pt x="14989372" y="152407"/>
                  </a:lnTo>
                  <a:lnTo>
                    <a:pt x="14989376" y="114306"/>
                  </a:lnTo>
                  <a:lnTo>
                    <a:pt x="14988994" y="88906"/>
                  </a:lnTo>
                  <a:lnTo>
                    <a:pt x="14987904" y="50804"/>
                  </a:lnTo>
                  <a:lnTo>
                    <a:pt x="14985721" y="12700"/>
                  </a:lnTo>
                  <a:lnTo>
                    <a:pt x="14985370" y="116"/>
                  </a:lnTo>
                  <a:lnTo>
                    <a:pt x="15054303" y="116"/>
                  </a:lnTo>
                  <a:close/>
                </a:path>
                <a:path w="15066644" h="1698625">
                  <a:moveTo>
                    <a:pt x="14985367" y="0"/>
                  </a:moveTo>
                  <a:lnTo>
                    <a:pt x="7166120" y="72"/>
                  </a:lnTo>
                  <a:lnTo>
                    <a:pt x="14985367" y="0"/>
                  </a:lnTo>
                  <a:close/>
                </a:path>
              </a:pathLst>
            </a:custGeom>
            <a:solidFill>
              <a:srgbClr val="373734"/>
            </a:solidFill>
          </p:spPr>
          <p:txBody>
            <a:bodyPr wrap="square" lIns="0" tIns="0" rIns="0" bIns="0" rtlCol="0"/>
            <a:lstStyle/>
            <a:p>
              <a:endParaRPr/>
            </a:p>
          </p:txBody>
        </p:sp>
        <p:sp>
          <p:nvSpPr>
            <p:cNvPr id="9" name="object 9"/>
            <p:cNvSpPr/>
            <p:nvPr/>
          </p:nvSpPr>
          <p:spPr>
            <a:xfrm>
              <a:off x="1633555" y="0"/>
              <a:ext cx="14999335" cy="1771014"/>
            </a:xfrm>
            <a:custGeom>
              <a:avLst/>
              <a:gdLst/>
              <a:ahLst/>
              <a:cxnLst/>
              <a:rect l="l" t="t" r="r" b="b"/>
              <a:pathLst>
                <a:path w="14999335" h="1771014">
                  <a:moveTo>
                    <a:pt x="14999293" y="1770501"/>
                  </a:moveTo>
                  <a:lnTo>
                    <a:pt x="1410" y="1760341"/>
                  </a:lnTo>
                  <a:lnTo>
                    <a:pt x="0" y="156810"/>
                  </a:lnTo>
                  <a:lnTo>
                    <a:pt x="9698" y="0"/>
                  </a:lnTo>
                  <a:lnTo>
                    <a:pt x="14957048" y="0"/>
                  </a:lnTo>
                  <a:lnTo>
                    <a:pt x="14999293" y="1770501"/>
                  </a:lnTo>
                  <a:close/>
                </a:path>
              </a:pathLst>
            </a:custGeom>
            <a:solidFill>
              <a:srgbClr val="FFFFFF"/>
            </a:solidFill>
          </p:spPr>
          <p:txBody>
            <a:bodyPr wrap="square" lIns="0" tIns="0" rIns="0" bIns="0" rtlCol="0"/>
            <a:lstStyle/>
            <a:p>
              <a:endParaRPr/>
            </a:p>
          </p:txBody>
        </p:sp>
        <p:pic>
          <p:nvPicPr>
            <p:cNvPr id="10" name="object 10"/>
            <p:cNvPicPr/>
            <p:nvPr/>
          </p:nvPicPr>
          <p:blipFill>
            <a:blip r:embed="rId3" cstate="print"/>
            <a:stretch>
              <a:fillRect/>
            </a:stretch>
          </p:blipFill>
          <p:spPr>
            <a:xfrm>
              <a:off x="1601964" y="0"/>
              <a:ext cx="15070126" cy="2188930"/>
            </a:xfrm>
            <a:prstGeom prst="rect">
              <a:avLst/>
            </a:prstGeom>
          </p:spPr>
        </p:pic>
      </p:grpSp>
      <p:grpSp>
        <p:nvGrpSpPr>
          <p:cNvPr id="11" name="object 11"/>
          <p:cNvGrpSpPr/>
          <p:nvPr/>
        </p:nvGrpSpPr>
        <p:grpSpPr>
          <a:xfrm>
            <a:off x="2659562" y="3883076"/>
            <a:ext cx="3771265" cy="3704590"/>
            <a:chOff x="2659562" y="3883076"/>
            <a:chExt cx="3771265" cy="3704590"/>
          </a:xfrm>
        </p:grpSpPr>
        <p:pic>
          <p:nvPicPr>
            <p:cNvPr id="12" name="object 12"/>
            <p:cNvPicPr/>
            <p:nvPr/>
          </p:nvPicPr>
          <p:blipFill>
            <a:blip r:embed="rId4" cstate="print"/>
            <a:stretch>
              <a:fillRect/>
            </a:stretch>
          </p:blipFill>
          <p:spPr>
            <a:xfrm>
              <a:off x="2987729" y="4156720"/>
              <a:ext cx="3143249" cy="3124199"/>
            </a:xfrm>
            <a:prstGeom prst="rect">
              <a:avLst/>
            </a:prstGeom>
          </p:spPr>
        </p:pic>
        <p:sp>
          <p:nvSpPr>
            <p:cNvPr id="13" name="object 13"/>
            <p:cNvSpPr/>
            <p:nvPr/>
          </p:nvSpPr>
          <p:spPr>
            <a:xfrm>
              <a:off x="5276656" y="3889848"/>
              <a:ext cx="1153795" cy="943610"/>
            </a:xfrm>
            <a:custGeom>
              <a:avLst/>
              <a:gdLst/>
              <a:ahLst/>
              <a:cxnLst/>
              <a:rect l="l" t="t" r="r" b="b"/>
              <a:pathLst>
                <a:path w="1153795" h="943610">
                  <a:moveTo>
                    <a:pt x="1003715" y="943317"/>
                  </a:moveTo>
                  <a:lnTo>
                    <a:pt x="0" y="197654"/>
                  </a:lnTo>
                  <a:lnTo>
                    <a:pt x="97629" y="64603"/>
                  </a:lnTo>
                  <a:lnTo>
                    <a:pt x="166297" y="0"/>
                  </a:lnTo>
                  <a:lnTo>
                    <a:pt x="664368" y="342585"/>
                  </a:lnTo>
                  <a:lnTo>
                    <a:pt x="1153756" y="707793"/>
                  </a:lnTo>
                  <a:lnTo>
                    <a:pt x="1003715" y="943317"/>
                  </a:lnTo>
                  <a:close/>
                </a:path>
              </a:pathLst>
            </a:custGeom>
            <a:solidFill>
              <a:srgbClr val="FBC2CA"/>
            </a:solidFill>
          </p:spPr>
          <p:txBody>
            <a:bodyPr wrap="square" lIns="0" tIns="0" rIns="0" bIns="0" rtlCol="0"/>
            <a:lstStyle/>
            <a:p>
              <a:endParaRPr/>
            </a:p>
          </p:txBody>
        </p:sp>
        <p:sp>
          <p:nvSpPr>
            <p:cNvPr id="14" name="object 14"/>
            <p:cNvSpPr/>
            <p:nvPr/>
          </p:nvSpPr>
          <p:spPr>
            <a:xfrm>
              <a:off x="5272050" y="3883076"/>
              <a:ext cx="1158875" cy="963930"/>
            </a:xfrm>
            <a:custGeom>
              <a:avLst/>
              <a:gdLst/>
              <a:ahLst/>
              <a:cxnLst/>
              <a:rect l="l" t="t" r="r" b="b"/>
              <a:pathLst>
                <a:path w="1158875" h="963929">
                  <a:moveTo>
                    <a:pt x="962647" y="546587"/>
                  </a:moveTo>
                  <a:lnTo>
                    <a:pt x="865066" y="474983"/>
                  </a:lnTo>
                  <a:lnTo>
                    <a:pt x="888553" y="490643"/>
                  </a:lnTo>
                  <a:lnTo>
                    <a:pt x="943817" y="531194"/>
                  </a:lnTo>
                  <a:lnTo>
                    <a:pt x="962647" y="546587"/>
                  </a:lnTo>
                  <a:close/>
                </a:path>
                <a:path w="1158875" h="963929">
                  <a:moveTo>
                    <a:pt x="988532" y="946786"/>
                  </a:moveTo>
                  <a:lnTo>
                    <a:pt x="976760" y="938148"/>
                  </a:lnTo>
                  <a:lnTo>
                    <a:pt x="966201" y="928824"/>
                  </a:lnTo>
                  <a:lnTo>
                    <a:pt x="930382" y="900966"/>
                  </a:lnTo>
                  <a:lnTo>
                    <a:pt x="856963" y="847092"/>
                  </a:lnTo>
                  <a:lnTo>
                    <a:pt x="780029" y="784339"/>
                  </a:lnTo>
                  <a:lnTo>
                    <a:pt x="758414" y="768478"/>
                  </a:lnTo>
                  <a:lnTo>
                    <a:pt x="737411" y="751491"/>
                  </a:lnTo>
                  <a:lnTo>
                    <a:pt x="699286" y="718790"/>
                  </a:lnTo>
                  <a:lnTo>
                    <a:pt x="12120" y="214560"/>
                  </a:lnTo>
                  <a:lnTo>
                    <a:pt x="7102" y="209303"/>
                  </a:lnTo>
                  <a:lnTo>
                    <a:pt x="192" y="204232"/>
                  </a:lnTo>
                  <a:lnTo>
                    <a:pt x="0" y="196215"/>
                  </a:lnTo>
                  <a:lnTo>
                    <a:pt x="28956" y="170206"/>
                  </a:lnTo>
                  <a:lnTo>
                    <a:pt x="32735" y="161952"/>
                  </a:lnTo>
                  <a:lnTo>
                    <a:pt x="37007" y="154061"/>
                  </a:lnTo>
                  <a:lnTo>
                    <a:pt x="38553" y="145744"/>
                  </a:lnTo>
                  <a:lnTo>
                    <a:pt x="44048" y="140325"/>
                  </a:lnTo>
                  <a:lnTo>
                    <a:pt x="57409" y="118624"/>
                  </a:lnTo>
                  <a:lnTo>
                    <a:pt x="82446" y="81863"/>
                  </a:lnTo>
                  <a:lnTo>
                    <a:pt x="110394" y="44087"/>
                  </a:lnTo>
                  <a:lnTo>
                    <a:pt x="129936" y="25347"/>
                  </a:lnTo>
                  <a:lnTo>
                    <a:pt x="130451" y="22574"/>
                  </a:lnTo>
                  <a:lnTo>
                    <a:pt x="132190" y="22275"/>
                  </a:lnTo>
                  <a:lnTo>
                    <a:pt x="135339" y="19860"/>
                  </a:lnTo>
                  <a:lnTo>
                    <a:pt x="138672" y="17580"/>
                  </a:lnTo>
                  <a:lnTo>
                    <a:pt x="144260" y="12229"/>
                  </a:lnTo>
                  <a:lnTo>
                    <a:pt x="152668" y="2646"/>
                  </a:lnTo>
                  <a:lnTo>
                    <a:pt x="154171" y="599"/>
                  </a:lnTo>
                  <a:lnTo>
                    <a:pt x="157648" y="0"/>
                  </a:lnTo>
                  <a:lnTo>
                    <a:pt x="171364" y="6914"/>
                  </a:lnTo>
                  <a:lnTo>
                    <a:pt x="184270" y="13234"/>
                  </a:lnTo>
                  <a:lnTo>
                    <a:pt x="196273" y="18891"/>
                  </a:lnTo>
                  <a:lnTo>
                    <a:pt x="206528" y="24840"/>
                  </a:lnTo>
                  <a:lnTo>
                    <a:pt x="256777" y="52261"/>
                  </a:lnTo>
                  <a:lnTo>
                    <a:pt x="273102" y="62665"/>
                  </a:lnTo>
                  <a:lnTo>
                    <a:pt x="284497" y="69451"/>
                  </a:lnTo>
                  <a:lnTo>
                    <a:pt x="307758" y="81794"/>
                  </a:lnTo>
                  <a:lnTo>
                    <a:pt x="329696" y="94740"/>
                  </a:lnTo>
                  <a:lnTo>
                    <a:pt x="341550" y="100289"/>
                  </a:lnTo>
                  <a:lnTo>
                    <a:pt x="395762" y="140068"/>
                  </a:lnTo>
                  <a:lnTo>
                    <a:pt x="407729" y="147274"/>
                  </a:lnTo>
                  <a:lnTo>
                    <a:pt x="509396" y="221875"/>
                  </a:lnTo>
                  <a:lnTo>
                    <a:pt x="566864" y="262469"/>
                  </a:lnTo>
                  <a:lnTo>
                    <a:pt x="682932" y="347638"/>
                  </a:lnTo>
                  <a:lnTo>
                    <a:pt x="732499" y="382434"/>
                  </a:lnTo>
                  <a:lnTo>
                    <a:pt x="768143" y="408589"/>
                  </a:lnTo>
                  <a:lnTo>
                    <a:pt x="786101" y="420191"/>
                  </a:lnTo>
                  <a:lnTo>
                    <a:pt x="799572" y="430076"/>
                  </a:lnTo>
                  <a:lnTo>
                    <a:pt x="813865" y="438988"/>
                  </a:lnTo>
                  <a:lnTo>
                    <a:pt x="827546" y="449027"/>
                  </a:lnTo>
                  <a:lnTo>
                    <a:pt x="842189" y="458197"/>
                  </a:lnTo>
                  <a:lnTo>
                    <a:pt x="972298" y="553668"/>
                  </a:lnTo>
                  <a:lnTo>
                    <a:pt x="1075473" y="635677"/>
                  </a:lnTo>
                  <a:lnTo>
                    <a:pt x="1088742" y="646989"/>
                  </a:lnTo>
                  <a:lnTo>
                    <a:pt x="1126295" y="683996"/>
                  </a:lnTo>
                  <a:lnTo>
                    <a:pt x="1139006" y="693323"/>
                  </a:lnTo>
                  <a:lnTo>
                    <a:pt x="1158715" y="714086"/>
                  </a:lnTo>
                  <a:lnTo>
                    <a:pt x="1158047" y="715171"/>
                  </a:lnTo>
                  <a:lnTo>
                    <a:pt x="825249" y="470970"/>
                  </a:lnTo>
                  <a:lnTo>
                    <a:pt x="806984" y="459143"/>
                  </a:lnTo>
                  <a:lnTo>
                    <a:pt x="789279" y="446152"/>
                  </a:lnTo>
                  <a:lnTo>
                    <a:pt x="752385" y="420654"/>
                  </a:lnTo>
                  <a:lnTo>
                    <a:pt x="703071" y="384469"/>
                  </a:lnTo>
                  <a:lnTo>
                    <a:pt x="645104" y="343509"/>
                  </a:lnTo>
                  <a:lnTo>
                    <a:pt x="585255" y="299592"/>
                  </a:lnTo>
                  <a:lnTo>
                    <a:pt x="527288" y="258633"/>
                  </a:lnTo>
                  <a:lnTo>
                    <a:pt x="374775" y="146721"/>
                  </a:lnTo>
                  <a:lnTo>
                    <a:pt x="349348" y="129639"/>
                  </a:lnTo>
                  <a:lnTo>
                    <a:pt x="322418" y="114604"/>
                  </a:lnTo>
                  <a:lnTo>
                    <a:pt x="269313" y="81938"/>
                  </a:lnTo>
                  <a:lnTo>
                    <a:pt x="223592" y="54689"/>
                  </a:lnTo>
                  <a:lnTo>
                    <a:pt x="199803" y="41959"/>
                  </a:lnTo>
                  <a:lnTo>
                    <a:pt x="176553" y="28049"/>
                  </a:lnTo>
                  <a:lnTo>
                    <a:pt x="166681" y="20805"/>
                  </a:lnTo>
                  <a:lnTo>
                    <a:pt x="163204" y="21404"/>
                  </a:lnTo>
                  <a:lnTo>
                    <a:pt x="155455" y="29895"/>
                  </a:lnTo>
                  <a:lnTo>
                    <a:pt x="152965" y="31218"/>
                  </a:lnTo>
                  <a:lnTo>
                    <a:pt x="151462" y="33266"/>
                  </a:lnTo>
                  <a:lnTo>
                    <a:pt x="148972" y="34590"/>
                  </a:lnTo>
                  <a:lnTo>
                    <a:pt x="144980" y="37961"/>
                  </a:lnTo>
                  <a:lnTo>
                    <a:pt x="98452" y="93608"/>
                  </a:lnTo>
                  <a:lnTo>
                    <a:pt x="75509" y="128755"/>
                  </a:lnTo>
                  <a:lnTo>
                    <a:pt x="65339" y="146496"/>
                  </a:lnTo>
                  <a:lnTo>
                    <a:pt x="58577" y="155711"/>
                  </a:lnTo>
                  <a:lnTo>
                    <a:pt x="56559" y="160531"/>
                  </a:lnTo>
                  <a:lnTo>
                    <a:pt x="54305" y="163603"/>
                  </a:lnTo>
                  <a:lnTo>
                    <a:pt x="54777" y="167100"/>
                  </a:lnTo>
                  <a:lnTo>
                    <a:pt x="47263" y="177339"/>
                  </a:lnTo>
                  <a:lnTo>
                    <a:pt x="42519" y="181734"/>
                  </a:lnTo>
                  <a:lnTo>
                    <a:pt x="31249" y="197093"/>
                  </a:lnTo>
                  <a:lnTo>
                    <a:pt x="31957" y="202338"/>
                  </a:lnTo>
                  <a:lnTo>
                    <a:pt x="47265" y="213570"/>
                  </a:lnTo>
                  <a:lnTo>
                    <a:pt x="62305" y="226181"/>
                  </a:lnTo>
                  <a:lnTo>
                    <a:pt x="113108" y="263460"/>
                  </a:lnTo>
                  <a:lnTo>
                    <a:pt x="128991" y="278265"/>
                  </a:lnTo>
                  <a:lnTo>
                    <a:pt x="162259" y="305827"/>
                  </a:lnTo>
                  <a:lnTo>
                    <a:pt x="201702" y="334770"/>
                  </a:lnTo>
                  <a:lnTo>
                    <a:pt x="211910" y="343835"/>
                  </a:lnTo>
                  <a:lnTo>
                    <a:pt x="836351" y="802038"/>
                  </a:lnTo>
                  <a:lnTo>
                    <a:pt x="879523" y="838442"/>
                  </a:lnTo>
                  <a:lnTo>
                    <a:pt x="900452" y="856951"/>
                  </a:lnTo>
                  <a:lnTo>
                    <a:pt x="922133" y="874435"/>
                  </a:lnTo>
                  <a:lnTo>
                    <a:pt x="943063" y="892944"/>
                  </a:lnTo>
                  <a:lnTo>
                    <a:pt x="964744" y="910428"/>
                  </a:lnTo>
                  <a:lnTo>
                    <a:pt x="1021947" y="952402"/>
                  </a:lnTo>
                  <a:lnTo>
                    <a:pt x="1013682" y="963665"/>
                  </a:lnTo>
                  <a:lnTo>
                    <a:pt x="1001609" y="954806"/>
                  </a:lnTo>
                  <a:lnTo>
                    <a:pt x="988532" y="946786"/>
                  </a:lnTo>
                  <a:close/>
                </a:path>
                <a:path w="1158875" h="963929">
                  <a:moveTo>
                    <a:pt x="395762" y="140068"/>
                  </a:moveTo>
                  <a:lnTo>
                    <a:pt x="351902" y="107884"/>
                  </a:lnTo>
                  <a:lnTo>
                    <a:pt x="362864" y="114353"/>
                  </a:lnTo>
                  <a:lnTo>
                    <a:pt x="374081" y="122584"/>
                  </a:lnTo>
                  <a:lnTo>
                    <a:pt x="395762" y="140068"/>
                  </a:lnTo>
                  <a:close/>
                </a:path>
                <a:path w="1158875" h="963929">
                  <a:moveTo>
                    <a:pt x="1021947" y="952402"/>
                  </a:moveTo>
                  <a:lnTo>
                    <a:pt x="964744" y="910428"/>
                  </a:lnTo>
                  <a:lnTo>
                    <a:pt x="974308" y="915870"/>
                  </a:lnTo>
                  <a:lnTo>
                    <a:pt x="1005828" y="938999"/>
                  </a:lnTo>
                  <a:lnTo>
                    <a:pt x="1017423" y="925454"/>
                  </a:lnTo>
                  <a:lnTo>
                    <a:pt x="1020709" y="921564"/>
                  </a:lnTo>
                  <a:lnTo>
                    <a:pt x="1026416" y="914725"/>
                  </a:lnTo>
                  <a:lnTo>
                    <a:pt x="1031845" y="907682"/>
                  </a:lnTo>
                  <a:lnTo>
                    <a:pt x="1035628" y="901007"/>
                  </a:lnTo>
                  <a:lnTo>
                    <a:pt x="1039503" y="894399"/>
                  </a:lnTo>
                  <a:lnTo>
                    <a:pt x="1042813" y="888952"/>
                  </a:lnTo>
                  <a:lnTo>
                    <a:pt x="1044965" y="885805"/>
                  </a:lnTo>
                  <a:lnTo>
                    <a:pt x="1048654" y="880636"/>
                  </a:lnTo>
                  <a:lnTo>
                    <a:pt x="1052882" y="879013"/>
                  </a:lnTo>
                  <a:lnTo>
                    <a:pt x="1054149" y="875217"/>
                  </a:lnTo>
                  <a:lnTo>
                    <a:pt x="1056403" y="872145"/>
                  </a:lnTo>
                  <a:lnTo>
                    <a:pt x="1057670" y="868349"/>
                  </a:lnTo>
                  <a:lnTo>
                    <a:pt x="1058185" y="865577"/>
                  </a:lnTo>
                  <a:lnTo>
                    <a:pt x="1067286" y="845476"/>
                  </a:lnTo>
                  <a:lnTo>
                    <a:pt x="1087854" y="808586"/>
                  </a:lnTo>
                  <a:lnTo>
                    <a:pt x="1109162" y="772238"/>
                  </a:lnTo>
                  <a:lnTo>
                    <a:pt x="1119733" y="754792"/>
                  </a:lnTo>
                  <a:lnTo>
                    <a:pt x="1122826" y="738158"/>
                  </a:lnTo>
                  <a:lnTo>
                    <a:pt x="1128689" y="728284"/>
                  </a:lnTo>
                  <a:lnTo>
                    <a:pt x="1129844" y="722830"/>
                  </a:lnTo>
                  <a:lnTo>
                    <a:pt x="1128344" y="717004"/>
                  </a:lnTo>
                  <a:lnTo>
                    <a:pt x="1122488" y="711132"/>
                  </a:lnTo>
                  <a:lnTo>
                    <a:pt x="1118749" y="708388"/>
                  </a:lnTo>
                  <a:lnTo>
                    <a:pt x="1117257" y="705718"/>
                  </a:lnTo>
                  <a:lnTo>
                    <a:pt x="1079073" y="668248"/>
                  </a:lnTo>
                  <a:lnTo>
                    <a:pt x="1065688" y="656851"/>
                  </a:lnTo>
                  <a:lnTo>
                    <a:pt x="999900" y="602276"/>
                  </a:lnTo>
                  <a:lnTo>
                    <a:pt x="932610" y="549749"/>
                  </a:lnTo>
                  <a:lnTo>
                    <a:pt x="1158047" y="715171"/>
                  </a:lnTo>
                  <a:lnTo>
                    <a:pt x="1154042" y="721683"/>
                  </a:lnTo>
                  <a:lnTo>
                    <a:pt x="1145828" y="734559"/>
                  </a:lnTo>
                  <a:lnTo>
                    <a:pt x="1141906" y="741133"/>
                  </a:lnTo>
                  <a:lnTo>
                    <a:pt x="1136367" y="752820"/>
                  </a:lnTo>
                  <a:lnTo>
                    <a:pt x="1135100" y="756617"/>
                  </a:lnTo>
                  <a:lnTo>
                    <a:pt x="1134821" y="761137"/>
                  </a:lnTo>
                  <a:lnTo>
                    <a:pt x="1123668" y="779732"/>
                  </a:lnTo>
                  <a:lnTo>
                    <a:pt x="1102807" y="816408"/>
                  </a:lnTo>
                  <a:lnTo>
                    <a:pt x="1082872" y="853762"/>
                  </a:lnTo>
                  <a:lnTo>
                    <a:pt x="1074496" y="874395"/>
                  </a:lnTo>
                  <a:lnTo>
                    <a:pt x="1073130" y="881269"/>
                  </a:lnTo>
                  <a:lnTo>
                    <a:pt x="1069069" y="887740"/>
                  </a:lnTo>
                  <a:lnTo>
                    <a:pt x="1064835" y="892509"/>
                  </a:lnTo>
                  <a:lnTo>
                    <a:pt x="1061521" y="896378"/>
                  </a:lnTo>
                  <a:lnTo>
                    <a:pt x="1056184" y="903489"/>
                  </a:lnTo>
                  <a:lnTo>
                    <a:pt x="1052663" y="910357"/>
                  </a:lnTo>
                  <a:lnTo>
                    <a:pt x="1021947" y="952402"/>
                  </a:lnTo>
                  <a:close/>
                </a:path>
                <a:path w="1158875" h="963929">
                  <a:moveTo>
                    <a:pt x="441080" y="196950"/>
                  </a:moveTo>
                  <a:lnTo>
                    <a:pt x="398699" y="165852"/>
                  </a:lnTo>
                  <a:lnTo>
                    <a:pt x="374775" y="146721"/>
                  </a:lnTo>
                  <a:lnTo>
                    <a:pt x="477974" y="222447"/>
                  </a:lnTo>
                  <a:lnTo>
                    <a:pt x="441080" y="196950"/>
                  </a:lnTo>
                  <a:close/>
                </a:path>
                <a:path w="1158875" h="963929">
                  <a:moveTo>
                    <a:pt x="113108" y="263460"/>
                  </a:moveTo>
                  <a:lnTo>
                    <a:pt x="80511" y="239541"/>
                  </a:lnTo>
                  <a:lnTo>
                    <a:pt x="92175" y="246524"/>
                  </a:lnTo>
                  <a:lnTo>
                    <a:pt x="103087" y="254532"/>
                  </a:lnTo>
                  <a:lnTo>
                    <a:pt x="113108" y="263460"/>
                  </a:lnTo>
                  <a:close/>
                </a:path>
                <a:path w="1158875" h="963929">
                  <a:moveTo>
                    <a:pt x="836351" y="802038"/>
                  </a:moveTo>
                  <a:lnTo>
                    <a:pt x="306692" y="413385"/>
                  </a:lnTo>
                  <a:lnTo>
                    <a:pt x="341475" y="437332"/>
                  </a:lnTo>
                  <a:lnTo>
                    <a:pt x="387063" y="470784"/>
                  </a:lnTo>
                  <a:lnTo>
                    <a:pt x="611094" y="628872"/>
                  </a:lnTo>
                  <a:lnTo>
                    <a:pt x="709812" y="701310"/>
                  </a:lnTo>
                  <a:lnTo>
                    <a:pt x="719705" y="710144"/>
                  </a:lnTo>
                  <a:lnTo>
                    <a:pt x="730278" y="717903"/>
                  </a:lnTo>
                  <a:lnTo>
                    <a:pt x="739960" y="726583"/>
                  </a:lnTo>
                  <a:lnTo>
                    <a:pt x="750183" y="734084"/>
                  </a:lnTo>
                  <a:lnTo>
                    <a:pt x="767822" y="748602"/>
                  </a:lnTo>
                  <a:lnTo>
                    <a:pt x="804322" y="775385"/>
                  </a:lnTo>
                  <a:lnTo>
                    <a:pt x="821960" y="789903"/>
                  </a:lnTo>
                  <a:lnTo>
                    <a:pt x="836351" y="802038"/>
                  </a:lnTo>
                  <a:close/>
                </a:path>
                <a:path w="1158875" h="963929">
                  <a:moveTo>
                    <a:pt x="288064" y="399715"/>
                  </a:moveTo>
                  <a:lnTo>
                    <a:pt x="239273" y="363914"/>
                  </a:lnTo>
                  <a:lnTo>
                    <a:pt x="256288" y="374824"/>
                  </a:lnTo>
                  <a:lnTo>
                    <a:pt x="272552" y="386757"/>
                  </a:lnTo>
                  <a:lnTo>
                    <a:pt x="288064" y="399715"/>
                  </a:lnTo>
                  <a:close/>
                </a:path>
                <a:path w="1158875" h="963929">
                  <a:moveTo>
                    <a:pt x="210117" y="370873"/>
                  </a:moveTo>
                  <a:lnTo>
                    <a:pt x="170229" y="341604"/>
                  </a:lnTo>
                  <a:lnTo>
                    <a:pt x="109991" y="291102"/>
                  </a:lnTo>
                  <a:lnTo>
                    <a:pt x="101080" y="282988"/>
                  </a:lnTo>
                  <a:lnTo>
                    <a:pt x="83107" y="269800"/>
                  </a:lnTo>
                  <a:lnTo>
                    <a:pt x="65722" y="255467"/>
                  </a:lnTo>
                  <a:lnTo>
                    <a:pt x="47258" y="241919"/>
                  </a:lnTo>
                  <a:lnTo>
                    <a:pt x="29057" y="226988"/>
                  </a:lnTo>
                  <a:lnTo>
                    <a:pt x="558090" y="615183"/>
                  </a:lnTo>
                  <a:lnTo>
                    <a:pt x="298755" y="432764"/>
                  </a:lnTo>
                  <a:lnTo>
                    <a:pt x="239403" y="389212"/>
                  </a:lnTo>
                  <a:lnTo>
                    <a:pt x="234165" y="386944"/>
                  </a:lnTo>
                  <a:lnTo>
                    <a:pt x="223813" y="379348"/>
                  </a:lnTo>
                  <a:lnTo>
                    <a:pt x="210117" y="370873"/>
                  </a:lnTo>
                  <a:close/>
                </a:path>
                <a:path w="1158875" h="963929">
                  <a:moveTo>
                    <a:pt x="692483" y="715373"/>
                  </a:moveTo>
                  <a:lnTo>
                    <a:pt x="596584" y="645004"/>
                  </a:lnTo>
                  <a:lnTo>
                    <a:pt x="575908" y="628257"/>
                  </a:lnTo>
                  <a:lnTo>
                    <a:pt x="699286" y="718790"/>
                  </a:lnTo>
                  <a:lnTo>
                    <a:pt x="692483" y="715373"/>
                  </a:lnTo>
                  <a:close/>
                </a:path>
              </a:pathLst>
            </a:custGeom>
            <a:solidFill>
              <a:srgbClr val="1C1C1B"/>
            </a:solidFill>
          </p:spPr>
          <p:txBody>
            <a:bodyPr wrap="square" lIns="0" tIns="0" rIns="0" bIns="0" rtlCol="0"/>
            <a:lstStyle/>
            <a:p>
              <a:endParaRPr/>
            </a:p>
          </p:txBody>
        </p:sp>
        <p:sp>
          <p:nvSpPr>
            <p:cNvPr id="15" name="object 15"/>
            <p:cNvSpPr/>
            <p:nvPr/>
          </p:nvSpPr>
          <p:spPr>
            <a:xfrm>
              <a:off x="2663969" y="6654682"/>
              <a:ext cx="1050290" cy="919480"/>
            </a:xfrm>
            <a:custGeom>
              <a:avLst/>
              <a:gdLst/>
              <a:ahLst/>
              <a:cxnLst/>
              <a:rect l="l" t="t" r="r" b="b"/>
              <a:pathLst>
                <a:path w="1050289" h="919479">
                  <a:moveTo>
                    <a:pt x="889053" y="919003"/>
                  </a:moveTo>
                  <a:lnTo>
                    <a:pt x="0" y="189476"/>
                  </a:lnTo>
                  <a:lnTo>
                    <a:pt x="103862" y="61232"/>
                  </a:lnTo>
                  <a:lnTo>
                    <a:pt x="175562" y="0"/>
                  </a:lnTo>
                  <a:lnTo>
                    <a:pt x="617814" y="334424"/>
                  </a:lnTo>
                  <a:lnTo>
                    <a:pt x="1050121" y="690874"/>
                  </a:lnTo>
                  <a:lnTo>
                    <a:pt x="889053" y="919003"/>
                  </a:lnTo>
                  <a:close/>
                </a:path>
              </a:pathLst>
            </a:custGeom>
            <a:solidFill>
              <a:srgbClr val="FBC2CA"/>
            </a:solidFill>
          </p:spPr>
          <p:txBody>
            <a:bodyPr wrap="square" lIns="0" tIns="0" rIns="0" bIns="0" rtlCol="0"/>
            <a:lstStyle/>
            <a:p>
              <a:endParaRPr/>
            </a:p>
          </p:txBody>
        </p:sp>
        <p:sp>
          <p:nvSpPr>
            <p:cNvPr id="16" name="object 16"/>
            <p:cNvSpPr/>
            <p:nvPr/>
          </p:nvSpPr>
          <p:spPr>
            <a:xfrm>
              <a:off x="2659562" y="6647264"/>
              <a:ext cx="1055370" cy="940435"/>
            </a:xfrm>
            <a:custGeom>
              <a:avLst/>
              <a:gdLst/>
              <a:ahLst/>
              <a:cxnLst/>
              <a:rect l="l" t="t" r="r" b="b"/>
              <a:pathLst>
                <a:path w="1055370" h="940434">
                  <a:moveTo>
                    <a:pt x="882549" y="533730"/>
                  </a:moveTo>
                  <a:lnTo>
                    <a:pt x="796577" y="464103"/>
                  </a:lnTo>
                  <a:lnTo>
                    <a:pt x="817407" y="479339"/>
                  </a:lnTo>
                  <a:lnTo>
                    <a:pt x="866096" y="518771"/>
                  </a:lnTo>
                  <a:lnTo>
                    <a:pt x="882549" y="533730"/>
                  </a:lnTo>
                  <a:close/>
                </a:path>
                <a:path w="1055370" h="940434">
                  <a:moveTo>
                    <a:pt x="873851" y="922177"/>
                  </a:moveTo>
                  <a:lnTo>
                    <a:pt x="862556" y="913030"/>
                  </a:lnTo>
                  <a:lnTo>
                    <a:pt x="852579" y="903315"/>
                  </a:lnTo>
                  <a:lnTo>
                    <a:pt x="821159" y="876234"/>
                  </a:lnTo>
                  <a:lnTo>
                    <a:pt x="756474" y="823847"/>
                  </a:lnTo>
                  <a:lnTo>
                    <a:pt x="689242" y="762860"/>
                  </a:lnTo>
                  <a:lnTo>
                    <a:pt x="670199" y="747438"/>
                  </a:lnTo>
                  <a:lnTo>
                    <a:pt x="651831" y="730928"/>
                  </a:lnTo>
                  <a:lnTo>
                    <a:pt x="618654" y="699156"/>
                  </a:lnTo>
                  <a:lnTo>
                    <a:pt x="11449" y="207391"/>
                  </a:lnTo>
                  <a:lnTo>
                    <a:pt x="6675" y="201891"/>
                  </a:lnTo>
                  <a:lnTo>
                    <a:pt x="0" y="196484"/>
                  </a:lnTo>
                  <a:lnTo>
                    <a:pt x="181" y="188460"/>
                  </a:lnTo>
                  <a:lnTo>
                    <a:pt x="30359" y="163872"/>
                  </a:lnTo>
                  <a:lnTo>
                    <a:pt x="34524" y="155805"/>
                  </a:lnTo>
                  <a:lnTo>
                    <a:pt x="39165" y="148125"/>
                  </a:lnTo>
                  <a:lnTo>
                    <a:pt x="41100" y="139886"/>
                  </a:lnTo>
                  <a:lnTo>
                    <a:pt x="46849" y="134737"/>
                  </a:lnTo>
                  <a:lnTo>
                    <a:pt x="61226" y="113695"/>
                  </a:lnTo>
                  <a:lnTo>
                    <a:pt x="87984" y="78167"/>
                  </a:lnTo>
                  <a:lnTo>
                    <a:pt x="117702" y="41767"/>
                  </a:lnTo>
                  <a:lnTo>
                    <a:pt x="138123" y="23986"/>
                  </a:lnTo>
                  <a:lnTo>
                    <a:pt x="138768" y="21240"/>
                  </a:lnTo>
                  <a:lnTo>
                    <a:pt x="140521" y="21025"/>
                  </a:lnTo>
                  <a:lnTo>
                    <a:pt x="143783" y="18765"/>
                  </a:lnTo>
                  <a:lnTo>
                    <a:pt x="147224" y="16649"/>
                  </a:lnTo>
                  <a:lnTo>
                    <a:pt x="153063" y="11572"/>
                  </a:lnTo>
                  <a:lnTo>
                    <a:pt x="161920" y="2402"/>
                  </a:lnTo>
                  <a:lnTo>
                    <a:pt x="163519" y="429"/>
                  </a:lnTo>
                  <a:lnTo>
                    <a:pt x="167025" y="0"/>
                  </a:lnTo>
                  <a:lnTo>
                    <a:pt x="180368" y="7537"/>
                  </a:lnTo>
                  <a:lnTo>
                    <a:pt x="204144" y="20256"/>
                  </a:lnTo>
                  <a:lnTo>
                    <a:pt x="213498" y="26197"/>
                  </a:lnTo>
                  <a:lnTo>
                    <a:pt x="258593" y="52914"/>
                  </a:lnTo>
                  <a:lnTo>
                    <a:pt x="273114" y="63039"/>
                  </a:lnTo>
                  <a:lnTo>
                    <a:pt x="283291" y="69647"/>
                  </a:lnTo>
                  <a:lnTo>
                    <a:pt x="304196" y="81676"/>
                  </a:lnTo>
                  <a:lnTo>
                    <a:pt x="323799" y="94282"/>
                  </a:lnTo>
                  <a:lnTo>
                    <a:pt x="334517" y="99695"/>
                  </a:lnTo>
                  <a:lnTo>
                    <a:pt x="382280" y="138377"/>
                  </a:lnTo>
                  <a:lnTo>
                    <a:pt x="392961" y="145393"/>
                  </a:lnTo>
                  <a:lnTo>
                    <a:pt x="500704" y="232652"/>
                  </a:lnTo>
                  <a:lnTo>
                    <a:pt x="559446" y="278592"/>
                  </a:lnTo>
                  <a:lnTo>
                    <a:pt x="617389" y="325519"/>
                  </a:lnTo>
                  <a:lnTo>
                    <a:pt x="669523" y="366107"/>
                  </a:lnTo>
                  <a:lnTo>
                    <a:pt x="707640" y="396977"/>
                  </a:lnTo>
                  <a:lnTo>
                    <a:pt x="726731" y="410805"/>
                  </a:lnTo>
                  <a:lnTo>
                    <a:pt x="738600" y="420417"/>
                  </a:lnTo>
                  <a:lnTo>
                    <a:pt x="751329" y="429092"/>
                  </a:lnTo>
                  <a:lnTo>
                    <a:pt x="763383" y="438854"/>
                  </a:lnTo>
                  <a:lnTo>
                    <a:pt x="776422" y="447780"/>
                  </a:lnTo>
                  <a:lnTo>
                    <a:pt x="891051" y="540616"/>
                  </a:lnTo>
                  <a:lnTo>
                    <a:pt x="981403" y="620327"/>
                  </a:lnTo>
                  <a:lnTo>
                    <a:pt x="992956" y="631318"/>
                  </a:lnTo>
                  <a:lnTo>
                    <a:pt x="1025217" y="667251"/>
                  </a:lnTo>
                  <a:lnTo>
                    <a:pt x="1036416" y="676322"/>
                  </a:lnTo>
                  <a:lnTo>
                    <a:pt x="1054902" y="697830"/>
                  </a:lnTo>
                  <a:lnTo>
                    <a:pt x="1054183" y="698882"/>
                  </a:lnTo>
                  <a:lnTo>
                    <a:pt x="759299" y="460061"/>
                  </a:lnTo>
                  <a:lnTo>
                    <a:pt x="743070" y="448551"/>
                  </a:lnTo>
                  <a:lnTo>
                    <a:pt x="724284" y="433337"/>
                  </a:lnTo>
                  <a:lnTo>
                    <a:pt x="632246" y="362065"/>
                  </a:lnTo>
                  <a:lnTo>
                    <a:pt x="573809" y="314738"/>
                  </a:lnTo>
                  <a:lnTo>
                    <a:pt x="514572" y="268398"/>
                  </a:lnTo>
                  <a:lnTo>
                    <a:pt x="361867" y="144724"/>
                  </a:lnTo>
                  <a:lnTo>
                    <a:pt x="339327" y="128104"/>
                  </a:lnTo>
                  <a:lnTo>
                    <a:pt x="315189" y="113458"/>
                  </a:lnTo>
                  <a:lnTo>
                    <a:pt x="267853" y="81658"/>
                  </a:lnTo>
                  <a:lnTo>
                    <a:pt x="226988" y="55100"/>
                  </a:lnTo>
                  <a:lnTo>
                    <a:pt x="205539" y="42631"/>
                  </a:lnTo>
                  <a:lnTo>
                    <a:pt x="184627" y="28964"/>
                  </a:lnTo>
                  <a:lnTo>
                    <a:pt x="175090" y="21240"/>
                  </a:lnTo>
                  <a:lnTo>
                    <a:pt x="171584" y="21669"/>
                  </a:lnTo>
                  <a:lnTo>
                    <a:pt x="163437" y="29779"/>
                  </a:lnTo>
                  <a:lnTo>
                    <a:pt x="160885" y="30980"/>
                  </a:lnTo>
                  <a:lnTo>
                    <a:pt x="159286" y="32954"/>
                  </a:lnTo>
                  <a:lnTo>
                    <a:pt x="156734" y="34156"/>
                  </a:lnTo>
                  <a:lnTo>
                    <a:pt x="152583" y="37331"/>
                  </a:lnTo>
                  <a:lnTo>
                    <a:pt x="148278" y="38747"/>
                  </a:lnTo>
                  <a:lnTo>
                    <a:pt x="103447" y="90690"/>
                  </a:lnTo>
                  <a:lnTo>
                    <a:pt x="78858" y="124706"/>
                  </a:lnTo>
                  <a:lnTo>
                    <a:pt x="67858" y="141946"/>
                  </a:lnTo>
                  <a:lnTo>
                    <a:pt x="60664" y="150828"/>
                  </a:lnTo>
                  <a:lnTo>
                    <a:pt x="58421" y="155548"/>
                  </a:lnTo>
                  <a:lnTo>
                    <a:pt x="56023" y="158509"/>
                  </a:lnTo>
                  <a:lnTo>
                    <a:pt x="56331" y="162027"/>
                  </a:lnTo>
                  <a:lnTo>
                    <a:pt x="48339" y="171897"/>
                  </a:lnTo>
                  <a:lnTo>
                    <a:pt x="43388" y="176059"/>
                  </a:lnTo>
                  <a:lnTo>
                    <a:pt x="31399" y="190863"/>
                  </a:lnTo>
                  <a:lnTo>
                    <a:pt x="31862" y="196141"/>
                  </a:lnTo>
                  <a:lnTo>
                    <a:pt x="46284" y="207820"/>
                  </a:lnTo>
                  <a:lnTo>
                    <a:pt x="59640" y="220272"/>
                  </a:lnTo>
                  <a:lnTo>
                    <a:pt x="104410" y="256530"/>
                  </a:lnTo>
                  <a:lnTo>
                    <a:pt x="118128" y="270909"/>
                  </a:lnTo>
                  <a:lnTo>
                    <a:pt x="147163" y="297692"/>
                  </a:lnTo>
                  <a:lnTo>
                    <a:pt x="181914" y="325837"/>
                  </a:lnTo>
                  <a:lnTo>
                    <a:pt x="190770" y="334643"/>
                  </a:lnTo>
                  <a:lnTo>
                    <a:pt x="740924" y="780202"/>
                  </a:lnTo>
                  <a:lnTo>
                    <a:pt x="778547" y="815576"/>
                  </a:lnTo>
                  <a:lnTo>
                    <a:pt x="796712" y="833556"/>
                  </a:lnTo>
                  <a:lnTo>
                    <a:pt x="815677" y="850549"/>
                  </a:lnTo>
                  <a:lnTo>
                    <a:pt x="833842" y="868530"/>
                  </a:lnTo>
                  <a:lnTo>
                    <a:pt x="852807" y="885523"/>
                  </a:lnTo>
                  <a:lnTo>
                    <a:pt x="907009" y="929421"/>
                  </a:lnTo>
                  <a:lnTo>
                    <a:pt x="898217" y="940277"/>
                  </a:lnTo>
                  <a:lnTo>
                    <a:pt x="886529" y="930811"/>
                  </a:lnTo>
                  <a:lnTo>
                    <a:pt x="873851" y="922177"/>
                  </a:lnTo>
                  <a:close/>
                </a:path>
                <a:path w="1055370" h="940434">
                  <a:moveTo>
                    <a:pt x="382280" y="138377"/>
                  </a:moveTo>
                  <a:lnTo>
                    <a:pt x="343638" y="107081"/>
                  </a:lnTo>
                  <a:lnTo>
                    <a:pt x="353433" y="113380"/>
                  </a:lnTo>
                  <a:lnTo>
                    <a:pt x="363315" y="121384"/>
                  </a:lnTo>
                  <a:lnTo>
                    <a:pt x="382280" y="138377"/>
                  </a:lnTo>
                  <a:close/>
                </a:path>
                <a:path w="1055370" h="940434">
                  <a:moveTo>
                    <a:pt x="907009" y="929421"/>
                  </a:moveTo>
                  <a:lnTo>
                    <a:pt x="852807" y="885523"/>
                  </a:lnTo>
                  <a:lnTo>
                    <a:pt x="861547" y="890967"/>
                  </a:lnTo>
                  <a:lnTo>
                    <a:pt x="891482" y="915211"/>
                  </a:lnTo>
                  <a:lnTo>
                    <a:pt x="903712" y="902236"/>
                  </a:lnTo>
                  <a:lnTo>
                    <a:pt x="907181" y="898509"/>
                  </a:lnTo>
                  <a:lnTo>
                    <a:pt x="913208" y="891950"/>
                  </a:lnTo>
                  <a:lnTo>
                    <a:pt x="918967" y="885174"/>
                  </a:lnTo>
                  <a:lnTo>
                    <a:pt x="923062" y="878685"/>
                  </a:lnTo>
                  <a:lnTo>
                    <a:pt x="927247" y="872269"/>
                  </a:lnTo>
                  <a:lnTo>
                    <a:pt x="930812" y="866985"/>
                  </a:lnTo>
                  <a:lnTo>
                    <a:pt x="933111" y="863944"/>
                  </a:lnTo>
                  <a:lnTo>
                    <a:pt x="937042" y="858956"/>
                  </a:lnTo>
                  <a:lnTo>
                    <a:pt x="941347" y="857540"/>
                  </a:lnTo>
                  <a:lnTo>
                    <a:pt x="942791" y="853807"/>
                  </a:lnTo>
                  <a:lnTo>
                    <a:pt x="945189" y="850846"/>
                  </a:lnTo>
                  <a:lnTo>
                    <a:pt x="946634" y="847113"/>
                  </a:lnTo>
                  <a:lnTo>
                    <a:pt x="947278" y="844367"/>
                  </a:lnTo>
                  <a:lnTo>
                    <a:pt x="957320" y="824717"/>
                  </a:lnTo>
                  <a:lnTo>
                    <a:pt x="979614" y="788842"/>
                  </a:lnTo>
                  <a:lnTo>
                    <a:pt x="1002623" y="753545"/>
                  </a:lnTo>
                  <a:lnTo>
                    <a:pt x="1014011" y="736620"/>
                  </a:lnTo>
                  <a:lnTo>
                    <a:pt x="1017880" y="720143"/>
                  </a:lnTo>
                  <a:lnTo>
                    <a:pt x="1024212" y="710563"/>
                  </a:lnTo>
                  <a:lnTo>
                    <a:pt x="1025671" y="705207"/>
                  </a:lnTo>
                  <a:lnTo>
                    <a:pt x="1024577" y="699418"/>
                  </a:lnTo>
                  <a:lnTo>
                    <a:pt x="1019253" y="693473"/>
                  </a:lnTo>
                  <a:lnTo>
                    <a:pt x="1015960" y="690805"/>
                  </a:lnTo>
                  <a:lnTo>
                    <a:pt x="1014782" y="688217"/>
                  </a:lnTo>
                  <a:lnTo>
                    <a:pt x="981965" y="651834"/>
                  </a:lnTo>
                  <a:lnTo>
                    <a:pt x="970309" y="640760"/>
                  </a:lnTo>
                  <a:lnTo>
                    <a:pt x="912898" y="587726"/>
                  </a:lnTo>
                  <a:lnTo>
                    <a:pt x="853887" y="536666"/>
                  </a:lnTo>
                  <a:lnTo>
                    <a:pt x="1054183" y="698882"/>
                  </a:lnTo>
                  <a:lnTo>
                    <a:pt x="1049873" y="705197"/>
                  </a:lnTo>
                  <a:lnTo>
                    <a:pt x="1041056" y="717667"/>
                  </a:lnTo>
                  <a:lnTo>
                    <a:pt x="1036827" y="724048"/>
                  </a:lnTo>
                  <a:lnTo>
                    <a:pt x="1030741" y="735462"/>
                  </a:lnTo>
                  <a:lnTo>
                    <a:pt x="1029297" y="739195"/>
                  </a:lnTo>
                  <a:lnTo>
                    <a:pt x="1028807" y="743700"/>
                  </a:lnTo>
                  <a:lnTo>
                    <a:pt x="1016783" y="761745"/>
                  </a:lnTo>
                  <a:lnTo>
                    <a:pt x="994206" y="797391"/>
                  </a:lnTo>
                  <a:lnTo>
                    <a:pt x="972524" y="833762"/>
                  </a:lnTo>
                  <a:lnTo>
                    <a:pt x="963182" y="853979"/>
                  </a:lnTo>
                  <a:lnTo>
                    <a:pt x="961496" y="860784"/>
                  </a:lnTo>
                  <a:lnTo>
                    <a:pt x="957132" y="867056"/>
                  </a:lnTo>
                  <a:lnTo>
                    <a:pt x="952674" y="871616"/>
                  </a:lnTo>
                  <a:lnTo>
                    <a:pt x="949178" y="875322"/>
                  </a:lnTo>
                  <a:lnTo>
                    <a:pt x="943509" y="882171"/>
                  </a:lnTo>
                  <a:lnTo>
                    <a:pt x="939667" y="888865"/>
                  </a:lnTo>
                  <a:lnTo>
                    <a:pt x="938981" y="889943"/>
                  </a:lnTo>
                  <a:lnTo>
                    <a:pt x="907009" y="929421"/>
                  </a:lnTo>
                  <a:close/>
                </a:path>
                <a:path w="1055370" h="940434">
                  <a:moveTo>
                    <a:pt x="423333" y="196139"/>
                  </a:moveTo>
                  <a:lnTo>
                    <a:pt x="382807" y="163318"/>
                  </a:lnTo>
                  <a:lnTo>
                    <a:pt x="361867" y="144724"/>
                  </a:lnTo>
                  <a:lnTo>
                    <a:pt x="462744" y="226423"/>
                  </a:lnTo>
                  <a:lnTo>
                    <a:pt x="423333" y="196139"/>
                  </a:lnTo>
                  <a:close/>
                </a:path>
                <a:path w="1055370" h="940434">
                  <a:moveTo>
                    <a:pt x="104410" y="256530"/>
                  </a:moveTo>
                  <a:lnTo>
                    <a:pt x="75690" y="233271"/>
                  </a:lnTo>
                  <a:lnTo>
                    <a:pt x="86104" y="240070"/>
                  </a:lnTo>
                  <a:lnTo>
                    <a:pt x="95718" y="247857"/>
                  </a:lnTo>
                  <a:lnTo>
                    <a:pt x="104410" y="256530"/>
                  </a:lnTo>
                  <a:close/>
                </a:path>
                <a:path w="1055370" h="940434">
                  <a:moveTo>
                    <a:pt x="740924" y="780202"/>
                  </a:moveTo>
                  <a:lnTo>
                    <a:pt x="277000" y="404479"/>
                  </a:lnTo>
                  <a:lnTo>
                    <a:pt x="313223" y="432181"/>
                  </a:lnTo>
                  <a:lnTo>
                    <a:pt x="360288" y="470299"/>
                  </a:lnTo>
                  <a:lnTo>
                    <a:pt x="575224" y="637834"/>
                  </a:lnTo>
                  <a:lnTo>
                    <a:pt x="630126" y="682298"/>
                  </a:lnTo>
                  <a:lnTo>
                    <a:pt x="638704" y="690879"/>
                  </a:lnTo>
                  <a:lnTo>
                    <a:pt x="648019" y="698424"/>
                  </a:lnTo>
                  <a:lnTo>
                    <a:pt x="656412" y="706856"/>
                  </a:lnTo>
                  <a:lnTo>
                    <a:pt x="665419" y="714150"/>
                  </a:lnTo>
                  <a:lnTo>
                    <a:pt x="680822" y="728259"/>
                  </a:lnTo>
                  <a:lnTo>
                    <a:pt x="712979" y="754302"/>
                  </a:lnTo>
                  <a:lnTo>
                    <a:pt x="728382" y="768411"/>
                  </a:lnTo>
                  <a:lnTo>
                    <a:pt x="740924" y="780202"/>
                  </a:lnTo>
                  <a:close/>
                </a:path>
                <a:path w="1055370" h="940434">
                  <a:moveTo>
                    <a:pt x="257864" y="388981"/>
                  </a:moveTo>
                  <a:lnTo>
                    <a:pt x="214878" y="354168"/>
                  </a:lnTo>
                  <a:lnTo>
                    <a:pt x="230006" y="364785"/>
                  </a:lnTo>
                  <a:lnTo>
                    <a:pt x="244335" y="376390"/>
                  </a:lnTo>
                  <a:lnTo>
                    <a:pt x="257864" y="388981"/>
                  </a:lnTo>
                  <a:close/>
                </a:path>
                <a:path w="1055370" h="940434">
                  <a:moveTo>
                    <a:pt x="186718" y="360778"/>
                  </a:moveTo>
                  <a:lnTo>
                    <a:pt x="151576" y="332317"/>
                  </a:lnTo>
                  <a:lnTo>
                    <a:pt x="99053" y="283243"/>
                  </a:lnTo>
                  <a:lnTo>
                    <a:pt x="91340" y="275362"/>
                  </a:lnTo>
                  <a:lnTo>
                    <a:pt x="75499" y="262533"/>
                  </a:lnTo>
                  <a:lnTo>
                    <a:pt x="60282" y="248574"/>
                  </a:lnTo>
                  <a:lnTo>
                    <a:pt x="43912" y="235316"/>
                  </a:lnTo>
                  <a:lnTo>
                    <a:pt x="27811" y="220642"/>
                  </a:lnTo>
                  <a:lnTo>
                    <a:pt x="490440" y="595317"/>
                  </a:lnTo>
                  <a:lnTo>
                    <a:pt x="333158" y="472840"/>
                  </a:lnTo>
                  <a:lnTo>
                    <a:pt x="277013" y="430638"/>
                  </a:lnTo>
                  <a:lnTo>
                    <a:pt x="212795" y="378629"/>
                  </a:lnTo>
                  <a:lnTo>
                    <a:pt x="208043" y="376414"/>
                  </a:lnTo>
                  <a:lnTo>
                    <a:pt x="198923" y="369028"/>
                  </a:lnTo>
                  <a:lnTo>
                    <a:pt x="186718" y="360778"/>
                  </a:lnTo>
                  <a:close/>
                </a:path>
                <a:path w="1055370" h="940434">
                  <a:moveTo>
                    <a:pt x="612523" y="695824"/>
                  </a:moveTo>
                  <a:lnTo>
                    <a:pt x="528033" y="627397"/>
                  </a:lnTo>
                  <a:lnTo>
                    <a:pt x="509954" y="611121"/>
                  </a:lnTo>
                  <a:lnTo>
                    <a:pt x="618654" y="699156"/>
                  </a:lnTo>
                  <a:lnTo>
                    <a:pt x="612523" y="695824"/>
                  </a:lnTo>
                  <a:close/>
                </a:path>
              </a:pathLst>
            </a:custGeom>
            <a:solidFill>
              <a:srgbClr val="1C1C1B"/>
            </a:solidFill>
          </p:spPr>
          <p:txBody>
            <a:bodyPr wrap="square" lIns="0" tIns="0" rIns="0" bIns="0" rtlCol="0"/>
            <a:lstStyle/>
            <a:p>
              <a:endParaRPr/>
            </a:p>
          </p:txBody>
        </p:sp>
      </p:grpSp>
      <p:sp>
        <p:nvSpPr>
          <p:cNvPr id="17" name="object 17"/>
          <p:cNvSpPr txBox="1">
            <a:spLocks noGrp="1"/>
          </p:cNvSpPr>
          <p:nvPr>
            <p:ph type="title"/>
          </p:nvPr>
        </p:nvSpPr>
        <p:spPr>
          <a:xfrm>
            <a:off x="7396998" y="3583040"/>
            <a:ext cx="8460740" cy="2092960"/>
          </a:xfrm>
          <a:prstGeom prst="rect">
            <a:avLst/>
          </a:prstGeom>
        </p:spPr>
        <p:txBody>
          <a:bodyPr vert="horz" wrap="square" lIns="0" tIns="68580" rIns="0" bIns="0" rtlCol="0">
            <a:spAutoFit/>
          </a:bodyPr>
          <a:lstStyle/>
          <a:p>
            <a:pPr marL="12700" marR="5080" indent="398780">
              <a:lnSpc>
                <a:spcPts val="3979"/>
              </a:lnSpc>
              <a:spcBef>
                <a:spcPts val="540"/>
              </a:spcBef>
            </a:pPr>
            <a:r>
              <a:rPr sz="3600" spc="-630" dirty="0">
                <a:solidFill>
                  <a:srgbClr val="1C1C1B"/>
                </a:solidFill>
                <a:latin typeface="Verdana"/>
                <a:cs typeface="Verdana"/>
              </a:rPr>
              <a:t>Vygotsky</a:t>
            </a:r>
            <a:r>
              <a:rPr sz="3600" spc="-500" dirty="0">
                <a:solidFill>
                  <a:srgbClr val="1C1C1B"/>
                </a:solidFill>
                <a:latin typeface="Verdana"/>
                <a:cs typeface="Verdana"/>
              </a:rPr>
              <a:t> </a:t>
            </a:r>
            <a:r>
              <a:rPr sz="3600" spc="-445" dirty="0">
                <a:solidFill>
                  <a:srgbClr val="1C1C1B"/>
                </a:solidFill>
                <a:latin typeface="Verdana"/>
                <a:cs typeface="Verdana"/>
              </a:rPr>
              <a:t>el</a:t>
            </a:r>
            <a:r>
              <a:rPr sz="3600" spc="-500" dirty="0">
                <a:solidFill>
                  <a:srgbClr val="1C1C1B"/>
                </a:solidFill>
                <a:latin typeface="Verdana"/>
                <a:cs typeface="Verdana"/>
              </a:rPr>
              <a:t> </a:t>
            </a:r>
            <a:r>
              <a:rPr sz="3600" spc="-665" dirty="0">
                <a:solidFill>
                  <a:srgbClr val="1C1C1B"/>
                </a:solidFill>
                <a:latin typeface="Verdana"/>
                <a:cs typeface="Verdana"/>
              </a:rPr>
              <a:t>problema</a:t>
            </a:r>
            <a:r>
              <a:rPr sz="3600" spc="-500" dirty="0">
                <a:solidFill>
                  <a:srgbClr val="1C1C1B"/>
                </a:solidFill>
                <a:latin typeface="Verdana"/>
                <a:cs typeface="Verdana"/>
              </a:rPr>
              <a:t> </a:t>
            </a:r>
            <a:r>
              <a:rPr sz="3600" spc="-520" dirty="0">
                <a:solidFill>
                  <a:srgbClr val="1C1C1B"/>
                </a:solidFill>
                <a:latin typeface="Verdana"/>
                <a:cs typeface="Verdana"/>
              </a:rPr>
              <a:t>del</a:t>
            </a:r>
            <a:r>
              <a:rPr sz="3600" spc="-495" dirty="0">
                <a:solidFill>
                  <a:srgbClr val="1C1C1B"/>
                </a:solidFill>
                <a:latin typeface="Verdana"/>
                <a:cs typeface="Verdana"/>
              </a:rPr>
              <a:t> </a:t>
            </a:r>
            <a:r>
              <a:rPr sz="3600" spc="-625" dirty="0">
                <a:solidFill>
                  <a:srgbClr val="1C1C1B"/>
                </a:solidFill>
                <a:latin typeface="Verdana"/>
                <a:cs typeface="Verdana"/>
              </a:rPr>
              <a:t>conocimiento</a:t>
            </a:r>
            <a:r>
              <a:rPr sz="3600" spc="-500" dirty="0">
                <a:solidFill>
                  <a:srgbClr val="1C1C1B"/>
                </a:solidFill>
                <a:latin typeface="Verdana"/>
                <a:cs typeface="Verdana"/>
              </a:rPr>
              <a:t> </a:t>
            </a:r>
            <a:r>
              <a:rPr sz="3600" spc="-720" dirty="0">
                <a:solidFill>
                  <a:srgbClr val="1C1C1B"/>
                </a:solidFill>
                <a:latin typeface="Verdana"/>
                <a:cs typeface="Verdana"/>
              </a:rPr>
              <a:t>debe</a:t>
            </a:r>
            <a:r>
              <a:rPr sz="3600" spc="-500" dirty="0">
                <a:solidFill>
                  <a:srgbClr val="1C1C1B"/>
                </a:solidFill>
                <a:latin typeface="Verdana"/>
                <a:cs typeface="Verdana"/>
              </a:rPr>
              <a:t> </a:t>
            </a:r>
            <a:r>
              <a:rPr sz="3600" spc="-575" dirty="0">
                <a:solidFill>
                  <a:srgbClr val="1C1C1B"/>
                </a:solidFill>
                <a:latin typeface="Verdana"/>
                <a:cs typeface="Verdana"/>
              </a:rPr>
              <a:t>ser </a:t>
            </a:r>
            <a:r>
              <a:rPr sz="3600" spc="-570" dirty="0">
                <a:solidFill>
                  <a:srgbClr val="1C1C1B"/>
                </a:solidFill>
                <a:latin typeface="Verdana"/>
                <a:cs typeface="Verdana"/>
              </a:rPr>
              <a:t> </a:t>
            </a:r>
            <a:r>
              <a:rPr sz="3600" spc="-655" dirty="0">
                <a:solidFill>
                  <a:srgbClr val="1C1C1B"/>
                </a:solidFill>
                <a:latin typeface="Verdana"/>
                <a:cs typeface="Verdana"/>
              </a:rPr>
              <a:t>contemplado</a:t>
            </a:r>
            <a:r>
              <a:rPr sz="3600" spc="-650" dirty="0">
                <a:solidFill>
                  <a:srgbClr val="1C1C1B"/>
                </a:solidFill>
                <a:latin typeface="Verdana"/>
                <a:cs typeface="Verdana"/>
              </a:rPr>
              <a:t> </a:t>
            </a:r>
            <a:r>
              <a:rPr sz="3600" spc="-595" dirty="0">
                <a:solidFill>
                  <a:srgbClr val="1C1C1B"/>
                </a:solidFill>
                <a:latin typeface="Verdana"/>
                <a:cs typeface="Verdana"/>
              </a:rPr>
              <a:t>atendiendo </a:t>
            </a:r>
            <a:r>
              <a:rPr sz="3600" spc="-600" dirty="0">
                <a:solidFill>
                  <a:srgbClr val="1C1C1B"/>
                </a:solidFill>
                <a:latin typeface="Verdana"/>
                <a:cs typeface="Verdana"/>
              </a:rPr>
              <a:t>a </a:t>
            </a:r>
            <a:r>
              <a:rPr sz="3600" spc="-665" dirty="0">
                <a:solidFill>
                  <a:srgbClr val="1C1C1B"/>
                </a:solidFill>
                <a:latin typeface="Verdana"/>
                <a:cs typeface="Verdana"/>
              </a:rPr>
              <a:t>su </a:t>
            </a:r>
            <a:r>
              <a:rPr sz="3600" spc="-650" dirty="0">
                <a:solidFill>
                  <a:srgbClr val="1C1C1B"/>
                </a:solidFill>
                <a:latin typeface="Verdana"/>
                <a:cs typeface="Verdana"/>
              </a:rPr>
              <a:t>gģnesis </a:t>
            </a:r>
            <a:r>
              <a:rPr sz="3600" spc="-484" dirty="0">
                <a:solidFill>
                  <a:srgbClr val="1C1C1B"/>
                </a:solidFill>
                <a:latin typeface="Verdana"/>
                <a:cs typeface="Verdana"/>
              </a:rPr>
              <a:t>social </a:t>
            </a:r>
            <a:r>
              <a:rPr sz="3600" spc="-705" dirty="0">
                <a:solidFill>
                  <a:srgbClr val="1C1C1B"/>
                </a:solidFill>
                <a:latin typeface="Verdana"/>
                <a:cs typeface="Verdana"/>
              </a:rPr>
              <a:t>osea</a:t>
            </a:r>
            <a:r>
              <a:rPr sz="3600" spc="-700" dirty="0">
                <a:solidFill>
                  <a:srgbClr val="1C1C1B"/>
                </a:solidFill>
                <a:latin typeface="Verdana"/>
                <a:cs typeface="Verdana"/>
              </a:rPr>
              <a:t> </a:t>
            </a:r>
            <a:r>
              <a:rPr sz="3600" spc="-455" dirty="0">
                <a:solidFill>
                  <a:srgbClr val="1C1C1B"/>
                </a:solidFill>
                <a:latin typeface="Verdana"/>
                <a:cs typeface="Verdana"/>
              </a:rPr>
              <a:t>las </a:t>
            </a:r>
            <a:r>
              <a:rPr sz="3600" spc="-1255" dirty="0">
                <a:solidFill>
                  <a:srgbClr val="1C1C1B"/>
                </a:solidFill>
                <a:latin typeface="Verdana"/>
                <a:cs typeface="Verdana"/>
              </a:rPr>
              <a:t> </a:t>
            </a:r>
            <a:r>
              <a:rPr sz="3600" spc="-470" dirty="0">
                <a:solidFill>
                  <a:srgbClr val="1C1C1B"/>
                </a:solidFill>
                <a:latin typeface="Verdana"/>
                <a:cs typeface="Verdana"/>
              </a:rPr>
              <a:t>influencias</a:t>
            </a:r>
            <a:r>
              <a:rPr sz="3600" spc="-500" dirty="0">
                <a:solidFill>
                  <a:srgbClr val="1C1C1B"/>
                </a:solidFill>
                <a:latin typeface="Verdana"/>
                <a:cs typeface="Verdana"/>
              </a:rPr>
              <a:t> </a:t>
            </a:r>
            <a:r>
              <a:rPr sz="3600" spc="-705" dirty="0">
                <a:solidFill>
                  <a:srgbClr val="1C1C1B"/>
                </a:solidFill>
                <a:latin typeface="Verdana"/>
                <a:cs typeface="Verdana"/>
              </a:rPr>
              <a:t>que</a:t>
            </a:r>
            <a:r>
              <a:rPr sz="3600" spc="-495" dirty="0">
                <a:solidFill>
                  <a:srgbClr val="1C1C1B"/>
                </a:solidFill>
                <a:latin typeface="Verdana"/>
                <a:cs typeface="Verdana"/>
              </a:rPr>
              <a:t> </a:t>
            </a:r>
            <a:r>
              <a:rPr sz="3600" spc="-505" dirty="0">
                <a:solidFill>
                  <a:srgbClr val="1C1C1B"/>
                </a:solidFill>
                <a:latin typeface="Verdana"/>
                <a:cs typeface="Verdana"/>
              </a:rPr>
              <a:t>tiene</a:t>
            </a:r>
            <a:r>
              <a:rPr sz="3600" spc="-500" dirty="0">
                <a:solidFill>
                  <a:srgbClr val="1C1C1B"/>
                </a:solidFill>
                <a:latin typeface="Verdana"/>
                <a:cs typeface="Verdana"/>
              </a:rPr>
              <a:t> </a:t>
            </a:r>
            <a:r>
              <a:rPr sz="3600" spc="-640" dirty="0">
                <a:solidFill>
                  <a:srgbClr val="1C1C1B"/>
                </a:solidFill>
                <a:latin typeface="Verdana"/>
                <a:cs typeface="Verdana"/>
              </a:rPr>
              <a:t>sobre</a:t>
            </a:r>
            <a:r>
              <a:rPr sz="3600" spc="-495" dirty="0">
                <a:solidFill>
                  <a:srgbClr val="1C1C1B"/>
                </a:solidFill>
                <a:latin typeface="Verdana"/>
                <a:cs typeface="Verdana"/>
              </a:rPr>
              <a:t> ģl </a:t>
            </a:r>
            <a:r>
              <a:rPr sz="3600" spc="-455" dirty="0">
                <a:solidFill>
                  <a:srgbClr val="1C1C1B"/>
                </a:solidFill>
                <a:latin typeface="Verdana"/>
                <a:cs typeface="Verdana"/>
              </a:rPr>
              <a:t>las</a:t>
            </a:r>
            <a:r>
              <a:rPr sz="3600" spc="-500" dirty="0">
                <a:solidFill>
                  <a:srgbClr val="1C1C1B"/>
                </a:solidFill>
                <a:latin typeface="Verdana"/>
                <a:cs typeface="Verdana"/>
              </a:rPr>
              <a:t> </a:t>
            </a:r>
            <a:r>
              <a:rPr sz="3600" spc="-540" dirty="0">
                <a:solidFill>
                  <a:srgbClr val="1C1C1B"/>
                </a:solidFill>
                <a:latin typeface="Verdana"/>
                <a:cs typeface="Verdana"/>
              </a:rPr>
              <a:t>relaciones</a:t>
            </a:r>
            <a:r>
              <a:rPr sz="3600" spc="-495" dirty="0">
                <a:solidFill>
                  <a:srgbClr val="1C1C1B"/>
                </a:solidFill>
                <a:latin typeface="Verdana"/>
                <a:cs typeface="Verdana"/>
              </a:rPr>
              <a:t> </a:t>
            </a:r>
            <a:r>
              <a:rPr sz="3600" spc="-545" dirty="0">
                <a:solidFill>
                  <a:srgbClr val="1C1C1B"/>
                </a:solidFill>
                <a:latin typeface="Verdana"/>
                <a:cs typeface="Verdana"/>
              </a:rPr>
              <a:t>sociales.</a:t>
            </a:r>
            <a:endParaRPr sz="3600">
              <a:latin typeface="Verdana"/>
              <a:cs typeface="Verdana"/>
            </a:endParaRPr>
          </a:p>
          <a:p>
            <a:pPr marL="502284">
              <a:lnSpc>
                <a:spcPts val="3890"/>
              </a:lnSpc>
            </a:pPr>
            <a:r>
              <a:rPr sz="3600" spc="-825" dirty="0">
                <a:solidFill>
                  <a:srgbClr val="1C1C1B"/>
                </a:solidFill>
                <a:latin typeface="Verdana"/>
                <a:cs typeface="Verdana"/>
              </a:rPr>
              <a:t>E</a:t>
            </a:r>
            <a:r>
              <a:rPr sz="3600" spc="-645" dirty="0">
                <a:solidFill>
                  <a:srgbClr val="1C1C1B"/>
                </a:solidFill>
                <a:latin typeface="Verdana"/>
                <a:cs typeface="Verdana"/>
              </a:rPr>
              <a:t>s</a:t>
            </a:r>
            <a:r>
              <a:rPr sz="3600" spc="-155" dirty="0">
                <a:solidFill>
                  <a:srgbClr val="1C1C1B"/>
                </a:solidFill>
                <a:latin typeface="Verdana"/>
                <a:cs typeface="Verdana"/>
              </a:rPr>
              <a:t>t</a:t>
            </a:r>
            <a:r>
              <a:rPr sz="3600" spc="-800" dirty="0">
                <a:solidFill>
                  <a:srgbClr val="1C1C1B"/>
                </a:solidFill>
                <a:latin typeface="Verdana"/>
                <a:cs typeface="Verdana"/>
              </a:rPr>
              <a:t>o</a:t>
            </a:r>
            <a:r>
              <a:rPr sz="3600" spc="-500" dirty="0">
                <a:solidFill>
                  <a:srgbClr val="1C1C1B"/>
                </a:solidFill>
                <a:latin typeface="Verdana"/>
                <a:cs typeface="Verdana"/>
              </a:rPr>
              <a:t> </a:t>
            </a:r>
            <a:r>
              <a:rPr sz="3600" spc="-645" dirty="0">
                <a:solidFill>
                  <a:srgbClr val="1C1C1B"/>
                </a:solidFill>
                <a:latin typeface="Verdana"/>
                <a:cs typeface="Verdana"/>
              </a:rPr>
              <a:t>s</a:t>
            </a:r>
            <a:r>
              <a:rPr sz="3600" spc="-770" dirty="0">
                <a:solidFill>
                  <a:srgbClr val="1C1C1B"/>
                </a:solidFill>
                <a:latin typeface="Verdana"/>
                <a:cs typeface="Verdana"/>
              </a:rPr>
              <a:t>e</a:t>
            </a:r>
            <a:r>
              <a:rPr sz="3600" spc="-500" dirty="0">
                <a:solidFill>
                  <a:srgbClr val="1C1C1B"/>
                </a:solidFill>
                <a:latin typeface="Verdana"/>
                <a:cs typeface="Verdana"/>
              </a:rPr>
              <a:t> </a:t>
            </a:r>
            <a:r>
              <a:rPr sz="3600" spc="-305" dirty="0">
                <a:solidFill>
                  <a:srgbClr val="1C1C1B"/>
                </a:solidFill>
                <a:latin typeface="Verdana"/>
                <a:cs typeface="Verdana"/>
              </a:rPr>
              <a:t>r</a:t>
            </a:r>
            <a:r>
              <a:rPr sz="3600" spc="-770" dirty="0">
                <a:solidFill>
                  <a:srgbClr val="1C1C1B"/>
                </a:solidFill>
                <a:latin typeface="Verdana"/>
                <a:cs typeface="Verdana"/>
              </a:rPr>
              <a:t>e</a:t>
            </a:r>
            <a:r>
              <a:rPr sz="3600" spc="-80" dirty="0">
                <a:solidFill>
                  <a:srgbClr val="1C1C1B"/>
                </a:solidFill>
                <a:latin typeface="Verdana"/>
                <a:cs typeface="Verdana"/>
              </a:rPr>
              <a:t>f</a:t>
            </a:r>
            <a:r>
              <a:rPr sz="3600" spc="-165" dirty="0">
                <a:solidFill>
                  <a:srgbClr val="1C1C1B"/>
                </a:solidFill>
                <a:latin typeface="Verdana"/>
                <a:cs typeface="Verdana"/>
              </a:rPr>
              <a:t>i</a:t>
            </a:r>
            <a:r>
              <a:rPr sz="3600" spc="-770" dirty="0">
                <a:solidFill>
                  <a:srgbClr val="1C1C1B"/>
                </a:solidFill>
                <a:latin typeface="Verdana"/>
                <a:cs typeface="Verdana"/>
              </a:rPr>
              <a:t>e</a:t>
            </a:r>
            <a:r>
              <a:rPr sz="3600" spc="-305" dirty="0">
                <a:solidFill>
                  <a:srgbClr val="1C1C1B"/>
                </a:solidFill>
                <a:latin typeface="Verdana"/>
                <a:cs typeface="Verdana"/>
              </a:rPr>
              <a:t>r</a:t>
            </a:r>
            <a:r>
              <a:rPr sz="3600" spc="-770" dirty="0">
                <a:solidFill>
                  <a:srgbClr val="1C1C1B"/>
                </a:solidFill>
                <a:latin typeface="Verdana"/>
                <a:cs typeface="Verdana"/>
              </a:rPr>
              <a:t>e</a:t>
            </a:r>
            <a:r>
              <a:rPr sz="3600" spc="-500" dirty="0">
                <a:solidFill>
                  <a:srgbClr val="1C1C1B"/>
                </a:solidFill>
                <a:latin typeface="Verdana"/>
                <a:cs typeface="Verdana"/>
              </a:rPr>
              <a:t> </a:t>
            </a:r>
            <a:r>
              <a:rPr sz="3600" spc="-645" dirty="0">
                <a:solidFill>
                  <a:srgbClr val="1C1C1B"/>
                </a:solidFill>
                <a:latin typeface="Verdana"/>
                <a:cs typeface="Verdana"/>
              </a:rPr>
              <a:t>s</a:t>
            </a:r>
            <a:r>
              <a:rPr sz="3600" spc="-800" dirty="0">
                <a:solidFill>
                  <a:srgbClr val="1C1C1B"/>
                </a:solidFill>
                <a:latin typeface="Verdana"/>
                <a:cs typeface="Verdana"/>
              </a:rPr>
              <a:t>o</a:t>
            </a:r>
            <a:r>
              <a:rPr sz="3600" spc="-680" dirty="0">
                <a:solidFill>
                  <a:srgbClr val="1C1C1B"/>
                </a:solidFill>
                <a:latin typeface="Verdana"/>
                <a:cs typeface="Verdana"/>
              </a:rPr>
              <a:t>b</a:t>
            </a:r>
            <a:r>
              <a:rPr sz="3600" spc="-305" dirty="0">
                <a:solidFill>
                  <a:srgbClr val="1C1C1B"/>
                </a:solidFill>
                <a:latin typeface="Verdana"/>
                <a:cs typeface="Verdana"/>
              </a:rPr>
              <a:t>r</a:t>
            </a:r>
            <a:r>
              <a:rPr sz="3600" spc="-770" dirty="0">
                <a:solidFill>
                  <a:srgbClr val="1C1C1B"/>
                </a:solidFill>
                <a:latin typeface="Verdana"/>
                <a:cs typeface="Verdana"/>
              </a:rPr>
              <a:t>e</a:t>
            </a:r>
            <a:r>
              <a:rPr sz="3600" spc="-500" dirty="0">
                <a:solidFill>
                  <a:srgbClr val="1C1C1B"/>
                </a:solidFill>
                <a:latin typeface="Verdana"/>
                <a:cs typeface="Verdana"/>
              </a:rPr>
              <a:t> </a:t>
            </a:r>
            <a:r>
              <a:rPr sz="3600" spc="-155" dirty="0">
                <a:solidFill>
                  <a:srgbClr val="1C1C1B"/>
                </a:solidFill>
                <a:latin typeface="Verdana"/>
                <a:cs typeface="Verdana"/>
              </a:rPr>
              <a:t>t</a:t>
            </a:r>
            <a:r>
              <a:rPr sz="3600" spc="-800" dirty="0">
                <a:solidFill>
                  <a:srgbClr val="1C1C1B"/>
                </a:solidFill>
                <a:latin typeface="Verdana"/>
                <a:cs typeface="Verdana"/>
              </a:rPr>
              <a:t>o</a:t>
            </a:r>
            <a:r>
              <a:rPr sz="3600" spc="-665" dirty="0">
                <a:solidFill>
                  <a:srgbClr val="1C1C1B"/>
                </a:solidFill>
                <a:latin typeface="Verdana"/>
                <a:cs typeface="Verdana"/>
              </a:rPr>
              <a:t>d</a:t>
            </a:r>
            <a:r>
              <a:rPr sz="3600" spc="-800" dirty="0">
                <a:solidFill>
                  <a:srgbClr val="1C1C1B"/>
                </a:solidFill>
                <a:latin typeface="Verdana"/>
                <a:cs typeface="Verdana"/>
              </a:rPr>
              <a:t>o</a:t>
            </a:r>
            <a:r>
              <a:rPr sz="3600" spc="-500" dirty="0">
                <a:solidFill>
                  <a:srgbClr val="1C1C1B"/>
                </a:solidFill>
                <a:latin typeface="Verdana"/>
                <a:cs typeface="Verdana"/>
              </a:rPr>
              <a:t> </a:t>
            </a:r>
            <a:r>
              <a:rPr sz="3600" spc="-600" dirty="0">
                <a:solidFill>
                  <a:srgbClr val="1C1C1B"/>
                </a:solidFill>
                <a:latin typeface="Verdana"/>
                <a:cs typeface="Verdana"/>
              </a:rPr>
              <a:t>a</a:t>
            </a:r>
            <a:r>
              <a:rPr sz="3600" spc="-120" dirty="0">
                <a:solidFill>
                  <a:srgbClr val="1C1C1B"/>
                </a:solidFill>
                <a:latin typeface="Verdana"/>
                <a:cs typeface="Verdana"/>
              </a:rPr>
              <a:t>l</a:t>
            </a:r>
            <a:r>
              <a:rPr sz="3600" spc="-500" dirty="0">
                <a:solidFill>
                  <a:srgbClr val="1C1C1B"/>
                </a:solidFill>
                <a:latin typeface="Verdana"/>
                <a:cs typeface="Verdana"/>
              </a:rPr>
              <a:t> </a:t>
            </a:r>
            <a:r>
              <a:rPr sz="3600" spc="-1370" dirty="0">
                <a:solidFill>
                  <a:srgbClr val="1C1C1B"/>
                </a:solidFill>
                <a:latin typeface="Verdana"/>
                <a:cs typeface="Verdana"/>
              </a:rPr>
              <a:t>m</a:t>
            </a:r>
            <a:r>
              <a:rPr sz="3600" spc="-690" dirty="0">
                <a:solidFill>
                  <a:srgbClr val="1C1C1B"/>
                </a:solidFill>
                <a:latin typeface="Verdana"/>
                <a:cs typeface="Verdana"/>
              </a:rPr>
              <a:t>u</a:t>
            </a:r>
            <a:r>
              <a:rPr sz="3600" spc="-670" dirty="0">
                <a:solidFill>
                  <a:srgbClr val="1C1C1B"/>
                </a:solidFill>
                <a:latin typeface="Verdana"/>
                <a:cs typeface="Verdana"/>
              </a:rPr>
              <a:t>n</a:t>
            </a:r>
            <a:r>
              <a:rPr sz="3600" spc="-665" dirty="0">
                <a:solidFill>
                  <a:srgbClr val="1C1C1B"/>
                </a:solidFill>
                <a:latin typeface="Verdana"/>
                <a:cs typeface="Verdana"/>
              </a:rPr>
              <a:t>d</a:t>
            </a:r>
            <a:r>
              <a:rPr sz="3600" spc="-800" dirty="0">
                <a:solidFill>
                  <a:srgbClr val="1C1C1B"/>
                </a:solidFill>
                <a:latin typeface="Verdana"/>
                <a:cs typeface="Verdana"/>
              </a:rPr>
              <a:t>o</a:t>
            </a:r>
            <a:r>
              <a:rPr sz="3600" spc="-500" dirty="0">
                <a:solidFill>
                  <a:srgbClr val="1C1C1B"/>
                </a:solidFill>
                <a:latin typeface="Verdana"/>
                <a:cs typeface="Verdana"/>
              </a:rPr>
              <a:t> </a:t>
            </a:r>
            <a:r>
              <a:rPr sz="3600" spc="-600" dirty="0">
                <a:solidFill>
                  <a:srgbClr val="1C1C1B"/>
                </a:solidFill>
                <a:latin typeface="Verdana"/>
                <a:cs typeface="Verdana"/>
              </a:rPr>
              <a:t>a</a:t>
            </a:r>
            <a:r>
              <a:rPr sz="3600" spc="-665" dirty="0">
                <a:solidFill>
                  <a:srgbClr val="1C1C1B"/>
                </a:solidFill>
                <a:latin typeface="Verdana"/>
                <a:cs typeface="Verdana"/>
              </a:rPr>
              <a:t>d</a:t>
            </a:r>
            <a:r>
              <a:rPr sz="3600" spc="-690" dirty="0">
                <a:solidFill>
                  <a:srgbClr val="1C1C1B"/>
                </a:solidFill>
                <a:latin typeface="Verdana"/>
                <a:cs typeface="Verdana"/>
              </a:rPr>
              <a:t>u</a:t>
            </a:r>
            <a:r>
              <a:rPr sz="3600" spc="-120" dirty="0">
                <a:solidFill>
                  <a:srgbClr val="1C1C1B"/>
                </a:solidFill>
                <a:latin typeface="Verdana"/>
                <a:cs typeface="Verdana"/>
              </a:rPr>
              <a:t>l</a:t>
            </a:r>
            <a:r>
              <a:rPr sz="3600" spc="-155" dirty="0">
                <a:solidFill>
                  <a:srgbClr val="1C1C1B"/>
                </a:solidFill>
                <a:latin typeface="Verdana"/>
                <a:cs typeface="Verdana"/>
              </a:rPr>
              <a:t>t</a:t>
            </a:r>
            <a:r>
              <a:rPr sz="3600" spc="-800" dirty="0">
                <a:solidFill>
                  <a:srgbClr val="1C1C1B"/>
                </a:solidFill>
                <a:latin typeface="Verdana"/>
                <a:cs typeface="Verdana"/>
              </a:rPr>
              <a:t>o</a:t>
            </a:r>
            <a:r>
              <a:rPr sz="3600" spc="-500" dirty="0">
                <a:solidFill>
                  <a:srgbClr val="1C1C1B"/>
                </a:solidFill>
                <a:latin typeface="Verdana"/>
                <a:cs typeface="Verdana"/>
              </a:rPr>
              <a:t> </a:t>
            </a:r>
            <a:r>
              <a:rPr sz="3600" spc="-655" dirty="0">
                <a:solidFill>
                  <a:srgbClr val="1C1C1B"/>
                </a:solidFill>
                <a:latin typeface="Verdana"/>
                <a:cs typeface="Verdana"/>
              </a:rPr>
              <a:t>q</a:t>
            </a:r>
            <a:r>
              <a:rPr sz="3600" spc="-690" dirty="0">
                <a:solidFill>
                  <a:srgbClr val="1C1C1B"/>
                </a:solidFill>
                <a:latin typeface="Verdana"/>
                <a:cs typeface="Verdana"/>
              </a:rPr>
              <a:t>u</a:t>
            </a:r>
            <a:r>
              <a:rPr sz="3600" spc="-770" dirty="0">
                <a:solidFill>
                  <a:srgbClr val="1C1C1B"/>
                </a:solidFill>
                <a:latin typeface="Verdana"/>
                <a:cs typeface="Verdana"/>
              </a:rPr>
              <a:t>e</a:t>
            </a:r>
            <a:endParaRPr sz="3600">
              <a:latin typeface="Verdana"/>
              <a:cs typeface="Verdana"/>
            </a:endParaRPr>
          </a:p>
        </p:txBody>
      </p:sp>
      <p:sp>
        <p:nvSpPr>
          <p:cNvPr id="18" name="object 18"/>
          <p:cNvSpPr txBox="1"/>
          <p:nvPr/>
        </p:nvSpPr>
        <p:spPr>
          <a:xfrm>
            <a:off x="7243407" y="5602340"/>
            <a:ext cx="8768080" cy="3102610"/>
          </a:xfrm>
          <a:prstGeom prst="rect">
            <a:avLst/>
          </a:prstGeom>
        </p:spPr>
        <p:txBody>
          <a:bodyPr vert="horz" wrap="square" lIns="0" tIns="68580" rIns="0" bIns="0" rtlCol="0">
            <a:spAutoFit/>
          </a:bodyPr>
          <a:lstStyle/>
          <a:p>
            <a:pPr marL="12065" marR="5080" algn="ctr">
              <a:lnSpc>
                <a:spcPts val="3979"/>
              </a:lnSpc>
              <a:spcBef>
                <a:spcPts val="540"/>
              </a:spcBef>
            </a:pPr>
            <a:r>
              <a:rPr sz="3600" spc="-665" dirty="0">
                <a:solidFill>
                  <a:srgbClr val="1C1C1B"/>
                </a:solidFill>
                <a:latin typeface="Verdana"/>
                <a:cs typeface="Verdana"/>
              </a:rPr>
              <a:t>p</a:t>
            </a:r>
            <a:r>
              <a:rPr sz="3600" spc="-305" dirty="0">
                <a:solidFill>
                  <a:srgbClr val="1C1C1B"/>
                </a:solidFill>
                <a:latin typeface="Verdana"/>
                <a:cs typeface="Verdana"/>
              </a:rPr>
              <a:t>r</a:t>
            </a:r>
            <a:r>
              <a:rPr sz="3600" spc="-800" dirty="0">
                <a:solidFill>
                  <a:srgbClr val="1C1C1B"/>
                </a:solidFill>
                <a:latin typeface="Verdana"/>
                <a:cs typeface="Verdana"/>
              </a:rPr>
              <a:t>o</a:t>
            </a:r>
            <a:r>
              <a:rPr sz="3600" spc="-665" dirty="0">
                <a:solidFill>
                  <a:srgbClr val="1C1C1B"/>
                </a:solidFill>
                <a:latin typeface="Verdana"/>
                <a:cs typeface="Verdana"/>
              </a:rPr>
              <a:t>p</a:t>
            </a:r>
            <a:r>
              <a:rPr sz="3600" spc="-165" dirty="0">
                <a:solidFill>
                  <a:srgbClr val="1C1C1B"/>
                </a:solidFill>
                <a:latin typeface="Verdana"/>
                <a:cs typeface="Verdana"/>
              </a:rPr>
              <a:t>i</a:t>
            </a:r>
            <a:r>
              <a:rPr sz="3600" spc="-570" dirty="0">
                <a:solidFill>
                  <a:srgbClr val="1C1C1B"/>
                </a:solidFill>
                <a:latin typeface="Verdana"/>
                <a:cs typeface="Verdana"/>
              </a:rPr>
              <a:t>c</a:t>
            </a:r>
            <a:r>
              <a:rPr sz="3600" spc="-165" dirty="0">
                <a:solidFill>
                  <a:srgbClr val="1C1C1B"/>
                </a:solidFill>
                <a:latin typeface="Verdana"/>
                <a:cs typeface="Verdana"/>
              </a:rPr>
              <a:t>i</a:t>
            </a:r>
            <a:r>
              <a:rPr sz="3600" spc="-600" dirty="0">
                <a:solidFill>
                  <a:srgbClr val="1C1C1B"/>
                </a:solidFill>
                <a:latin typeface="Verdana"/>
                <a:cs typeface="Verdana"/>
              </a:rPr>
              <a:t>a</a:t>
            </a:r>
            <a:r>
              <a:rPr sz="3600" spc="-500" dirty="0">
                <a:solidFill>
                  <a:srgbClr val="1C1C1B"/>
                </a:solidFill>
                <a:latin typeface="Verdana"/>
                <a:cs typeface="Verdana"/>
              </a:rPr>
              <a:t> </a:t>
            </a:r>
            <a:r>
              <a:rPr sz="3600" spc="-600" dirty="0">
                <a:solidFill>
                  <a:srgbClr val="1C1C1B"/>
                </a:solidFill>
                <a:latin typeface="Verdana"/>
                <a:cs typeface="Verdana"/>
              </a:rPr>
              <a:t>a</a:t>
            </a:r>
            <a:r>
              <a:rPr sz="3600" spc="-500" dirty="0">
                <a:solidFill>
                  <a:srgbClr val="1C1C1B"/>
                </a:solidFill>
                <a:latin typeface="Verdana"/>
                <a:cs typeface="Verdana"/>
              </a:rPr>
              <a:t> </a:t>
            </a:r>
            <a:r>
              <a:rPr sz="3600" spc="-120" dirty="0">
                <a:solidFill>
                  <a:srgbClr val="1C1C1B"/>
                </a:solidFill>
                <a:latin typeface="Verdana"/>
                <a:cs typeface="Verdana"/>
              </a:rPr>
              <a:t>l</a:t>
            </a:r>
            <a:r>
              <a:rPr sz="3600" spc="-800" dirty="0">
                <a:solidFill>
                  <a:srgbClr val="1C1C1B"/>
                </a:solidFill>
                <a:latin typeface="Verdana"/>
                <a:cs typeface="Verdana"/>
              </a:rPr>
              <a:t>o</a:t>
            </a:r>
            <a:r>
              <a:rPr sz="3600" spc="-645" dirty="0">
                <a:solidFill>
                  <a:srgbClr val="1C1C1B"/>
                </a:solidFill>
                <a:latin typeface="Verdana"/>
                <a:cs typeface="Verdana"/>
              </a:rPr>
              <a:t>s</a:t>
            </a:r>
            <a:r>
              <a:rPr sz="3600" spc="-500" dirty="0">
                <a:solidFill>
                  <a:srgbClr val="1C1C1B"/>
                </a:solidFill>
                <a:latin typeface="Verdana"/>
                <a:cs typeface="Verdana"/>
              </a:rPr>
              <a:t> </a:t>
            </a:r>
            <a:r>
              <a:rPr sz="3600" spc="-670" dirty="0">
                <a:solidFill>
                  <a:srgbClr val="1C1C1B"/>
                </a:solidFill>
                <a:latin typeface="Verdana"/>
                <a:cs typeface="Verdana"/>
              </a:rPr>
              <a:t>n</a:t>
            </a:r>
            <a:r>
              <a:rPr sz="3600" spc="-165" dirty="0">
                <a:solidFill>
                  <a:srgbClr val="1C1C1B"/>
                </a:solidFill>
                <a:latin typeface="Verdana"/>
                <a:cs typeface="Verdana"/>
              </a:rPr>
              <a:t>i</a:t>
            </a:r>
            <a:r>
              <a:rPr sz="3600" spc="-670" dirty="0">
                <a:solidFill>
                  <a:srgbClr val="1C1C1B"/>
                </a:solidFill>
                <a:latin typeface="Verdana"/>
                <a:cs typeface="Verdana"/>
              </a:rPr>
              <a:t>ñ</a:t>
            </a:r>
            <a:r>
              <a:rPr sz="3600" spc="-800" dirty="0">
                <a:solidFill>
                  <a:srgbClr val="1C1C1B"/>
                </a:solidFill>
                <a:latin typeface="Verdana"/>
                <a:cs typeface="Verdana"/>
              </a:rPr>
              <a:t>o</a:t>
            </a:r>
            <a:r>
              <a:rPr sz="3600" spc="-645" dirty="0">
                <a:solidFill>
                  <a:srgbClr val="1C1C1B"/>
                </a:solidFill>
                <a:latin typeface="Verdana"/>
                <a:cs typeface="Verdana"/>
              </a:rPr>
              <a:t>s</a:t>
            </a:r>
            <a:r>
              <a:rPr sz="3600" spc="-500" dirty="0">
                <a:solidFill>
                  <a:srgbClr val="1C1C1B"/>
                </a:solidFill>
                <a:latin typeface="Verdana"/>
                <a:cs typeface="Verdana"/>
              </a:rPr>
              <a:t> </a:t>
            </a:r>
            <a:r>
              <a:rPr sz="3600" spc="-770" dirty="0">
                <a:solidFill>
                  <a:srgbClr val="1C1C1B"/>
                </a:solidFill>
                <a:latin typeface="Verdana"/>
                <a:cs typeface="Verdana"/>
              </a:rPr>
              <a:t>e</a:t>
            </a:r>
            <a:r>
              <a:rPr sz="3600" spc="-645" dirty="0">
                <a:solidFill>
                  <a:srgbClr val="1C1C1B"/>
                </a:solidFill>
                <a:latin typeface="Verdana"/>
                <a:cs typeface="Verdana"/>
              </a:rPr>
              <a:t>s</a:t>
            </a:r>
            <a:r>
              <a:rPr sz="3600" spc="-155" dirty="0">
                <a:solidFill>
                  <a:srgbClr val="1C1C1B"/>
                </a:solidFill>
                <a:latin typeface="Verdana"/>
                <a:cs typeface="Verdana"/>
              </a:rPr>
              <a:t>t</a:t>
            </a:r>
            <a:r>
              <a:rPr sz="3600" spc="-165" dirty="0">
                <a:solidFill>
                  <a:srgbClr val="1C1C1B"/>
                </a:solidFill>
                <a:latin typeface="Verdana"/>
                <a:cs typeface="Verdana"/>
              </a:rPr>
              <a:t>í</a:t>
            </a:r>
            <a:r>
              <a:rPr sz="3600" spc="-1370" dirty="0">
                <a:solidFill>
                  <a:srgbClr val="1C1C1B"/>
                </a:solidFill>
                <a:latin typeface="Verdana"/>
                <a:cs typeface="Verdana"/>
              </a:rPr>
              <a:t>m</a:t>
            </a:r>
            <a:r>
              <a:rPr sz="3600" spc="-690" dirty="0">
                <a:solidFill>
                  <a:srgbClr val="1C1C1B"/>
                </a:solidFill>
                <a:latin typeface="Verdana"/>
                <a:cs typeface="Verdana"/>
              </a:rPr>
              <a:t>u</a:t>
            </a:r>
            <a:r>
              <a:rPr sz="3600" spc="-120" dirty="0">
                <a:solidFill>
                  <a:srgbClr val="1C1C1B"/>
                </a:solidFill>
                <a:latin typeface="Verdana"/>
                <a:cs typeface="Verdana"/>
              </a:rPr>
              <a:t>l</a:t>
            </a:r>
            <a:r>
              <a:rPr sz="3600" spc="-800" dirty="0">
                <a:solidFill>
                  <a:srgbClr val="1C1C1B"/>
                </a:solidFill>
                <a:latin typeface="Verdana"/>
                <a:cs typeface="Verdana"/>
              </a:rPr>
              <a:t>o</a:t>
            </a:r>
            <a:r>
              <a:rPr sz="3600" spc="-645" dirty="0">
                <a:solidFill>
                  <a:srgbClr val="1C1C1B"/>
                </a:solidFill>
                <a:latin typeface="Verdana"/>
                <a:cs typeface="Verdana"/>
              </a:rPr>
              <a:t>s</a:t>
            </a:r>
            <a:r>
              <a:rPr sz="3600" spc="-500" dirty="0">
                <a:solidFill>
                  <a:srgbClr val="1C1C1B"/>
                </a:solidFill>
                <a:latin typeface="Verdana"/>
                <a:cs typeface="Verdana"/>
              </a:rPr>
              <a:t> </a:t>
            </a:r>
            <a:r>
              <a:rPr sz="3600" spc="-640" dirty="0">
                <a:solidFill>
                  <a:srgbClr val="1C1C1B"/>
                </a:solidFill>
                <a:latin typeface="Verdana"/>
                <a:cs typeface="Verdana"/>
              </a:rPr>
              <a:t>y</a:t>
            </a:r>
            <a:r>
              <a:rPr sz="3600" spc="-500" dirty="0">
                <a:solidFill>
                  <a:srgbClr val="1C1C1B"/>
                </a:solidFill>
                <a:latin typeface="Verdana"/>
                <a:cs typeface="Verdana"/>
              </a:rPr>
              <a:t> </a:t>
            </a:r>
            <a:r>
              <a:rPr sz="3600" spc="-770" dirty="0">
                <a:solidFill>
                  <a:srgbClr val="1C1C1B"/>
                </a:solidFill>
                <a:latin typeface="Verdana"/>
                <a:cs typeface="Verdana"/>
              </a:rPr>
              <a:t>e</a:t>
            </a:r>
            <a:r>
              <a:rPr sz="3600" spc="-670" dirty="0">
                <a:solidFill>
                  <a:srgbClr val="1C1C1B"/>
                </a:solidFill>
                <a:latin typeface="Verdana"/>
                <a:cs typeface="Verdana"/>
              </a:rPr>
              <a:t>n</a:t>
            </a:r>
            <a:r>
              <a:rPr sz="3600" spc="-645" dirty="0">
                <a:solidFill>
                  <a:srgbClr val="1C1C1B"/>
                </a:solidFill>
                <a:latin typeface="Verdana"/>
                <a:cs typeface="Verdana"/>
              </a:rPr>
              <a:t>s</a:t>
            </a:r>
            <a:r>
              <a:rPr sz="3600" spc="-770" dirty="0">
                <a:solidFill>
                  <a:srgbClr val="1C1C1B"/>
                </a:solidFill>
                <a:latin typeface="Verdana"/>
                <a:cs typeface="Verdana"/>
              </a:rPr>
              <a:t>e</a:t>
            </a:r>
            <a:r>
              <a:rPr sz="3600" spc="-670" dirty="0">
                <a:solidFill>
                  <a:srgbClr val="1C1C1B"/>
                </a:solidFill>
                <a:latin typeface="Verdana"/>
                <a:cs typeface="Verdana"/>
              </a:rPr>
              <a:t>ñ</a:t>
            </a:r>
            <a:r>
              <a:rPr sz="3600" spc="-600" dirty="0">
                <a:solidFill>
                  <a:srgbClr val="1C1C1B"/>
                </a:solidFill>
                <a:latin typeface="Verdana"/>
                <a:cs typeface="Verdana"/>
              </a:rPr>
              <a:t>a</a:t>
            </a:r>
            <a:r>
              <a:rPr sz="3600" spc="-670" dirty="0">
                <a:solidFill>
                  <a:srgbClr val="1C1C1B"/>
                </a:solidFill>
                <a:latin typeface="Verdana"/>
                <a:cs typeface="Verdana"/>
              </a:rPr>
              <a:t>n</a:t>
            </a:r>
            <a:r>
              <a:rPr sz="3600" spc="-415" dirty="0">
                <a:solidFill>
                  <a:srgbClr val="1C1C1B"/>
                </a:solidFill>
                <a:latin typeface="Verdana"/>
                <a:cs typeface="Verdana"/>
              </a:rPr>
              <a:t>z</a:t>
            </a:r>
            <a:r>
              <a:rPr sz="3600" spc="-600" dirty="0">
                <a:solidFill>
                  <a:srgbClr val="1C1C1B"/>
                </a:solidFill>
                <a:latin typeface="Verdana"/>
                <a:cs typeface="Verdana"/>
              </a:rPr>
              <a:t>a</a:t>
            </a:r>
            <a:r>
              <a:rPr sz="3600" spc="-645" dirty="0">
                <a:solidFill>
                  <a:srgbClr val="1C1C1B"/>
                </a:solidFill>
                <a:latin typeface="Verdana"/>
                <a:cs typeface="Verdana"/>
              </a:rPr>
              <a:t>s</a:t>
            </a:r>
            <a:r>
              <a:rPr sz="3600" spc="-500" dirty="0">
                <a:solidFill>
                  <a:srgbClr val="1C1C1B"/>
                </a:solidFill>
                <a:latin typeface="Verdana"/>
                <a:cs typeface="Verdana"/>
              </a:rPr>
              <a:t> </a:t>
            </a:r>
            <a:r>
              <a:rPr sz="3600" spc="-600" dirty="0">
                <a:solidFill>
                  <a:srgbClr val="1C1C1B"/>
                </a:solidFill>
                <a:latin typeface="Verdana"/>
                <a:cs typeface="Verdana"/>
              </a:rPr>
              <a:t>a</a:t>
            </a:r>
            <a:r>
              <a:rPr sz="3600" spc="-665" dirty="0">
                <a:solidFill>
                  <a:srgbClr val="1C1C1B"/>
                </a:solidFill>
                <a:latin typeface="Verdana"/>
                <a:cs typeface="Verdana"/>
              </a:rPr>
              <a:t>d</a:t>
            </a:r>
            <a:r>
              <a:rPr sz="3600" spc="-770" dirty="0">
                <a:solidFill>
                  <a:srgbClr val="1C1C1B"/>
                </a:solidFill>
                <a:latin typeface="Verdana"/>
                <a:cs typeface="Verdana"/>
              </a:rPr>
              <a:t>e</a:t>
            </a:r>
            <a:r>
              <a:rPr sz="3600" spc="-570" dirty="0">
                <a:solidFill>
                  <a:srgbClr val="1C1C1B"/>
                </a:solidFill>
                <a:latin typeface="Verdana"/>
                <a:cs typeface="Verdana"/>
              </a:rPr>
              <a:t>c</a:t>
            </a:r>
            <a:r>
              <a:rPr sz="3600" spc="-690" dirty="0">
                <a:solidFill>
                  <a:srgbClr val="1C1C1B"/>
                </a:solidFill>
                <a:latin typeface="Verdana"/>
                <a:cs typeface="Verdana"/>
              </a:rPr>
              <a:t>u</a:t>
            </a:r>
            <a:r>
              <a:rPr sz="3600" spc="-600" dirty="0">
                <a:solidFill>
                  <a:srgbClr val="1C1C1B"/>
                </a:solidFill>
                <a:latin typeface="Verdana"/>
                <a:cs typeface="Verdana"/>
              </a:rPr>
              <a:t>a</a:t>
            </a:r>
            <a:r>
              <a:rPr sz="3600" spc="-665" dirty="0">
                <a:solidFill>
                  <a:srgbClr val="1C1C1B"/>
                </a:solidFill>
                <a:latin typeface="Verdana"/>
                <a:cs typeface="Verdana"/>
              </a:rPr>
              <a:t>d</a:t>
            </a:r>
            <a:r>
              <a:rPr sz="3600" spc="-600" dirty="0">
                <a:solidFill>
                  <a:srgbClr val="1C1C1B"/>
                </a:solidFill>
                <a:latin typeface="Verdana"/>
                <a:cs typeface="Verdana"/>
              </a:rPr>
              <a:t>a</a:t>
            </a:r>
            <a:r>
              <a:rPr sz="3600" spc="-505" dirty="0">
                <a:solidFill>
                  <a:srgbClr val="1C1C1B"/>
                </a:solidFill>
                <a:latin typeface="Verdana"/>
                <a:cs typeface="Verdana"/>
              </a:rPr>
              <a:t>s  </a:t>
            </a:r>
            <a:r>
              <a:rPr sz="3600" spc="-665" dirty="0">
                <a:solidFill>
                  <a:srgbClr val="1C1C1B"/>
                </a:solidFill>
                <a:latin typeface="Verdana"/>
                <a:cs typeface="Verdana"/>
              </a:rPr>
              <a:t>p</a:t>
            </a:r>
            <a:r>
              <a:rPr sz="3600" spc="-600" dirty="0">
                <a:solidFill>
                  <a:srgbClr val="1C1C1B"/>
                </a:solidFill>
                <a:latin typeface="Verdana"/>
                <a:cs typeface="Verdana"/>
              </a:rPr>
              <a:t>a</a:t>
            </a:r>
            <a:r>
              <a:rPr sz="3600" spc="-305" dirty="0">
                <a:solidFill>
                  <a:srgbClr val="1C1C1B"/>
                </a:solidFill>
                <a:latin typeface="Verdana"/>
                <a:cs typeface="Verdana"/>
              </a:rPr>
              <a:t>r</a:t>
            </a:r>
            <a:r>
              <a:rPr sz="3600" spc="-600" dirty="0">
                <a:solidFill>
                  <a:srgbClr val="1C1C1B"/>
                </a:solidFill>
                <a:latin typeface="Verdana"/>
                <a:cs typeface="Verdana"/>
              </a:rPr>
              <a:t>a</a:t>
            </a:r>
            <a:r>
              <a:rPr sz="3600" spc="-500" dirty="0">
                <a:solidFill>
                  <a:srgbClr val="1C1C1B"/>
                </a:solidFill>
                <a:latin typeface="Verdana"/>
                <a:cs typeface="Verdana"/>
              </a:rPr>
              <a:t> </a:t>
            </a:r>
            <a:r>
              <a:rPr sz="3600" spc="-770" dirty="0">
                <a:solidFill>
                  <a:srgbClr val="1C1C1B"/>
                </a:solidFill>
                <a:latin typeface="Verdana"/>
                <a:cs typeface="Verdana"/>
              </a:rPr>
              <a:t>e</a:t>
            </a:r>
            <a:r>
              <a:rPr sz="3600" spc="-120" dirty="0">
                <a:solidFill>
                  <a:srgbClr val="1C1C1B"/>
                </a:solidFill>
                <a:latin typeface="Verdana"/>
                <a:cs typeface="Verdana"/>
              </a:rPr>
              <a:t>l</a:t>
            </a:r>
            <a:r>
              <a:rPr sz="3600" spc="-500" dirty="0">
                <a:solidFill>
                  <a:srgbClr val="1C1C1B"/>
                </a:solidFill>
                <a:latin typeface="Verdana"/>
                <a:cs typeface="Verdana"/>
              </a:rPr>
              <a:t> </a:t>
            </a:r>
            <a:r>
              <a:rPr sz="3600" spc="-665" dirty="0">
                <a:solidFill>
                  <a:srgbClr val="1C1C1B"/>
                </a:solidFill>
                <a:latin typeface="Verdana"/>
                <a:cs typeface="Verdana"/>
              </a:rPr>
              <a:t>d</a:t>
            </a:r>
            <a:r>
              <a:rPr sz="3600" spc="-770" dirty="0">
                <a:solidFill>
                  <a:srgbClr val="1C1C1B"/>
                </a:solidFill>
                <a:latin typeface="Verdana"/>
                <a:cs typeface="Verdana"/>
              </a:rPr>
              <a:t>e</a:t>
            </a:r>
            <a:r>
              <a:rPr sz="3600" spc="-645" dirty="0">
                <a:solidFill>
                  <a:srgbClr val="1C1C1B"/>
                </a:solidFill>
                <a:latin typeface="Verdana"/>
                <a:cs typeface="Verdana"/>
              </a:rPr>
              <a:t>s</a:t>
            </a:r>
            <a:r>
              <a:rPr sz="3600" spc="-600" dirty="0">
                <a:solidFill>
                  <a:srgbClr val="1C1C1B"/>
                </a:solidFill>
                <a:latin typeface="Verdana"/>
                <a:cs typeface="Verdana"/>
              </a:rPr>
              <a:t>a</a:t>
            </a:r>
            <a:r>
              <a:rPr sz="3600" spc="-305" dirty="0">
                <a:solidFill>
                  <a:srgbClr val="1C1C1B"/>
                </a:solidFill>
                <a:latin typeface="Verdana"/>
                <a:cs typeface="Verdana"/>
              </a:rPr>
              <a:t>rr</a:t>
            </a:r>
            <a:r>
              <a:rPr sz="3600" spc="-800" dirty="0">
                <a:solidFill>
                  <a:srgbClr val="1C1C1B"/>
                </a:solidFill>
                <a:latin typeface="Verdana"/>
                <a:cs typeface="Verdana"/>
              </a:rPr>
              <a:t>o</a:t>
            </a:r>
            <a:r>
              <a:rPr sz="3600" spc="-120" dirty="0">
                <a:solidFill>
                  <a:srgbClr val="1C1C1B"/>
                </a:solidFill>
                <a:latin typeface="Verdana"/>
                <a:cs typeface="Verdana"/>
              </a:rPr>
              <a:t>ll</a:t>
            </a:r>
            <a:r>
              <a:rPr sz="3600" spc="-800" dirty="0">
                <a:solidFill>
                  <a:srgbClr val="1C1C1B"/>
                </a:solidFill>
                <a:latin typeface="Verdana"/>
                <a:cs typeface="Verdana"/>
              </a:rPr>
              <a:t>o</a:t>
            </a:r>
            <a:r>
              <a:rPr sz="3600" spc="-500" dirty="0">
                <a:solidFill>
                  <a:srgbClr val="1C1C1B"/>
                </a:solidFill>
                <a:latin typeface="Verdana"/>
                <a:cs typeface="Verdana"/>
              </a:rPr>
              <a:t> </a:t>
            </a:r>
            <a:r>
              <a:rPr sz="3600" spc="-665" dirty="0">
                <a:solidFill>
                  <a:srgbClr val="1C1C1B"/>
                </a:solidFill>
                <a:latin typeface="Verdana"/>
                <a:cs typeface="Verdana"/>
              </a:rPr>
              <a:t>d</a:t>
            </a:r>
            <a:r>
              <a:rPr sz="3600" spc="-770" dirty="0">
                <a:solidFill>
                  <a:srgbClr val="1C1C1B"/>
                </a:solidFill>
                <a:latin typeface="Verdana"/>
                <a:cs typeface="Verdana"/>
              </a:rPr>
              <a:t>e</a:t>
            </a:r>
            <a:r>
              <a:rPr sz="3600" spc="-500" dirty="0">
                <a:solidFill>
                  <a:srgbClr val="1C1C1B"/>
                </a:solidFill>
                <a:latin typeface="Verdana"/>
                <a:cs typeface="Verdana"/>
              </a:rPr>
              <a:t> </a:t>
            </a:r>
            <a:r>
              <a:rPr sz="3600" spc="-645" dirty="0">
                <a:solidFill>
                  <a:srgbClr val="1C1C1B"/>
                </a:solidFill>
                <a:latin typeface="Verdana"/>
                <a:cs typeface="Verdana"/>
              </a:rPr>
              <a:t>s</a:t>
            </a:r>
            <a:r>
              <a:rPr sz="3600" spc="-690" dirty="0">
                <a:solidFill>
                  <a:srgbClr val="1C1C1B"/>
                </a:solidFill>
                <a:latin typeface="Verdana"/>
                <a:cs typeface="Verdana"/>
              </a:rPr>
              <a:t>u</a:t>
            </a:r>
            <a:r>
              <a:rPr sz="3600" spc="-500" dirty="0">
                <a:solidFill>
                  <a:srgbClr val="1C1C1B"/>
                </a:solidFill>
                <a:latin typeface="Verdana"/>
                <a:cs typeface="Verdana"/>
              </a:rPr>
              <a:t> </a:t>
            </a:r>
            <a:r>
              <a:rPr sz="3600" spc="-665" dirty="0">
                <a:solidFill>
                  <a:srgbClr val="1C1C1B"/>
                </a:solidFill>
                <a:latin typeface="Verdana"/>
                <a:cs typeface="Verdana"/>
              </a:rPr>
              <a:t>p</a:t>
            </a:r>
            <a:r>
              <a:rPr sz="3600" spc="-770" dirty="0">
                <a:solidFill>
                  <a:srgbClr val="1C1C1B"/>
                </a:solidFill>
                <a:latin typeface="Verdana"/>
                <a:cs typeface="Verdana"/>
              </a:rPr>
              <a:t>e</a:t>
            </a:r>
            <a:r>
              <a:rPr sz="3600" spc="-670" dirty="0">
                <a:solidFill>
                  <a:srgbClr val="1C1C1B"/>
                </a:solidFill>
                <a:latin typeface="Verdana"/>
                <a:cs typeface="Verdana"/>
              </a:rPr>
              <a:t>n</a:t>
            </a:r>
            <a:r>
              <a:rPr sz="3600" spc="-645" dirty="0">
                <a:solidFill>
                  <a:srgbClr val="1C1C1B"/>
                </a:solidFill>
                <a:latin typeface="Verdana"/>
                <a:cs typeface="Verdana"/>
              </a:rPr>
              <a:t>s</a:t>
            </a:r>
            <a:r>
              <a:rPr sz="3600" spc="-600" dirty="0">
                <a:solidFill>
                  <a:srgbClr val="1C1C1B"/>
                </a:solidFill>
                <a:latin typeface="Verdana"/>
                <a:cs typeface="Verdana"/>
              </a:rPr>
              <a:t>a</a:t>
            </a:r>
            <a:r>
              <a:rPr sz="3600" spc="-1370" dirty="0">
                <a:solidFill>
                  <a:srgbClr val="1C1C1B"/>
                </a:solidFill>
                <a:latin typeface="Verdana"/>
                <a:cs typeface="Verdana"/>
              </a:rPr>
              <a:t>m</a:t>
            </a:r>
            <a:r>
              <a:rPr sz="3600" spc="-165" dirty="0">
                <a:solidFill>
                  <a:srgbClr val="1C1C1B"/>
                </a:solidFill>
                <a:latin typeface="Verdana"/>
                <a:cs typeface="Verdana"/>
              </a:rPr>
              <a:t>i</a:t>
            </a:r>
            <a:r>
              <a:rPr sz="3600" spc="-770" dirty="0">
                <a:solidFill>
                  <a:srgbClr val="1C1C1B"/>
                </a:solidFill>
                <a:latin typeface="Verdana"/>
                <a:cs typeface="Verdana"/>
              </a:rPr>
              <a:t>e</a:t>
            </a:r>
            <a:r>
              <a:rPr sz="3600" spc="-670" dirty="0">
                <a:solidFill>
                  <a:srgbClr val="1C1C1B"/>
                </a:solidFill>
                <a:latin typeface="Verdana"/>
                <a:cs typeface="Verdana"/>
              </a:rPr>
              <a:t>n</a:t>
            </a:r>
            <a:r>
              <a:rPr sz="3600" spc="-155" dirty="0">
                <a:solidFill>
                  <a:srgbClr val="1C1C1B"/>
                </a:solidFill>
                <a:latin typeface="Verdana"/>
                <a:cs typeface="Verdana"/>
              </a:rPr>
              <a:t>t</a:t>
            </a:r>
            <a:r>
              <a:rPr sz="3600" spc="-800" dirty="0">
                <a:solidFill>
                  <a:srgbClr val="1C1C1B"/>
                </a:solidFill>
                <a:latin typeface="Verdana"/>
                <a:cs typeface="Verdana"/>
              </a:rPr>
              <a:t>o</a:t>
            </a:r>
            <a:r>
              <a:rPr sz="3600" spc="-500" dirty="0">
                <a:solidFill>
                  <a:srgbClr val="1C1C1B"/>
                </a:solidFill>
                <a:latin typeface="Verdana"/>
                <a:cs typeface="Verdana"/>
              </a:rPr>
              <a:t> </a:t>
            </a:r>
            <a:r>
              <a:rPr sz="3600" spc="-600" dirty="0">
                <a:solidFill>
                  <a:srgbClr val="1C1C1B"/>
                </a:solidFill>
                <a:latin typeface="Verdana"/>
                <a:cs typeface="Verdana"/>
              </a:rPr>
              <a:t>a</a:t>
            </a:r>
            <a:r>
              <a:rPr sz="3600" spc="-500" dirty="0">
                <a:solidFill>
                  <a:srgbClr val="1C1C1B"/>
                </a:solidFill>
                <a:latin typeface="Verdana"/>
                <a:cs typeface="Verdana"/>
              </a:rPr>
              <a:t> </a:t>
            </a:r>
            <a:r>
              <a:rPr sz="3600" spc="-770" dirty="0">
                <a:solidFill>
                  <a:srgbClr val="1C1C1B"/>
                </a:solidFill>
                <a:latin typeface="Verdana"/>
                <a:cs typeface="Verdana"/>
              </a:rPr>
              <a:t>e</a:t>
            </a:r>
            <a:r>
              <a:rPr sz="3600" spc="-645" dirty="0">
                <a:solidFill>
                  <a:srgbClr val="1C1C1B"/>
                </a:solidFill>
                <a:latin typeface="Verdana"/>
                <a:cs typeface="Verdana"/>
              </a:rPr>
              <a:t>s</a:t>
            </a:r>
            <a:r>
              <a:rPr sz="3600" spc="-155" dirty="0">
                <a:solidFill>
                  <a:srgbClr val="1C1C1B"/>
                </a:solidFill>
                <a:latin typeface="Verdana"/>
                <a:cs typeface="Verdana"/>
              </a:rPr>
              <a:t>t</a:t>
            </a:r>
            <a:r>
              <a:rPr sz="3600" spc="-800" dirty="0">
                <a:solidFill>
                  <a:srgbClr val="1C1C1B"/>
                </a:solidFill>
                <a:latin typeface="Verdana"/>
                <a:cs typeface="Verdana"/>
              </a:rPr>
              <a:t>o</a:t>
            </a:r>
            <a:r>
              <a:rPr sz="3600" spc="-500" dirty="0">
                <a:solidFill>
                  <a:srgbClr val="1C1C1B"/>
                </a:solidFill>
                <a:latin typeface="Verdana"/>
                <a:cs typeface="Verdana"/>
              </a:rPr>
              <a:t> </a:t>
            </a:r>
            <a:r>
              <a:rPr sz="3600" spc="-645" dirty="0">
                <a:solidFill>
                  <a:srgbClr val="1C1C1B"/>
                </a:solidFill>
                <a:latin typeface="Verdana"/>
                <a:cs typeface="Verdana"/>
              </a:rPr>
              <a:t>s</a:t>
            </a:r>
            <a:r>
              <a:rPr sz="3600" spc="-770" dirty="0">
                <a:solidFill>
                  <a:srgbClr val="1C1C1B"/>
                </a:solidFill>
                <a:latin typeface="Verdana"/>
                <a:cs typeface="Verdana"/>
              </a:rPr>
              <a:t>e</a:t>
            </a:r>
            <a:r>
              <a:rPr sz="3600" spc="-500" dirty="0">
                <a:solidFill>
                  <a:srgbClr val="1C1C1B"/>
                </a:solidFill>
                <a:latin typeface="Verdana"/>
                <a:cs typeface="Verdana"/>
              </a:rPr>
              <a:t> </a:t>
            </a:r>
            <a:r>
              <a:rPr sz="3600" spc="-120" dirty="0">
                <a:solidFill>
                  <a:srgbClr val="1C1C1B"/>
                </a:solidFill>
                <a:latin typeface="Verdana"/>
                <a:cs typeface="Verdana"/>
              </a:rPr>
              <a:t>l</a:t>
            </a:r>
            <a:r>
              <a:rPr sz="3600" spc="-560" dirty="0">
                <a:solidFill>
                  <a:srgbClr val="1C1C1B"/>
                </a:solidFill>
                <a:latin typeface="Verdana"/>
                <a:cs typeface="Verdana"/>
              </a:rPr>
              <a:t>e  </a:t>
            </a:r>
            <a:r>
              <a:rPr sz="3600" spc="-520" dirty="0">
                <a:solidFill>
                  <a:srgbClr val="1C1C1B"/>
                </a:solidFill>
                <a:latin typeface="Verdana"/>
                <a:cs typeface="Verdana"/>
              </a:rPr>
              <a:t>incluye </a:t>
            </a:r>
            <a:r>
              <a:rPr sz="3600" spc="-445" dirty="0">
                <a:solidFill>
                  <a:srgbClr val="1C1C1B"/>
                </a:solidFill>
                <a:latin typeface="Verdana"/>
                <a:cs typeface="Verdana"/>
              </a:rPr>
              <a:t>el </a:t>
            </a:r>
            <a:r>
              <a:rPr sz="3600" spc="-459" dirty="0">
                <a:solidFill>
                  <a:srgbClr val="1C1C1B"/>
                </a:solidFill>
                <a:latin typeface="Verdana"/>
                <a:cs typeface="Verdana"/>
              </a:rPr>
              <a:t>arte </a:t>
            </a:r>
            <a:r>
              <a:rPr sz="3600" spc="-720" dirty="0">
                <a:solidFill>
                  <a:srgbClr val="1C1C1B"/>
                </a:solidFill>
                <a:latin typeface="Verdana"/>
                <a:cs typeface="Verdana"/>
              </a:rPr>
              <a:t>en</a:t>
            </a:r>
            <a:r>
              <a:rPr sz="3600" spc="-715" dirty="0">
                <a:solidFill>
                  <a:srgbClr val="1C1C1B"/>
                </a:solidFill>
                <a:latin typeface="Verdana"/>
                <a:cs typeface="Verdana"/>
              </a:rPr>
              <a:t> </a:t>
            </a:r>
            <a:r>
              <a:rPr sz="3600" spc="-445" dirty="0">
                <a:solidFill>
                  <a:srgbClr val="1C1C1B"/>
                </a:solidFill>
                <a:latin typeface="Verdana"/>
                <a:cs typeface="Verdana"/>
              </a:rPr>
              <a:t>el </a:t>
            </a:r>
            <a:r>
              <a:rPr sz="3600" spc="-650" dirty="0">
                <a:solidFill>
                  <a:srgbClr val="1C1C1B"/>
                </a:solidFill>
                <a:latin typeface="Verdana"/>
                <a:cs typeface="Verdana"/>
              </a:rPr>
              <a:t>proceso </a:t>
            </a:r>
            <a:r>
              <a:rPr sz="3600" spc="-715" dirty="0">
                <a:solidFill>
                  <a:srgbClr val="1C1C1B"/>
                </a:solidFill>
                <a:latin typeface="Verdana"/>
                <a:cs typeface="Verdana"/>
              </a:rPr>
              <a:t>de</a:t>
            </a:r>
            <a:r>
              <a:rPr sz="3600" spc="-710" dirty="0">
                <a:solidFill>
                  <a:srgbClr val="1C1C1B"/>
                </a:solidFill>
                <a:latin typeface="Verdana"/>
                <a:cs typeface="Verdana"/>
              </a:rPr>
              <a:t> </a:t>
            </a:r>
            <a:r>
              <a:rPr sz="3600" spc="-545" dirty="0">
                <a:solidFill>
                  <a:srgbClr val="1C1C1B"/>
                </a:solidFill>
                <a:latin typeface="Verdana"/>
                <a:cs typeface="Verdana"/>
              </a:rPr>
              <a:t>aprendizaje </a:t>
            </a:r>
            <a:r>
              <a:rPr sz="3600" spc="-620" dirty="0">
                <a:solidFill>
                  <a:srgbClr val="1C1C1B"/>
                </a:solidFill>
                <a:latin typeface="Verdana"/>
                <a:cs typeface="Verdana"/>
              </a:rPr>
              <a:t>ya </a:t>
            </a:r>
            <a:r>
              <a:rPr sz="3600" spc="-705" dirty="0">
                <a:solidFill>
                  <a:srgbClr val="1C1C1B"/>
                </a:solidFill>
                <a:latin typeface="Verdana"/>
                <a:cs typeface="Verdana"/>
              </a:rPr>
              <a:t>que </a:t>
            </a:r>
            <a:r>
              <a:rPr sz="3600" spc="-700" dirty="0">
                <a:solidFill>
                  <a:srgbClr val="1C1C1B"/>
                </a:solidFill>
                <a:latin typeface="Verdana"/>
                <a:cs typeface="Verdana"/>
              </a:rPr>
              <a:t> </a:t>
            </a:r>
            <a:r>
              <a:rPr sz="3600" spc="-545" dirty="0">
                <a:solidFill>
                  <a:srgbClr val="1C1C1B"/>
                </a:solidFill>
                <a:latin typeface="Verdana"/>
                <a:cs typeface="Verdana"/>
              </a:rPr>
              <a:t>atraves </a:t>
            </a:r>
            <a:r>
              <a:rPr sz="3600" spc="-715" dirty="0">
                <a:solidFill>
                  <a:srgbClr val="1C1C1B"/>
                </a:solidFill>
                <a:latin typeface="Verdana"/>
                <a:cs typeface="Verdana"/>
              </a:rPr>
              <a:t>de</a:t>
            </a:r>
            <a:r>
              <a:rPr sz="3600" spc="-710" dirty="0">
                <a:solidFill>
                  <a:srgbClr val="1C1C1B"/>
                </a:solidFill>
                <a:latin typeface="Verdana"/>
                <a:cs typeface="Verdana"/>
              </a:rPr>
              <a:t> </a:t>
            </a:r>
            <a:r>
              <a:rPr sz="3600" spc="-495" dirty="0">
                <a:solidFill>
                  <a:srgbClr val="1C1C1B"/>
                </a:solidFill>
                <a:latin typeface="Verdana"/>
                <a:cs typeface="Verdana"/>
              </a:rPr>
              <a:t>ģl </a:t>
            </a:r>
            <a:r>
              <a:rPr sz="3600" spc="-445" dirty="0">
                <a:solidFill>
                  <a:srgbClr val="1C1C1B"/>
                </a:solidFill>
                <a:latin typeface="Verdana"/>
                <a:cs typeface="Verdana"/>
              </a:rPr>
              <a:t>el </a:t>
            </a:r>
            <a:r>
              <a:rPr sz="3600" spc="-660" dirty="0">
                <a:solidFill>
                  <a:srgbClr val="1C1C1B"/>
                </a:solidFill>
                <a:latin typeface="Verdana"/>
                <a:cs typeface="Verdana"/>
              </a:rPr>
              <a:t>pensamiento </a:t>
            </a:r>
            <a:r>
              <a:rPr sz="3600" spc="-465" dirty="0">
                <a:solidFill>
                  <a:srgbClr val="1C1C1B"/>
                </a:solidFill>
                <a:latin typeface="Verdana"/>
                <a:cs typeface="Verdana"/>
              </a:rPr>
              <a:t>individual </a:t>
            </a:r>
            <a:r>
              <a:rPr sz="3600" spc="-705" dirty="0">
                <a:solidFill>
                  <a:srgbClr val="1C1C1B"/>
                </a:solidFill>
                <a:latin typeface="Verdana"/>
                <a:cs typeface="Verdana"/>
              </a:rPr>
              <a:t>se</a:t>
            </a:r>
            <a:r>
              <a:rPr sz="3600" spc="-700" dirty="0">
                <a:solidFill>
                  <a:srgbClr val="1C1C1B"/>
                </a:solidFill>
                <a:latin typeface="Verdana"/>
                <a:cs typeface="Verdana"/>
              </a:rPr>
              <a:t> </a:t>
            </a:r>
            <a:r>
              <a:rPr sz="3600" spc="-545" dirty="0">
                <a:solidFill>
                  <a:srgbClr val="1C1C1B"/>
                </a:solidFill>
                <a:latin typeface="Verdana"/>
                <a:cs typeface="Verdana"/>
              </a:rPr>
              <a:t>apropia </a:t>
            </a:r>
            <a:r>
              <a:rPr sz="3600" spc="-715" dirty="0">
                <a:solidFill>
                  <a:srgbClr val="1C1C1B"/>
                </a:solidFill>
                <a:latin typeface="Verdana"/>
                <a:cs typeface="Verdana"/>
              </a:rPr>
              <a:t>de </a:t>
            </a:r>
            <a:r>
              <a:rPr sz="3600" spc="-710" dirty="0">
                <a:solidFill>
                  <a:srgbClr val="1C1C1B"/>
                </a:solidFill>
                <a:latin typeface="Verdana"/>
                <a:cs typeface="Verdana"/>
              </a:rPr>
              <a:t> </a:t>
            </a:r>
            <a:r>
              <a:rPr sz="3600" spc="-120" dirty="0">
                <a:solidFill>
                  <a:srgbClr val="1C1C1B"/>
                </a:solidFill>
                <a:latin typeface="Verdana"/>
                <a:cs typeface="Verdana"/>
              </a:rPr>
              <a:t>l</a:t>
            </a:r>
            <a:r>
              <a:rPr sz="3600" spc="-600" dirty="0">
                <a:solidFill>
                  <a:srgbClr val="1C1C1B"/>
                </a:solidFill>
                <a:latin typeface="Verdana"/>
                <a:cs typeface="Verdana"/>
              </a:rPr>
              <a:t>a</a:t>
            </a:r>
            <a:r>
              <a:rPr sz="3600" spc="-500" dirty="0">
                <a:solidFill>
                  <a:srgbClr val="1C1C1B"/>
                </a:solidFill>
                <a:latin typeface="Verdana"/>
                <a:cs typeface="Verdana"/>
              </a:rPr>
              <a:t> </a:t>
            </a:r>
            <a:r>
              <a:rPr sz="3600" spc="-570" dirty="0">
                <a:solidFill>
                  <a:srgbClr val="1C1C1B"/>
                </a:solidFill>
                <a:latin typeface="Verdana"/>
                <a:cs typeface="Verdana"/>
              </a:rPr>
              <a:t>c</a:t>
            </a:r>
            <a:r>
              <a:rPr sz="3600" spc="-690" dirty="0">
                <a:solidFill>
                  <a:srgbClr val="1C1C1B"/>
                </a:solidFill>
                <a:latin typeface="Verdana"/>
                <a:cs typeface="Verdana"/>
              </a:rPr>
              <a:t>u</a:t>
            </a:r>
            <a:r>
              <a:rPr sz="3600" spc="-120" dirty="0">
                <a:solidFill>
                  <a:srgbClr val="1C1C1B"/>
                </a:solidFill>
                <a:latin typeface="Verdana"/>
                <a:cs typeface="Verdana"/>
              </a:rPr>
              <a:t>l</a:t>
            </a:r>
            <a:r>
              <a:rPr sz="3600" spc="-155" dirty="0">
                <a:solidFill>
                  <a:srgbClr val="1C1C1B"/>
                </a:solidFill>
                <a:latin typeface="Verdana"/>
                <a:cs typeface="Verdana"/>
              </a:rPr>
              <a:t>t</a:t>
            </a:r>
            <a:r>
              <a:rPr sz="3600" spc="-690" dirty="0">
                <a:solidFill>
                  <a:srgbClr val="1C1C1B"/>
                </a:solidFill>
                <a:latin typeface="Verdana"/>
                <a:cs typeface="Verdana"/>
              </a:rPr>
              <a:t>u</a:t>
            </a:r>
            <a:r>
              <a:rPr sz="3600" spc="-305" dirty="0">
                <a:solidFill>
                  <a:srgbClr val="1C1C1B"/>
                </a:solidFill>
                <a:latin typeface="Verdana"/>
                <a:cs typeface="Verdana"/>
              </a:rPr>
              <a:t>r</a:t>
            </a:r>
            <a:r>
              <a:rPr sz="3600" spc="-600" dirty="0">
                <a:solidFill>
                  <a:srgbClr val="1C1C1B"/>
                </a:solidFill>
                <a:latin typeface="Verdana"/>
                <a:cs typeface="Verdana"/>
              </a:rPr>
              <a:t>a</a:t>
            </a:r>
            <a:r>
              <a:rPr sz="3600" spc="-500" dirty="0">
                <a:solidFill>
                  <a:srgbClr val="1C1C1B"/>
                </a:solidFill>
                <a:latin typeface="Verdana"/>
                <a:cs typeface="Verdana"/>
              </a:rPr>
              <a:t> </a:t>
            </a:r>
            <a:r>
              <a:rPr sz="3600" spc="-665" dirty="0">
                <a:solidFill>
                  <a:srgbClr val="1C1C1B"/>
                </a:solidFill>
                <a:latin typeface="Verdana"/>
                <a:cs typeface="Verdana"/>
              </a:rPr>
              <a:t>d</a:t>
            </a:r>
            <a:r>
              <a:rPr sz="3600" spc="-770" dirty="0">
                <a:solidFill>
                  <a:srgbClr val="1C1C1B"/>
                </a:solidFill>
                <a:latin typeface="Verdana"/>
                <a:cs typeface="Verdana"/>
              </a:rPr>
              <a:t>e</a:t>
            </a:r>
            <a:r>
              <a:rPr sz="3600" spc="-120" dirty="0">
                <a:solidFill>
                  <a:srgbClr val="1C1C1B"/>
                </a:solidFill>
                <a:latin typeface="Verdana"/>
                <a:cs typeface="Verdana"/>
              </a:rPr>
              <a:t>l</a:t>
            </a:r>
            <a:r>
              <a:rPr sz="3600" spc="-500" dirty="0">
                <a:solidFill>
                  <a:srgbClr val="1C1C1B"/>
                </a:solidFill>
                <a:latin typeface="Verdana"/>
                <a:cs typeface="Verdana"/>
              </a:rPr>
              <a:t> </a:t>
            </a:r>
            <a:r>
              <a:rPr sz="3600" spc="-790" dirty="0">
                <a:solidFill>
                  <a:srgbClr val="1C1C1B"/>
                </a:solidFill>
                <a:latin typeface="Verdana"/>
                <a:cs typeface="Verdana"/>
              </a:rPr>
              <a:t>g</a:t>
            </a:r>
            <a:r>
              <a:rPr sz="3600" spc="-305" dirty="0">
                <a:solidFill>
                  <a:srgbClr val="1C1C1B"/>
                </a:solidFill>
                <a:latin typeface="Verdana"/>
                <a:cs typeface="Verdana"/>
              </a:rPr>
              <a:t>r</a:t>
            </a:r>
            <a:r>
              <a:rPr sz="3600" spc="-690" dirty="0">
                <a:solidFill>
                  <a:srgbClr val="1C1C1B"/>
                </a:solidFill>
                <a:latin typeface="Verdana"/>
                <a:cs typeface="Verdana"/>
              </a:rPr>
              <a:t>u</a:t>
            </a:r>
            <a:r>
              <a:rPr sz="3600" spc="-665" dirty="0">
                <a:solidFill>
                  <a:srgbClr val="1C1C1B"/>
                </a:solidFill>
                <a:latin typeface="Verdana"/>
                <a:cs typeface="Verdana"/>
              </a:rPr>
              <a:t>p</a:t>
            </a:r>
            <a:r>
              <a:rPr sz="3600" spc="-800" dirty="0">
                <a:solidFill>
                  <a:srgbClr val="1C1C1B"/>
                </a:solidFill>
                <a:latin typeface="Verdana"/>
                <a:cs typeface="Verdana"/>
              </a:rPr>
              <a:t>o</a:t>
            </a:r>
            <a:r>
              <a:rPr sz="3600" spc="-500" dirty="0">
                <a:solidFill>
                  <a:srgbClr val="1C1C1B"/>
                </a:solidFill>
                <a:latin typeface="Verdana"/>
                <a:cs typeface="Verdana"/>
              </a:rPr>
              <a:t> </a:t>
            </a:r>
            <a:r>
              <a:rPr sz="3600" spc="-735" dirty="0">
                <a:solidFill>
                  <a:srgbClr val="1C1C1B"/>
                </a:solidFill>
                <a:latin typeface="Verdana"/>
                <a:cs typeface="Verdana"/>
              </a:rPr>
              <a:t>h</a:t>
            </a:r>
            <a:r>
              <a:rPr sz="3600" spc="-690" dirty="0">
                <a:solidFill>
                  <a:srgbClr val="1C1C1B"/>
                </a:solidFill>
                <a:latin typeface="Verdana"/>
                <a:cs typeface="Verdana"/>
              </a:rPr>
              <a:t>u</a:t>
            </a:r>
            <a:r>
              <a:rPr sz="3600" spc="-1370" dirty="0">
                <a:solidFill>
                  <a:srgbClr val="1C1C1B"/>
                </a:solidFill>
                <a:latin typeface="Verdana"/>
                <a:cs typeface="Verdana"/>
              </a:rPr>
              <a:t>m</a:t>
            </a:r>
            <a:r>
              <a:rPr sz="3600" spc="-600" dirty="0">
                <a:solidFill>
                  <a:srgbClr val="1C1C1B"/>
                </a:solidFill>
                <a:latin typeface="Verdana"/>
                <a:cs typeface="Verdana"/>
              </a:rPr>
              <a:t>a</a:t>
            </a:r>
            <a:r>
              <a:rPr sz="3600" spc="-670" dirty="0">
                <a:solidFill>
                  <a:srgbClr val="1C1C1B"/>
                </a:solidFill>
                <a:latin typeface="Verdana"/>
                <a:cs typeface="Verdana"/>
              </a:rPr>
              <a:t>n</a:t>
            </a:r>
            <a:r>
              <a:rPr sz="3600" spc="-800" dirty="0">
                <a:solidFill>
                  <a:srgbClr val="1C1C1B"/>
                </a:solidFill>
                <a:latin typeface="Verdana"/>
                <a:cs typeface="Verdana"/>
              </a:rPr>
              <a:t>o</a:t>
            </a:r>
            <a:r>
              <a:rPr sz="3600" spc="-500" dirty="0">
                <a:solidFill>
                  <a:srgbClr val="1C1C1B"/>
                </a:solidFill>
                <a:latin typeface="Verdana"/>
                <a:cs typeface="Verdana"/>
              </a:rPr>
              <a:t> </a:t>
            </a:r>
            <a:r>
              <a:rPr sz="3600" spc="-600" dirty="0">
                <a:solidFill>
                  <a:srgbClr val="1C1C1B"/>
                </a:solidFill>
                <a:latin typeface="Verdana"/>
                <a:cs typeface="Verdana"/>
              </a:rPr>
              <a:t>a</a:t>
            </a:r>
            <a:r>
              <a:rPr sz="3600" spc="-120" dirty="0">
                <a:solidFill>
                  <a:srgbClr val="1C1C1B"/>
                </a:solidFill>
                <a:latin typeface="Verdana"/>
                <a:cs typeface="Verdana"/>
              </a:rPr>
              <a:t>l</a:t>
            </a:r>
            <a:r>
              <a:rPr sz="3600" spc="-500" dirty="0">
                <a:solidFill>
                  <a:srgbClr val="1C1C1B"/>
                </a:solidFill>
                <a:latin typeface="Verdana"/>
                <a:cs typeface="Verdana"/>
              </a:rPr>
              <a:t> </a:t>
            </a:r>
            <a:r>
              <a:rPr sz="3600" spc="-655" dirty="0">
                <a:solidFill>
                  <a:srgbClr val="1C1C1B"/>
                </a:solidFill>
                <a:latin typeface="Verdana"/>
                <a:cs typeface="Verdana"/>
              </a:rPr>
              <a:t>q</a:t>
            </a:r>
            <a:r>
              <a:rPr sz="3600" spc="-690" dirty="0">
                <a:solidFill>
                  <a:srgbClr val="1C1C1B"/>
                </a:solidFill>
                <a:latin typeface="Verdana"/>
                <a:cs typeface="Verdana"/>
              </a:rPr>
              <a:t>u</a:t>
            </a:r>
            <a:r>
              <a:rPr sz="3600" spc="-770" dirty="0">
                <a:solidFill>
                  <a:srgbClr val="1C1C1B"/>
                </a:solidFill>
                <a:latin typeface="Verdana"/>
                <a:cs typeface="Verdana"/>
              </a:rPr>
              <a:t>e</a:t>
            </a:r>
            <a:r>
              <a:rPr sz="3600" spc="-500" dirty="0">
                <a:solidFill>
                  <a:srgbClr val="1C1C1B"/>
                </a:solidFill>
                <a:latin typeface="Verdana"/>
                <a:cs typeface="Verdana"/>
              </a:rPr>
              <a:t> </a:t>
            </a:r>
            <a:r>
              <a:rPr sz="3600" spc="-665" dirty="0">
                <a:solidFill>
                  <a:srgbClr val="1C1C1B"/>
                </a:solidFill>
                <a:latin typeface="Verdana"/>
                <a:cs typeface="Verdana"/>
              </a:rPr>
              <a:t>p</a:t>
            </a:r>
            <a:r>
              <a:rPr sz="3600" spc="-770" dirty="0">
                <a:solidFill>
                  <a:srgbClr val="1C1C1B"/>
                </a:solidFill>
                <a:latin typeface="Verdana"/>
                <a:cs typeface="Verdana"/>
              </a:rPr>
              <a:t>e</a:t>
            </a:r>
            <a:r>
              <a:rPr sz="3600" spc="-305" dirty="0">
                <a:solidFill>
                  <a:srgbClr val="1C1C1B"/>
                </a:solidFill>
                <a:latin typeface="Verdana"/>
                <a:cs typeface="Verdana"/>
              </a:rPr>
              <a:t>r</a:t>
            </a:r>
            <a:r>
              <a:rPr sz="3600" spc="-155" dirty="0">
                <a:solidFill>
                  <a:srgbClr val="1C1C1B"/>
                </a:solidFill>
                <a:latin typeface="Verdana"/>
                <a:cs typeface="Verdana"/>
              </a:rPr>
              <a:t>t</a:t>
            </a:r>
            <a:r>
              <a:rPr sz="3600" spc="-770" dirty="0">
                <a:solidFill>
                  <a:srgbClr val="1C1C1B"/>
                </a:solidFill>
                <a:latin typeface="Verdana"/>
                <a:cs typeface="Verdana"/>
              </a:rPr>
              <a:t>e</a:t>
            </a:r>
            <a:r>
              <a:rPr sz="3600" spc="-670" dirty="0">
                <a:solidFill>
                  <a:srgbClr val="1C1C1B"/>
                </a:solidFill>
                <a:latin typeface="Verdana"/>
                <a:cs typeface="Verdana"/>
              </a:rPr>
              <a:t>n</a:t>
            </a:r>
            <a:r>
              <a:rPr sz="3600" spc="-770" dirty="0">
                <a:solidFill>
                  <a:srgbClr val="1C1C1B"/>
                </a:solidFill>
                <a:latin typeface="Verdana"/>
                <a:cs typeface="Verdana"/>
              </a:rPr>
              <a:t>e</a:t>
            </a:r>
            <a:r>
              <a:rPr sz="3600" spc="-570" dirty="0">
                <a:solidFill>
                  <a:srgbClr val="1C1C1B"/>
                </a:solidFill>
                <a:latin typeface="Verdana"/>
                <a:cs typeface="Verdana"/>
              </a:rPr>
              <a:t>c</a:t>
            </a:r>
            <a:r>
              <a:rPr sz="3600" spc="-770" dirty="0">
                <a:solidFill>
                  <a:srgbClr val="1C1C1B"/>
                </a:solidFill>
                <a:latin typeface="Verdana"/>
                <a:cs typeface="Verdana"/>
              </a:rPr>
              <a:t>e</a:t>
            </a:r>
            <a:r>
              <a:rPr sz="3600" spc="-500" dirty="0">
                <a:solidFill>
                  <a:srgbClr val="1C1C1B"/>
                </a:solidFill>
                <a:latin typeface="Verdana"/>
                <a:cs typeface="Verdana"/>
              </a:rPr>
              <a:t> </a:t>
            </a:r>
            <a:r>
              <a:rPr sz="3600" spc="-640" dirty="0">
                <a:solidFill>
                  <a:srgbClr val="1C1C1B"/>
                </a:solidFill>
                <a:latin typeface="Verdana"/>
                <a:cs typeface="Verdana"/>
              </a:rPr>
              <a:t>y</a:t>
            </a:r>
            <a:r>
              <a:rPr sz="3600" spc="-500" dirty="0">
                <a:solidFill>
                  <a:srgbClr val="1C1C1B"/>
                </a:solidFill>
                <a:latin typeface="Verdana"/>
                <a:cs typeface="Verdana"/>
              </a:rPr>
              <a:t> </a:t>
            </a:r>
            <a:r>
              <a:rPr sz="3600" spc="-120" dirty="0">
                <a:solidFill>
                  <a:srgbClr val="1C1C1B"/>
                </a:solidFill>
                <a:latin typeface="Verdana"/>
                <a:cs typeface="Verdana"/>
              </a:rPr>
              <a:t>l</a:t>
            </a:r>
            <a:r>
              <a:rPr sz="3600" spc="-434" dirty="0">
                <a:solidFill>
                  <a:srgbClr val="1C1C1B"/>
                </a:solidFill>
                <a:latin typeface="Verdana"/>
                <a:cs typeface="Verdana"/>
              </a:rPr>
              <a:t>a  </a:t>
            </a:r>
            <a:r>
              <a:rPr sz="3600" spc="-525" dirty="0">
                <a:solidFill>
                  <a:srgbClr val="1C1C1B"/>
                </a:solidFill>
                <a:latin typeface="Verdana"/>
                <a:cs typeface="Verdana"/>
              </a:rPr>
              <a:t>acrecienta.</a:t>
            </a:r>
            <a:endParaRPr sz="3600">
              <a:latin typeface="Verdana"/>
              <a:cs typeface="Verdana"/>
            </a:endParaRPr>
          </a:p>
        </p:txBody>
      </p:sp>
      <p:sp>
        <p:nvSpPr>
          <p:cNvPr id="19" name="object 19"/>
          <p:cNvSpPr txBox="1"/>
          <p:nvPr/>
        </p:nvSpPr>
        <p:spPr>
          <a:xfrm>
            <a:off x="13794220" y="9417527"/>
            <a:ext cx="2245360"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1C1C1B"/>
                </a:solidFill>
                <a:latin typeface="Arial MT"/>
                <a:cs typeface="Arial MT"/>
              </a:rPr>
              <a:t>Ángela</a:t>
            </a:r>
            <a:r>
              <a:rPr sz="2400" spc="-90" dirty="0">
                <a:solidFill>
                  <a:srgbClr val="1C1C1B"/>
                </a:solidFill>
                <a:latin typeface="Arial MT"/>
                <a:cs typeface="Arial MT"/>
              </a:rPr>
              <a:t> </a:t>
            </a:r>
            <a:r>
              <a:rPr sz="2400" dirty="0">
                <a:solidFill>
                  <a:srgbClr val="1C1C1B"/>
                </a:solidFill>
                <a:latin typeface="Arial MT"/>
                <a:cs typeface="Arial MT"/>
              </a:rPr>
              <a:t>Tomatsú</a:t>
            </a:r>
            <a:endParaRPr sz="2400">
              <a:latin typeface="Arial MT"/>
              <a:cs typeface="Arial M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TotalTime>
  <Words>1456</Words>
  <Application>Microsoft Office PowerPoint</Application>
  <PresentationFormat>Personalizado</PresentationFormat>
  <Paragraphs>123</Paragraphs>
  <Slides>20</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20</vt:i4>
      </vt:variant>
    </vt:vector>
  </HeadingPairs>
  <TitlesOfParts>
    <vt:vector size="32" baseType="lpstr">
      <vt:lpstr>Amasis MT Pro Light</vt:lpstr>
      <vt:lpstr>Arial</vt:lpstr>
      <vt:lpstr>Arial MT</vt:lpstr>
      <vt:lpstr>Calibri</vt:lpstr>
      <vt:lpstr>Congenial Black</vt:lpstr>
      <vt:lpstr>Lucida Sans Unicode</vt:lpstr>
      <vt:lpstr>Tahoma</vt:lpstr>
      <vt:lpstr>The Serif Hand Extrablack</vt:lpstr>
      <vt:lpstr>Times New Roman</vt:lpstr>
      <vt:lpstr>Trebuchet MS</vt:lpstr>
      <vt:lpstr>Verdana</vt:lpstr>
      <vt:lpstr>Office Theme</vt:lpstr>
      <vt:lpstr>Presentación de PowerPoint</vt:lpstr>
      <vt:lpstr>Presentación de PowerPoint</vt:lpstr>
      <vt:lpstr>INTRODUCCIÓN</vt:lpstr>
      <vt:lpstr>N I V E L E S D E  A C T I V I D A D</vt:lpstr>
      <vt:lpstr>Presentación de PowerPoint</vt:lpstr>
      <vt:lpstr>Presentación de PowerPoint</vt:lpstr>
      <vt:lpstr>Presentación de PowerPoint</vt:lpstr>
      <vt:lpstr>La relación del individuo con su realidad exterior utiliza de  intermedio varios factores y entre ellos se considera el  lenguaje. El lenguaje es el instrumento de la comunicación que regula el  pensamiento y la acción.</vt:lpstr>
      <vt:lpstr>Vygotsky el problema del conocimiento debe ser  contemplado atendiendo a su gģnesis social osea las  influencias que tiene sobre ģl las relaciones sociales. Esto se refiere sobre todo al mundo adulto que</vt:lpstr>
      <vt:lpstr>Daniela Trujillo</vt:lpstr>
      <vt:lpstr>Andrea Sanguino</vt:lpstr>
      <vt:lpstr>Presentación de PowerPoint</vt:lpstr>
      <vt:lpstr>Presentación de PowerPoint</vt:lpstr>
      <vt:lpstr>Presentación de PowerPoint</vt:lpstr>
      <vt:lpstr>Presentación de PowerPoint</vt:lpstr>
      <vt:lpstr>Es necesario ampliar la experiencia del niño si queremos  brindarle una sólida base para su actividad creativa.</vt:lpstr>
      <vt:lpstr>Presentación de PowerPoint</vt:lpstr>
      <vt:lpstr>4. A modo de cierre. Es importante reconocer que la función de la Educación Artística no es formar  artistas, para esto hay lugares donde se puede practicar la disciplina deseada.  La Educación Artística brinda el conocimiento de técnicas, recursos,  materiales y su organización para que a través de ello puedan expresarse y  comunicarse.</vt:lpstr>
      <vt:lpstr>El arte debe ayudar a favorecer distintas áreas, por ejemplo:</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Notebook Papel Aesthetic Llamativo Amarillo Rosa</dc:title>
  <dc:creator>Andrea Sanguino</dc:creator>
  <cp:keywords>DAFPWsfJmr4,BADi703pfQ4</cp:keywords>
  <cp:lastModifiedBy>xbdavid22@gmail.com</cp:lastModifiedBy>
  <cp:revision>2</cp:revision>
  <dcterms:created xsi:type="dcterms:W3CDTF">2022-11-12T22:27:32Z</dcterms:created>
  <dcterms:modified xsi:type="dcterms:W3CDTF">2022-11-15T03:26:15Z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2022-11-12T00:00:00Z</vt:filetime>
  </property>
  <property fmtid="{D5CDD505-2E9C-101B-9397-08002B2CF9AE}" pid="3" name="Creator">
    <vt:lpwstr>Canva</vt:lpwstr>
  </property>
  <property fmtid="{D5CDD505-2E9C-101B-9397-08002B2CF9AE}" pid="4" name="LastSaved">
    <vt:filetime>2022-11-12T00:00:00Z</vt:filetime>
  </property>
</Properties>
</file>