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37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53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22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0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630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77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99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1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03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08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82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9BDE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58DAD-938D-4464-A384-536A53913E66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7BC19-4D3B-47F3-A118-6F3F5AACA3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25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7735" y="953037"/>
            <a:ext cx="978794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ESCUELA NORMAL DE EDUCACIÓN PREESCOLAR </a:t>
            </a:r>
          </a:p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Ciclo escolar 2022-2023 </a:t>
            </a:r>
          </a:p>
          <a:p>
            <a:pPr algn="ctr"/>
            <a:endParaRPr lang="es-MX" sz="2800" dirty="0">
              <a:latin typeface="Cooper Black" panose="0208090404030B020404" pitchFamily="18" charset="0"/>
            </a:endParaRPr>
          </a:p>
          <a:p>
            <a:pPr algn="ctr"/>
            <a:endParaRPr lang="es-MX" sz="2800" dirty="0" smtClean="0">
              <a:latin typeface="Cooper Black" panose="0208090404030B020404" pitchFamily="18" charset="0"/>
            </a:endParaRPr>
          </a:p>
          <a:p>
            <a:pPr algn="ctr"/>
            <a:endParaRPr lang="es-MX" sz="2800" dirty="0" smtClean="0">
              <a:latin typeface="Cooper Black" panose="0208090404030B020404" pitchFamily="18" charset="0"/>
            </a:endParaRPr>
          </a:p>
          <a:p>
            <a:pPr algn="ctr"/>
            <a:endParaRPr lang="es-MX" sz="2800" dirty="0">
              <a:latin typeface="Cooper Black" panose="0208090404030B020404" pitchFamily="18" charset="0"/>
            </a:endParaRPr>
          </a:p>
          <a:p>
            <a:pPr algn="ctr"/>
            <a:endParaRPr lang="es-MX" sz="2800" dirty="0" smtClean="0">
              <a:latin typeface="Cooper Black" panose="0208090404030B020404" pitchFamily="18" charset="0"/>
            </a:endParaRPr>
          </a:p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Curso: Inglés A2.1 </a:t>
            </a:r>
          </a:p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Docente: Cristina Aracely Alvarado Chavarría </a:t>
            </a:r>
          </a:p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PROJECT UNIT 2 – What do you do?</a:t>
            </a:r>
          </a:p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Alumna: Dania Alejandra Cepeda Rocamontes </a:t>
            </a:r>
          </a:p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134" y="2081615"/>
            <a:ext cx="2483145" cy="184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7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38" y="450761"/>
            <a:ext cx="1005840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6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457" y="218940"/>
            <a:ext cx="8551572" cy="641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74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27"/>
          <a:stretch/>
        </p:blipFill>
        <p:spPr>
          <a:xfrm>
            <a:off x="1588394" y="540912"/>
            <a:ext cx="9144000" cy="59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04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Cooper Black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Cepeda</dc:creator>
  <cp:lastModifiedBy>Sergio Cepeda</cp:lastModifiedBy>
  <cp:revision>2</cp:revision>
  <dcterms:created xsi:type="dcterms:W3CDTF">2022-11-10T01:40:06Z</dcterms:created>
  <dcterms:modified xsi:type="dcterms:W3CDTF">2022-11-10T01:54:28Z</dcterms:modified>
</cp:coreProperties>
</file>