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9" r:id="rId4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29" d="100"/>
          <a:sy n="29" d="100"/>
        </p:scale>
        <p:origin x="16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907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18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175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45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482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95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59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96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98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22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458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EDF4A-0766-467D-B776-CDC9AFD3957C}" type="datetimeFigureOut">
              <a:rPr lang="es-MX" smtClean="0"/>
              <a:t>09/11/2022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DD5D-CC08-49B6-97D4-03783A804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1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18D52-1FA8-670B-51FE-F9022F125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68504"/>
            <a:ext cx="10972800" cy="5659496"/>
          </a:xfrm>
        </p:spPr>
        <p:txBody>
          <a:bodyPr>
            <a:normAutofit fontScale="90000"/>
          </a:bodyPr>
          <a:lstStyle/>
          <a:p>
            <a:r>
              <a:rPr lang="es-MX" sz="16600" b="1" dirty="0">
                <a:latin typeface="Cochocib Script Latin Pro" panose="02000503000000020003" pitchFamily="2" charset="0"/>
              </a:rPr>
              <a:t>Escuela Normal de Educación Preescolar </a:t>
            </a:r>
            <a:br>
              <a:rPr lang="es-MX" dirty="0"/>
            </a:br>
            <a:r>
              <a:rPr lang="es-MX" sz="53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ciclo escolar 2022- 2023</a:t>
            </a:r>
            <a:endParaRPr lang="es-MX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B755C8-0E87-4304-77D9-DC9BE0DEF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8538164"/>
            <a:ext cx="10972800" cy="5659496"/>
          </a:xfrm>
        </p:spPr>
        <p:txBody>
          <a:bodyPr>
            <a:normAutofit lnSpcReduction="10000"/>
          </a:bodyPr>
          <a:lstStyle/>
          <a:p>
            <a:r>
              <a:rPr lang="es-MX" sz="5400" b="1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Learning</a:t>
            </a:r>
            <a:r>
              <a:rPr lang="es-MX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s-MX" sz="5400" b="1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unit</a:t>
            </a:r>
            <a:r>
              <a:rPr lang="es-MX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2 Project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WHAT DO YOU DO?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ENGLISH A2.1</a:t>
            </a: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TEACHER: Cristina Aracely Alvarado Chavarria 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ALUMNA: Carolina Elizabeth Martinez Gonzalez </a:t>
            </a:r>
            <a:endParaRPr lang="es-MX" sz="3200" dirty="0"/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44C300-CBAE-F7B8-0D15-4B369C18F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20" t="6727" r="30101" b="19269"/>
          <a:stretch/>
        </p:blipFill>
        <p:spPr>
          <a:xfrm>
            <a:off x="609600" y="344310"/>
            <a:ext cx="1964268" cy="260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14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59B4608-CE5E-700B-71FF-A84B4C4D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642"/>
            <a:ext cx="10515600" cy="3142075"/>
          </a:xfrm>
        </p:spPr>
        <p:txBody>
          <a:bodyPr>
            <a:normAutofit/>
          </a:bodyPr>
          <a:lstStyle/>
          <a:p>
            <a:pPr algn="ctr"/>
            <a:r>
              <a:rPr lang="es-MX" sz="14900" b="1" dirty="0" err="1">
                <a:latin typeface="Cochocib Script Latin Pro" panose="02000503000000020003" pitchFamily="2" charset="0"/>
              </a:rPr>
              <a:t>My</a:t>
            </a:r>
            <a:r>
              <a:rPr lang="es-MX" sz="14900" b="1" dirty="0">
                <a:latin typeface="Cochocib Script Latin Pro" panose="02000503000000020003" pitchFamily="2" charset="0"/>
              </a:rPr>
              <a:t> Project 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A176451-A6CF-0FCD-1087-66AE4B02E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600" y="2370667"/>
            <a:ext cx="10236200" cy="14173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88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59B4608-CE5E-700B-71FF-A84B4C4D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11200"/>
            <a:ext cx="10515600" cy="314207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3900" b="1" dirty="0" err="1">
                <a:latin typeface="Cochocib Script Latin Pro" panose="02000503000000020003" pitchFamily="2" charset="0"/>
              </a:rPr>
              <a:t>My</a:t>
            </a:r>
            <a:r>
              <a:rPr lang="es-MX" sz="23900" b="1" dirty="0">
                <a:latin typeface="Cochocib Script Latin Pro" panose="02000503000000020003" pitchFamily="2" charset="0"/>
              </a:rPr>
              <a:t> Project 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7A7BCE8-E795-7623-9381-9839DAB96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8031"/>
          <a:stretch/>
        </p:blipFill>
        <p:spPr>
          <a:xfrm>
            <a:off x="304989" y="3176242"/>
            <a:ext cx="11582021" cy="126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01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37</Words>
  <Application>Microsoft Office PowerPoint</Application>
  <PresentationFormat>Personalizado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Cochocib Script Latin Pro</vt:lpstr>
      <vt:lpstr>Dreaming Outloud Pro</vt:lpstr>
      <vt:lpstr>Tema de Office</vt:lpstr>
      <vt:lpstr>Escuela Normal de Educación Preescolar  ciclo escolar 2022- 2023</vt:lpstr>
      <vt:lpstr>My Project  </vt:lpstr>
      <vt:lpstr>My Project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ELIZABETH MARTINEZ GONZALEZ</dc:creator>
  <cp:lastModifiedBy>CAROLINA ELIZABETH MARTINEZ GONZALEZ</cp:lastModifiedBy>
  <cp:revision>3</cp:revision>
  <dcterms:created xsi:type="dcterms:W3CDTF">2022-09-26T15:20:39Z</dcterms:created>
  <dcterms:modified xsi:type="dcterms:W3CDTF">2022-11-10T02:12:49Z</dcterms:modified>
</cp:coreProperties>
</file>