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589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2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7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1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397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6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9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9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1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2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25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3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F0CAD46-2E46-44EB-A063-C05881768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 mosaico de formas geométricas multicolores">
            <a:extLst>
              <a:ext uri="{FF2B5EF4-FFF2-40B4-BE49-F238E27FC236}">
                <a16:creationId xmlns:a16="http://schemas.microsoft.com/office/drawing/2014/main" id="{CB3E2595-9BF5-E87D-E944-EE2677C2FA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023" b="3306"/>
          <a:stretch/>
        </p:blipFill>
        <p:spPr>
          <a:xfrm>
            <a:off x="0" y="11"/>
            <a:ext cx="1219198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E8A7E9B-3161-4AE7-B85C-EE3D7786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10134600" cy="4800600"/>
          </a:xfrm>
          <a:prstGeom prst="rect">
            <a:avLst/>
          </a:pr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DA12AF8-4440-FED9-0482-61C1A798F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0867" y="1351802"/>
            <a:ext cx="7113494" cy="1486609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B91423-4CBB-CFF6-0417-4B2D4F436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2132" y="4001883"/>
            <a:ext cx="6564509" cy="1868223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Avila Olivares Mariana Abigail </a:t>
            </a:r>
          </a:p>
          <a:p>
            <a:r>
              <a:rPr lang="es-MX" dirty="0"/>
              <a:t>4° C </a:t>
            </a:r>
          </a:p>
          <a:p>
            <a:r>
              <a:rPr lang="es-MX" dirty="0"/>
              <a:t>Séptimo semestre</a:t>
            </a:r>
          </a:p>
          <a:p>
            <a:r>
              <a:rPr lang="es-MX" dirty="0"/>
              <a:t>Cuento  </a:t>
            </a:r>
          </a:p>
          <a:p>
            <a:r>
              <a:rPr lang="es-MX" dirty="0"/>
              <a:t>Ramiros </a:t>
            </a:r>
            <a:r>
              <a:rPr lang="es-MX" dirty="0" err="1"/>
              <a:t>Elias</a:t>
            </a:r>
            <a:r>
              <a:rPr lang="es-MX" dirty="0"/>
              <a:t>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E45FAB-3768-4529-B0E8-A0E9BE5E3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3891005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FF68CFF-0675-43D9-8EF2-EAC1F19D2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1414FA8-D7DF-4B14-AD83-846AB2899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38B88A0-A01D-4106-8E09-1AEB09B0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8343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5">
            <a:extLst>
              <a:ext uri="{FF2B5EF4-FFF2-40B4-BE49-F238E27FC236}">
                <a16:creationId xmlns:a16="http://schemas.microsoft.com/office/drawing/2014/main" id="{C7EA4B13-46D3-41EE-95DA-7B2100D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CEEEBE1-DC7B-4168-90C6-DB88876E3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43418E74-781F-419C-8C63-91C14AF8D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4" name="Straight Connector 1043">
              <a:extLst>
                <a:ext uri="{FF2B5EF4-FFF2-40B4-BE49-F238E27FC236}">
                  <a16:creationId xmlns:a16="http://schemas.microsoft.com/office/drawing/2014/main" id="{9B0F0D1C-98D5-4C46-961A-0E36168C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5" name="Straight Connector 1044">
              <a:extLst>
                <a:ext uri="{FF2B5EF4-FFF2-40B4-BE49-F238E27FC236}">
                  <a16:creationId xmlns:a16="http://schemas.microsoft.com/office/drawing/2014/main" id="{23E9C99B-47BB-461B-AEDE-0B227C5B2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194A8DF-CD22-7C17-659D-B627B1A9A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924" y="1398850"/>
            <a:ext cx="3282152" cy="203015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000" b="1" kern="1200" cap="all" spc="390" baseline="0" dirty="0">
                <a:solidFill>
                  <a:schemeClr val="tx2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¿</a:t>
            </a:r>
            <a:r>
              <a:rPr lang="en-US" sz="4000" b="1" kern="1200" cap="all" spc="390" baseline="0" dirty="0" err="1">
                <a:solidFill>
                  <a:schemeClr val="tx2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Qué</a:t>
            </a:r>
            <a:r>
              <a:rPr lang="en-US" sz="4000" b="1" kern="1200" cap="all" spc="390" baseline="0" dirty="0">
                <a:solidFill>
                  <a:schemeClr val="tx2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le </a:t>
            </a:r>
            <a:r>
              <a:rPr lang="en-US" sz="4000" b="1" kern="1200" cap="all" spc="390" baseline="0" dirty="0" err="1">
                <a:solidFill>
                  <a:schemeClr val="tx2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pasa</a:t>
            </a:r>
            <a:r>
              <a:rPr lang="en-US" sz="4000" b="1" kern="1200" cap="all" spc="390" baseline="0" dirty="0">
                <a:solidFill>
                  <a:schemeClr val="tx2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a </a:t>
            </a:r>
            <a:r>
              <a:rPr lang="en-US" sz="4000" b="1" kern="1200" cap="all" spc="390" baseline="0" dirty="0" err="1">
                <a:solidFill>
                  <a:schemeClr val="tx2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Itatí</a:t>
            </a:r>
            <a:r>
              <a:rPr lang="en-US" sz="4000" kern="1200" cap="all" spc="390" baseline="0" dirty="0">
                <a:solidFill>
                  <a:schemeClr val="tx2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?</a:t>
            </a:r>
          </a:p>
        </p:txBody>
      </p:sp>
      <p:pic>
        <p:nvPicPr>
          <p:cNvPr id="1026" name="Picture 2" descr="Mama papa imágenes de stock de arte vectorial | Depositphotos">
            <a:extLst>
              <a:ext uri="{FF2B5EF4-FFF2-40B4-BE49-F238E27FC236}">
                <a16:creationId xmlns:a16="http://schemas.microsoft.com/office/drawing/2014/main" id="{37B8FF48-5830-6F81-CA6E-3BEA638FC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471973"/>
            <a:ext cx="5558790" cy="391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153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0903" y="159026"/>
            <a:ext cx="5778697" cy="65427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8380242-0659-18EE-EDD4-5B2254CE350D}"/>
              </a:ext>
            </a:extLst>
          </p:cNvPr>
          <p:cNvSpPr txBox="1"/>
          <p:nvPr/>
        </p:nvSpPr>
        <p:spPr>
          <a:xfrm>
            <a:off x="7182615" y="2216151"/>
            <a:ext cx="3943575" cy="3390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en-US" sz="2800" dirty="0" err="1">
                <a:solidFill>
                  <a:schemeClr val="tx2"/>
                </a:solidFill>
              </a:rPr>
              <a:t>Itatí</a:t>
            </a:r>
            <a:r>
              <a:rPr lang="en-US" sz="2800" dirty="0">
                <a:solidFill>
                  <a:schemeClr val="tx2"/>
                </a:solidFill>
              </a:rPr>
              <a:t> tenia 8 </a:t>
            </a:r>
            <a:r>
              <a:rPr lang="en-US" sz="2800" dirty="0" err="1">
                <a:solidFill>
                  <a:schemeClr val="tx2"/>
                </a:solidFill>
              </a:rPr>
              <a:t>años</a:t>
            </a:r>
            <a:r>
              <a:rPr lang="en-US" sz="2800" dirty="0">
                <a:solidFill>
                  <a:schemeClr val="tx2"/>
                </a:solidFill>
              </a:rPr>
              <a:t> y no le </a:t>
            </a:r>
            <a:r>
              <a:rPr lang="en-US" sz="2800" dirty="0" err="1">
                <a:solidFill>
                  <a:schemeClr val="tx2"/>
                </a:solidFill>
              </a:rPr>
              <a:t>gustaban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muchas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cosas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</a:p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en-US" sz="2800" dirty="0">
                <a:solidFill>
                  <a:schemeClr val="tx2"/>
                </a:solidFill>
              </a:rPr>
              <a:t>A </a:t>
            </a:r>
            <a:r>
              <a:rPr lang="en-US" sz="2800" dirty="0" err="1">
                <a:solidFill>
                  <a:schemeClr val="tx2"/>
                </a:solidFill>
              </a:rPr>
              <a:t>todo</a:t>
            </a:r>
            <a:r>
              <a:rPr lang="en-US" sz="2800" dirty="0">
                <a:solidFill>
                  <a:schemeClr val="tx2"/>
                </a:solidFill>
              </a:rPr>
              <a:t> le </a:t>
            </a:r>
            <a:r>
              <a:rPr lang="en-US" sz="2800" dirty="0" err="1">
                <a:solidFill>
                  <a:schemeClr val="tx2"/>
                </a:solidFill>
              </a:rPr>
              <a:t>decía</a:t>
            </a:r>
            <a:r>
              <a:rPr lang="en-US" sz="2800" dirty="0">
                <a:solidFill>
                  <a:schemeClr val="tx2"/>
                </a:solidFill>
              </a:rPr>
              <a:t> que no y </a:t>
            </a:r>
            <a:r>
              <a:rPr lang="en-US" sz="2800" dirty="0" err="1">
                <a:solidFill>
                  <a:schemeClr val="tx2"/>
                </a:solidFill>
              </a:rPr>
              <a:t>cuando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alguien</a:t>
            </a:r>
            <a:r>
              <a:rPr lang="en-US" sz="2800" dirty="0">
                <a:solidFill>
                  <a:schemeClr val="tx2"/>
                </a:solidFill>
              </a:rPr>
              <a:t> le </a:t>
            </a:r>
            <a:r>
              <a:rPr lang="en-US" sz="2800" dirty="0" err="1">
                <a:solidFill>
                  <a:schemeClr val="tx2"/>
                </a:solidFill>
              </a:rPr>
              <a:t>llevaba</a:t>
            </a:r>
            <a:r>
              <a:rPr lang="en-US" sz="2800" dirty="0">
                <a:solidFill>
                  <a:schemeClr val="tx2"/>
                </a:solidFill>
              </a:rPr>
              <a:t> la </a:t>
            </a:r>
            <a:r>
              <a:rPr lang="en-US" sz="2800" dirty="0" err="1">
                <a:solidFill>
                  <a:schemeClr val="tx2"/>
                </a:solidFill>
              </a:rPr>
              <a:t>contraria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hacia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err="1">
                <a:solidFill>
                  <a:schemeClr val="tx2"/>
                </a:solidFill>
              </a:rPr>
              <a:t>rabietas</a:t>
            </a:r>
            <a:r>
              <a:rPr lang="en-US" sz="2800" dirty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438E625-5B38-5125-6351-AC4240D6AD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5555" r="5556" b="7936"/>
          <a:stretch/>
        </p:blipFill>
        <p:spPr>
          <a:xfrm>
            <a:off x="12503" y="0"/>
            <a:ext cx="6096000" cy="6313704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53745597-CF0F-4C14-83C4-612B382A9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10258" y="5849932"/>
            <a:ext cx="867485" cy="115439"/>
            <a:chOff x="8910933" y="1861308"/>
            <a:chExt cx="867485" cy="115439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71CB755-D435-4BD8-A3DB-B304ED0E7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B7F2CAE-48A1-4EAD-BDD1-4DA217AC0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8FB73A0-9D61-4989-BA5F-7EF6308D8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687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FB376E-7CF3-68F5-AD2D-722D81A36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052" y="1451429"/>
            <a:ext cx="5123519" cy="4055749"/>
          </a:xfrm>
        </p:spPr>
        <p:txBody>
          <a:bodyPr anchor="ctr">
            <a:normAutofit/>
          </a:bodyPr>
          <a:lstStyle/>
          <a:p>
            <a:pPr algn="ctr"/>
            <a:r>
              <a:rPr lang="es-MX" sz="2400" dirty="0"/>
              <a:t>Un día fue con su mamá a comprar fruta pero ella vio unos dulces que ella quería, su madre Margarita no podía comprarlos por que solo tenia para algunas cosas entonces le dijo </a:t>
            </a:r>
          </a:p>
          <a:p>
            <a:pPr marL="342900" indent="-342900" algn="ctr">
              <a:buFontTx/>
              <a:buChar char="-"/>
            </a:pPr>
            <a:r>
              <a:rPr lang="es-MX" sz="2400" dirty="0"/>
              <a:t>No, Itatí será para la próxima, </a:t>
            </a:r>
          </a:p>
          <a:p>
            <a:pPr marL="342900" indent="-342900" algn="ctr">
              <a:buFontTx/>
              <a:buChar char="-"/>
            </a:pPr>
            <a:r>
              <a:rPr lang="es-MX" sz="2400" dirty="0"/>
              <a:t>Itatí se tiro al suelo y su mamá por más que trato de hablar con ella, Itatí no dejaba de llorar.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97E9255-90D2-152A-03D5-A77E8568D2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598" r="3" b="6612"/>
          <a:stretch/>
        </p:blipFill>
        <p:spPr>
          <a:xfrm>
            <a:off x="749694" y="2112433"/>
            <a:ext cx="4395946" cy="2633133"/>
          </a:xfrm>
          <a:prstGeom prst="rect">
            <a:avLst/>
          </a:prstGeo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D87FFE71-34DC-4C53-AE0F-6B141D081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74239" y="5850225"/>
            <a:ext cx="867485" cy="115439"/>
            <a:chOff x="8910933" y="1861308"/>
            <a:chExt cx="867485" cy="115439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7DF92F1-0E20-46AC-BB8F-F66926B40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FA14CB4-8459-4D23-B4FF-8F9868E3F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A0C763F-37C4-4E00-AEB2-8867F4AA25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6937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B22176A-41DB-4D9A-9B6F-F2296F1ED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4A8DF5-445E-49C5-B10A-8DF5FEFB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4E38D9-EFB8-40B5-B42B-514FBF180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CECA20-3ED0-703A-D48C-684C57E23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051" y="1662655"/>
            <a:ext cx="4965859" cy="3028597"/>
          </a:xfrm>
        </p:spPr>
        <p:txBody>
          <a:bodyPr anchor="ctr">
            <a:normAutofit fontScale="85000" lnSpcReduction="10000"/>
          </a:bodyPr>
          <a:lstStyle/>
          <a:p>
            <a:pPr algn="ctr">
              <a:lnSpc>
                <a:spcPct val="100000"/>
              </a:lnSpc>
            </a:pPr>
            <a:r>
              <a:rPr lang="es-MX" sz="2400" dirty="0"/>
              <a:t>Al llegar a casa Itatí y su mama pudieron hablar y Margarita le sirvió un plato con fruta.</a:t>
            </a:r>
          </a:p>
          <a:p>
            <a:pPr algn="ctr">
              <a:lnSpc>
                <a:spcPct val="100000"/>
              </a:lnSpc>
            </a:pPr>
            <a:r>
              <a:rPr lang="es-MX" sz="2400" dirty="0"/>
              <a:t>A Itatí le gusto su platillo y le dijo a su madre que gracias y que la perdonara por querer algo que no estaba bien y mucho menos su comportamiento, Itatí ahora que mamá le decía que no en algo piensa el por que no de puede y como puede hablarlo con mamá entendiendo que  a veces si de puede conseguir las cosas.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8BC8B4C-7E1C-2E08-A24B-53D9FD397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694" y="1231027"/>
            <a:ext cx="4395946" cy="4395946"/>
          </a:xfrm>
          <a:prstGeom prst="rect">
            <a:avLst/>
          </a:prstGeom>
        </p:spPr>
      </p:pic>
      <p:grpSp>
        <p:nvGrpSpPr>
          <p:cNvPr id="23" name="Group 14">
            <a:extLst>
              <a:ext uri="{FF2B5EF4-FFF2-40B4-BE49-F238E27FC236}">
                <a16:creationId xmlns:a16="http://schemas.microsoft.com/office/drawing/2014/main" id="{D87FFE71-34DC-4C53-AE0F-6B141D081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74239" y="5850225"/>
            <a:ext cx="867485" cy="115439"/>
            <a:chOff x="8910933" y="1861308"/>
            <a:chExt cx="867485" cy="115439"/>
          </a:xfrm>
        </p:grpSpPr>
        <p:sp>
          <p:nvSpPr>
            <p:cNvPr id="24" name="Rectangle 15">
              <a:extLst>
                <a:ext uri="{FF2B5EF4-FFF2-40B4-BE49-F238E27FC236}">
                  <a16:creationId xmlns:a16="http://schemas.microsoft.com/office/drawing/2014/main" id="{37DF92F1-0E20-46AC-BB8F-F66926B40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FA14CB4-8459-4D23-B4FF-8F9868E3FC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0C763F-37C4-4E00-AEB2-8867F4AA25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7242799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LightSeedRightStep">
      <a:dk1>
        <a:srgbClr val="000000"/>
      </a:dk1>
      <a:lt1>
        <a:srgbClr val="FFFFFF"/>
      </a:lt1>
      <a:dk2>
        <a:srgbClr val="3A3621"/>
      </a:dk2>
      <a:lt2>
        <a:srgbClr val="E2E8E5"/>
      </a:lt2>
      <a:accent1>
        <a:srgbClr val="EA73A4"/>
      </a:accent1>
      <a:accent2>
        <a:srgbClr val="E55454"/>
      </a:accent2>
      <a:accent3>
        <a:srgbClr val="E59053"/>
      </a:accent3>
      <a:accent4>
        <a:srgbClr val="B6A343"/>
      </a:accent4>
      <a:accent5>
        <a:srgbClr val="95AB54"/>
      </a:accent5>
      <a:accent6>
        <a:srgbClr val="69B643"/>
      </a:accent6>
      <a:hlink>
        <a:srgbClr val="578F78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199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Bembo</vt:lpstr>
      <vt:lpstr>Dreaming Outloud Pro</vt:lpstr>
      <vt:lpstr>AdornVTI</vt:lpstr>
      <vt:lpstr>Escuela normal de educación preescolar </vt:lpstr>
      <vt:lpstr>¿Qué le pasa a Itatí?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</dc:title>
  <dc:creator>Mariana Avila Olivares</dc:creator>
  <cp:lastModifiedBy>Mariana Avila Olivares</cp:lastModifiedBy>
  <cp:revision>1</cp:revision>
  <dcterms:created xsi:type="dcterms:W3CDTF">2022-11-23T06:36:18Z</dcterms:created>
  <dcterms:modified xsi:type="dcterms:W3CDTF">2022-11-23T07:18:35Z</dcterms:modified>
</cp:coreProperties>
</file>