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0" r:id="rId4"/>
  </p:sldMasterIdLst>
  <p:notesMasterIdLst>
    <p:notesMasterId r:id="rId9"/>
  </p:notesMasterIdLst>
  <p:sldIdLst>
    <p:sldId id="256" r:id="rId5"/>
    <p:sldId id="259" r:id="rId6"/>
    <p:sldId id="257" r:id="rId7"/>
    <p:sldId id="258" r:id="rId8"/>
  </p:sldIdLst>
  <p:sldSz cx="9144000" cy="5143500" type="screen16x9"/>
  <p:notesSz cx="6858000" cy="9144000"/>
  <p:embeddedFontLst>
    <p:embeddedFont>
      <p:font typeface="Abadi Extra Light" panose="020B0204020104020204" pitchFamily="34" charset="0"/>
      <p:regular r:id="rId10"/>
    </p:embeddedFont>
    <p:embeddedFont>
      <p:font typeface="Baguet Script" panose="00000500000000000000" pitchFamily="2" charset="0"/>
      <p:regular r:id="rId11"/>
    </p:embeddedFont>
    <p:embeddedFont>
      <p:font typeface="Gochi Hand" panose="020B0604020202020204" charset="0"/>
      <p:regular r:id="rId12"/>
    </p:embeddedFont>
    <p:embeddedFont>
      <p:font typeface="Roboto" panose="02000000000000000000" pitchFamily="2" charset="0"/>
      <p:regular r:id="rId13"/>
      <p:bold r:id="rId14"/>
      <p:italic r:id="rId15"/>
      <p:boldItalic r:id="rId16"/>
    </p:embeddedFont>
    <p:embeddedFont>
      <p:font typeface="Ubuntu" panose="020B0504030602030204" pitchFamily="3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451">
          <p15:clr>
            <a:srgbClr val="9AA0A6"/>
          </p15:clr>
        </p15:guide>
        <p15:guide id="2" pos="5301">
          <p15:clr>
            <a:srgbClr val="9AA0A6"/>
          </p15:clr>
        </p15:guide>
        <p15:guide id="3" orient="horz" pos="531">
          <p15:clr>
            <a:srgbClr val="9AA0A6"/>
          </p15:clr>
        </p15:guide>
        <p15:guide id="4" orient="horz" pos="2906">
          <p15:clr>
            <a:srgbClr val="9AA0A6"/>
          </p15:clr>
        </p15:guide>
        <p15:guide id="5" orient="horz" pos="528">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853D2B-A68F-42D5-9EFB-7ADB5F659E02}" v="69" dt="2022-11-18T02:47:37.178"/>
  </p1510:revLst>
</p1510:revInfo>
</file>

<file path=ppt/tableStyles.xml><?xml version="1.0" encoding="utf-8"?>
<a:tblStyleLst xmlns:a="http://schemas.openxmlformats.org/drawingml/2006/main" def="{4B67BCD9-B3FF-4165-9409-9D9192F93CCE}">
  <a:tblStyle styleId="{4B67BCD9-B3FF-4165-9409-9D9192F93CCE}"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10" autoAdjust="0"/>
    <p:restoredTop sz="94660"/>
  </p:normalViewPr>
  <p:slideViewPr>
    <p:cSldViewPr snapToGrid="0">
      <p:cViewPr varScale="1">
        <p:scale>
          <a:sx n="103" d="100"/>
          <a:sy n="103" d="100"/>
        </p:scale>
        <p:origin x="835" y="168"/>
      </p:cViewPr>
      <p:guideLst>
        <p:guide pos="451"/>
        <p:guide pos="5301"/>
        <p:guide orient="horz" pos="531"/>
        <p:guide orient="horz" pos="2906"/>
        <p:guide orient="horz" pos="52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4.fntdata"/><Relationship Id="rId18" Type="http://schemas.openxmlformats.org/officeDocument/2006/relationships/font" Target="fonts/font9.fntdata"/><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font" Target="fonts/font3.fntdata"/><Relationship Id="rId17" Type="http://schemas.openxmlformats.org/officeDocument/2006/relationships/font" Target="fonts/font8.fntdata"/><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font" Target="fonts/font7.fntdata"/><Relationship Id="rId20" Type="http://schemas.openxmlformats.org/officeDocument/2006/relationships/font" Target="fonts/font11.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2.fntdata"/><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font" Target="fonts/font6.fntdata"/><Relationship Id="rId23" Type="http://schemas.openxmlformats.org/officeDocument/2006/relationships/theme" Target="theme/theme1.xml"/><Relationship Id="rId10" Type="http://schemas.openxmlformats.org/officeDocument/2006/relationships/font" Target="fonts/font1.fntdata"/><Relationship Id="rId19" Type="http://schemas.openxmlformats.org/officeDocument/2006/relationships/font" Target="fonts/font10.fntdata"/><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font" Target="fonts/font5.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5"/>
        <p:cNvGrpSpPr/>
        <p:nvPr/>
      </p:nvGrpSpPr>
      <p:grpSpPr>
        <a:xfrm>
          <a:off x="0" y="0"/>
          <a:ext cx="0" cy="0"/>
          <a:chOff x="0" y="0"/>
          <a:chExt cx="0" cy="0"/>
        </a:xfrm>
      </p:grpSpPr>
      <p:sp>
        <p:nvSpPr>
          <p:cNvPr id="1206" name="Google Shape;1206;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7" name="Google Shape;120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5"/>
        <p:cNvGrpSpPr/>
        <p:nvPr/>
      </p:nvGrpSpPr>
      <p:grpSpPr>
        <a:xfrm>
          <a:off x="0" y="0"/>
          <a:ext cx="0" cy="0"/>
          <a:chOff x="0" y="0"/>
          <a:chExt cx="0" cy="0"/>
        </a:xfrm>
      </p:grpSpPr>
      <p:sp>
        <p:nvSpPr>
          <p:cNvPr id="1276" name="Google Shape;1276;gabf9762155_0_25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7" name="Google Shape;1277;gabf9762155_0_25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rot="-571728">
            <a:off x="4886874" y="-773592"/>
            <a:ext cx="2623949" cy="1893090"/>
          </a:xfrm>
          <a:custGeom>
            <a:avLst/>
            <a:gdLst/>
            <a:ahLst/>
            <a:cxnLst/>
            <a:rect l="l" t="t" r="r" b="b"/>
            <a:pathLst>
              <a:path w="77154" h="55664" extrusionOk="0">
                <a:moveTo>
                  <a:pt x="37409" y="1"/>
                </a:moveTo>
                <a:cubicBezTo>
                  <a:pt x="29885" y="1"/>
                  <a:pt x="23753" y="6058"/>
                  <a:pt x="23670" y="13598"/>
                </a:cubicBezTo>
                <a:cubicBezTo>
                  <a:pt x="23587" y="13575"/>
                  <a:pt x="23503" y="13551"/>
                  <a:pt x="23408" y="13539"/>
                </a:cubicBezTo>
                <a:cubicBezTo>
                  <a:pt x="22631" y="13370"/>
                  <a:pt x="21847" y="13287"/>
                  <a:pt x="21070" y="13287"/>
                </a:cubicBezTo>
                <a:cubicBezTo>
                  <a:pt x="17862" y="13287"/>
                  <a:pt x="14766" y="14695"/>
                  <a:pt x="12657" y="17206"/>
                </a:cubicBezTo>
                <a:cubicBezTo>
                  <a:pt x="10026" y="20337"/>
                  <a:pt x="9347" y="24659"/>
                  <a:pt x="10895" y="28446"/>
                </a:cubicBezTo>
                <a:cubicBezTo>
                  <a:pt x="3811" y="29469"/>
                  <a:pt x="1" y="37328"/>
                  <a:pt x="3596" y="43531"/>
                </a:cubicBezTo>
                <a:cubicBezTo>
                  <a:pt x="5522" y="46858"/>
                  <a:pt x="8931" y="48573"/>
                  <a:pt x="12357" y="48573"/>
                </a:cubicBezTo>
                <a:cubicBezTo>
                  <a:pt x="15306" y="48573"/>
                  <a:pt x="18269" y="47303"/>
                  <a:pt x="20313" y="44698"/>
                </a:cubicBezTo>
                <a:cubicBezTo>
                  <a:pt x="23081" y="47690"/>
                  <a:pt x="26898" y="49270"/>
                  <a:pt x="30772" y="49270"/>
                </a:cubicBezTo>
                <a:cubicBezTo>
                  <a:pt x="33078" y="49270"/>
                  <a:pt x="35404" y="48710"/>
                  <a:pt x="37541" y="47555"/>
                </a:cubicBezTo>
                <a:cubicBezTo>
                  <a:pt x="39923" y="49778"/>
                  <a:pt x="43011" y="50945"/>
                  <a:pt x="46141" y="50945"/>
                </a:cubicBezTo>
                <a:cubicBezTo>
                  <a:pt x="47938" y="50945"/>
                  <a:pt x="49749" y="50560"/>
                  <a:pt x="51447" y="49770"/>
                </a:cubicBezTo>
                <a:cubicBezTo>
                  <a:pt x="54016" y="53457"/>
                  <a:pt x="58227" y="55664"/>
                  <a:pt x="62710" y="55664"/>
                </a:cubicBezTo>
                <a:cubicBezTo>
                  <a:pt x="62758" y="55664"/>
                  <a:pt x="62806" y="55664"/>
                  <a:pt x="62854" y="55663"/>
                </a:cubicBezTo>
                <a:cubicBezTo>
                  <a:pt x="67402" y="55627"/>
                  <a:pt x="71629" y="53330"/>
                  <a:pt x="74153" y="49555"/>
                </a:cubicBezTo>
                <a:cubicBezTo>
                  <a:pt x="76665" y="45769"/>
                  <a:pt x="77153" y="40995"/>
                  <a:pt x="75450" y="36780"/>
                </a:cubicBezTo>
                <a:cubicBezTo>
                  <a:pt x="73748" y="32565"/>
                  <a:pt x="70069" y="29469"/>
                  <a:pt x="65628" y="28517"/>
                </a:cubicBezTo>
                <a:cubicBezTo>
                  <a:pt x="64701" y="28311"/>
                  <a:pt x="63748" y="28212"/>
                  <a:pt x="62799" y="28212"/>
                </a:cubicBezTo>
                <a:cubicBezTo>
                  <a:pt x="62651" y="28212"/>
                  <a:pt x="62502" y="28214"/>
                  <a:pt x="62354" y="28219"/>
                </a:cubicBezTo>
                <a:cubicBezTo>
                  <a:pt x="62461" y="27874"/>
                  <a:pt x="62556" y="27529"/>
                  <a:pt x="62627" y="27172"/>
                </a:cubicBezTo>
                <a:cubicBezTo>
                  <a:pt x="64121" y="20265"/>
                  <a:pt x="58827" y="13847"/>
                  <a:pt x="51895" y="13847"/>
                </a:cubicBezTo>
                <a:cubicBezTo>
                  <a:pt x="51645" y="13847"/>
                  <a:pt x="51392" y="13855"/>
                  <a:pt x="51138" y="13872"/>
                </a:cubicBezTo>
                <a:cubicBezTo>
                  <a:pt x="51221" y="6288"/>
                  <a:pt x="45125" y="73"/>
                  <a:pt x="37541" y="2"/>
                </a:cubicBezTo>
                <a:cubicBezTo>
                  <a:pt x="37497" y="1"/>
                  <a:pt x="37453" y="1"/>
                  <a:pt x="3740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a:off x="5796424" y="1727652"/>
            <a:ext cx="3002891" cy="1608179"/>
          </a:xfrm>
          <a:custGeom>
            <a:avLst/>
            <a:gdLst/>
            <a:ahLst/>
            <a:cxnLst/>
            <a:rect l="l" t="t" r="r" b="b"/>
            <a:pathLst>
              <a:path w="75611" h="40493" extrusionOk="0">
                <a:moveTo>
                  <a:pt x="56636" y="0"/>
                </a:moveTo>
                <a:cubicBezTo>
                  <a:pt x="53130" y="0"/>
                  <a:pt x="49674" y="1375"/>
                  <a:pt x="47095" y="3991"/>
                </a:cubicBezTo>
                <a:cubicBezTo>
                  <a:pt x="45798" y="3427"/>
                  <a:pt x="44448" y="3161"/>
                  <a:pt x="43120" y="3161"/>
                </a:cubicBezTo>
                <a:cubicBezTo>
                  <a:pt x="39124" y="3161"/>
                  <a:pt x="35330" y="5575"/>
                  <a:pt x="33784" y="9552"/>
                </a:cubicBezTo>
                <a:cubicBezTo>
                  <a:pt x="33009" y="9173"/>
                  <a:pt x="32176" y="8988"/>
                  <a:pt x="31349" y="8988"/>
                </a:cubicBezTo>
                <a:cubicBezTo>
                  <a:pt x="29917" y="8988"/>
                  <a:pt x="28503" y="9542"/>
                  <a:pt x="27438" y="10599"/>
                </a:cubicBezTo>
                <a:cubicBezTo>
                  <a:pt x="25732" y="7406"/>
                  <a:pt x="22431" y="5510"/>
                  <a:pt x="18952" y="5510"/>
                </a:cubicBezTo>
                <a:cubicBezTo>
                  <a:pt x="18086" y="5510"/>
                  <a:pt x="17208" y="5628"/>
                  <a:pt x="16341" y="5873"/>
                </a:cubicBezTo>
                <a:cubicBezTo>
                  <a:pt x="11984" y="7099"/>
                  <a:pt x="9079" y="11195"/>
                  <a:pt x="9353" y="15707"/>
                </a:cubicBezTo>
                <a:cubicBezTo>
                  <a:pt x="9269" y="15695"/>
                  <a:pt x="9198" y="15671"/>
                  <a:pt x="9114" y="15659"/>
                </a:cubicBezTo>
                <a:lnTo>
                  <a:pt x="9114" y="15671"/>
                </a:lnTo>
                <a:cubicBezTo>
                  <a:pt x="8693" y="15601"/>
                  <a:pt x="8275" y="15567"/>
                  <a:pt x="7865" y="15567"/>
                </a:cubicBezTo>
                <a:cubicBezTo>
                  <a:pt x="3538" y="15567"/>
                  <a:pt x="1" y="19323"/>
                  <a:pt x="447" y="23803"/>
                </a:cubicBezTo>
                <a:cubicBezTo>
                  <a:pt x="850" y="27760"/>
                  <a:pt x="4188" y="30531"/>
                  <a:pt x="7882" y="30531"/>
                </a:cubicBezTo>
                <a:cubicBezTo>
                  <a:pt x="8769" y="30531"/>
                  <a:pt x="9675" y="30371"/>
                  <a:pt x="10567" y="30030"/>
                </a:cubicBezTo>
                <a:cubicBezTo>
                  <a:pt x="11317" y="33828"/>
                  <a:pt x="14079" y="36888"/>
                  <a:pt x="17782" y="38019"/>
                </a:cubicBezTo>
                <a:cubicBezTo>
                  <a:pt x="18781" y="38322"/>
                  <a:pt x="19803" y="38470"/>
                  <a:pt x="20818" y="38470"/>
                </a:cubicBezTo>
                <a:cubicBezTo>
                  <a:pt x="23551" y="38470"/>
                  <a:pt x="26223" y="37397"/>
                  <a:pt x="28212" y="35400"/>
                </a:cubicBezTo>
                <a:cubicBezTo>
                  <a:pt x="29131" y="35647"/>
                  <a:pt x="30067" y="35769"/>
                  <a:pt x="30999" y="35769"/>
                </a:cubicBezTo>
                <a:cubicBezTo>
                  <a:pt x="33205" y="35769"/>
                  <a:pt x="35380" y="35087"/>
                  <a:pt x="37213" y="33781"/>
                </a:cubicBezTo>
                <a:cubicBezTo>
                  <a:pt x="39004" y="37859"/>
                  <a:pt x="42944" y="40144"/>
                  <a:pt x="46978" y="40144"/>
                </a:cubicBezTo>
                <a:cubicBezTo>
                  <a:pt x="49327" y="40144"/>
                  <a:pt x="51708" y="39369"/>
                  <a:pt x="53715" y="37722"/>
                </a:cubicBezTo>
                <a:cubicBezTo>
                  <a:pt x="55691" y="39546"/>
                  <a:pt x="58234" y="40493"/>
                  <a:pt x="60806" y="40493"/>
                </a:cubicBezTo>
                <a:cubicBezTo>
                  <a:pt x="62481" y="40493"/>
                  <a:pt x="64167" y="40091"/>
                  <a:pt x="65717" y="39270"/>
                </a:cubicBezTo>
                <a:cubicBezTo>
                  <a:pt x="69646" y="37174"/>
                  <a:pt x="71813" y="32840"/>
                  <a:pt x="71134" y="28447"/>
                </a:cubicBezTo>
                <a:cubicBezTo>
                  <a:pt x="73908" y="27363"/>
                  <a:pt x="75611" y="24553"/>
                  <a:pt x="75301" y="21589"/>
                </a:cubicBezTo>
                <a:cubicBezTo>
                  <a:pt x="74992" y="18636"/>
                  <a:pt x="72729" y="16243"/>
                  <a:pt x="69801" y="15767"/>
                </a:cubicBezTo>
                <a:cubicBezTo>
                  <a:pt x="69812" y="15695"/>
                  <a:pt x="69824" y="15636"/>
                  <a:pt x="69836" y="15564"/>
                </a:cubicBezTo>
                <a:cubicBezTo>
                  <a:pt x="70789" y="9814"/>
                  <a:pt x="67896" y="4110"/>
                  <a:pt x="62704" y="1455"/>
                </a:cubicBezTo>
                <a:cubicBezTo>
                  <a:pt x="60777" y="476"/>
                  <a:pt x="58698" y="0"/>
                  <a:pt x="5663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rot="-571728">
            <a:off x="1818749" y="309283"/>
            <a:ext cx="2623949" cy="1893090"/>
          </a:xfrm>
          <a:custGeom>
            <a:avLst/>
            <a:gdLst/>
            <a:ahLst/>
            <a:cxnLst/>
            <a:rect l="l" t="t" r="r" b="b"/>
            <a:pathLst>
              <a:path w="77154" h="55664" extrusionOk="0">
                <a:moveTo>
                  <a:pt x="37409" y="1"/>
                </a:moveTo>
                <a:cubicBezTo>
                  <a:pt x="29885" y="1"/>
                  <a:pt x="23753" y="6058"/>
                  <a:pt x="23670" y="13598"/>
                </a:cubicBezTo>
                <a:cubicBezTo>
                  <a:pt x="23587" y="13575"/>
                  <a:pt x="23503" y="13551"/>
                  <a:pt x="23408" y="13539"/>
                </a:cubicBezTo>
                <a:cubicBezTo>
                  <a:pt x="22631" y="13370"/>
                  <a:pt x="21847" y="13287"/>
                  <a:pt x="21070" y="13287"/>
                </a:cubicBezTo>
                <a:cubicBezTo>
                  <a:pt x="17862" y="13287"/>
                  <a:pt x="14766" y="14695"/>
                  <a:pt x="12657" y="17206"/>
                </a:cubicBezTo>
                <a:cubicBezTo>
                  <a:pt x="10026" y="20337"/>
                  <a:pt x="9347" y="24659"/>
                  <a:pt x="10895" y="28446"/>
                </a:cubicBezTo>
                <a:cubicBezTo>
                  <a:pt x="3811" y="29469"/>
                  <a:pt x="1" y="37328"/>
                  <a:pt x="3596" y="43531"/>
                </a:cubicBezTo>
                <a:cubicBezTo>
                  <a:pt x="5522" y="46858"/>
                  <a:pt x="8931" y="48573"/>
                  <a:pt x="12357" y="48573"/>
                </a:cubicBezTo>
                <a:cubicBezTo>
                  <a:pt x="15306" y="48573"/>
                  <a:pt x="18269" y="47303"/>
                  <a:pt x="20313" y="44698"/>
                </a:cubicBezTo>
                <a:cubicBezTo>
                  <a:pt x="23081" y="47690"/>
                  <a:pt x="26898" y="49270"/>
                  <a:pt x="30772" y="49270"/>
                </a:cubicBezTo>
                <a:cubicBezTo>
                  <a:pt x="33078" y="49270"/>
                  <a:pt x="35404" y="48710"/>
                  <a:pt x="37541" y="47555"/>
                </a:cubicBezTo>
                <a:cubicBezTo>
                  <a:pt x="39923" y="49778"/>
                  <a:pt x="43011" y="50945"/>
                  <a:pt x="46141" y="50945"/>
                </a:cubicBezTo>
                <a:cubicBezTo>
                  <a:pt x="47938" y="50945"/>
                  <a:pt x="49749" y="50560"/>
                  <a:pt x="51447" y="49770"/>
                </a:cubicBezTo>
                <a:cubicBezTo>
                  <a:pt x="54016" y="53457"/>
                  <a:pt x="58227" y="55664"/>
                  <a:pt x="62710" y="55664"/>
                </a:cubicBezTo>
                <a:cubicBezTo>
                  <a:pt x="62758" y="55664"/>
                  <a:pt x="62806" y="55664"/>
                  <a:pt x="62854" y="55663"/>
                </a:cubicBezTo>
                <a:cubicBezTo>
                  <a:pt x="67402" y="55627"/>
                  <a:pt x="71629" y="53330"/>
                  <a:pt x="74153" y="49555"/>
                </a:cubicBezTo>
                <a:cubicBezTo>
                  <a:pt x="76665" y="45769"/>
                  <a:pt x="77153" y="40995"/>
                  <a:pt x="75450" y="36780"/>
                </a:cubicBezTo>
                <a:cubicBezTo>
                  <a:pt x="73748" y="32565"/>
                  <a:pt x="70069" y="29469"/>
                  <a:pt x="65628" y="28517"/>
                </a:cubicBezTo>
                <a:cubicBezTo>
                  <a:pt x="64701" y="28311"/>
                  <a:pt x="63748" y="28212"/>
                  <a:pt x="62799" y="28212"/>
                </a:cubicBezTo>
                <a:cubicBezTo>
                  <a:pt x="62651" y="28212"/>
                  <a:pt x="62502" y="28214"/>
                  <a:pt x="62354" y="28219"/>
                </a:cubicBezTo>
                <a:cubicBezTo>
                  <a:pt x="62461" y="27874"/>
                  <a:pt x="62556" y="27529"/>
                  <a:pt x="62627" y="27172"/>
                </a:cubicBezTo>
                <a:cubicBezTo>
                  <a:pt x="64121" y="20265"/>
                  <a:pt x="58827" y="13847"/>
                  <a:pt x="51895" y="13847"/>
                </a:cubicBezTo>
                <a:cubicBezTo>
                  <a:pt x="51645" y="13847"/>
                  <a:pt x="51392" y="13855"/>
                  <a:pt x="51138" y="13872"/>
                </a:cubicBezTo>
                <a:cubicBezTo>
                  <a:pt x="51221" y="6288"/>
                  <a:pt x="45125" y="73"/>
                  <a:pt x="37541" y="2"/>
                </a:cubicBezTo>
                <a:cubicBezTo>
                  <a:pt x="37497" y="1"/>
                  <a:pt x="37453" y="1"/>
                  <a:pt x="3740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 name="Google Shape;12;p2"/>
          <p:cNvGrpSpPr/>
          <p:nvPr/>
        </p:nvGrpSpPr>
        <p:grpSpPr>
          <a:xfrm>
            <a:off x="-93512" y="-59374"/>
            <a:ext cx="9378009" cy="5262252"/>
            <a:chOff x="-93512" y="-59374"/>
            <a:chExt cx="9378009" cy="5262252"/>
          </a:xfrm>
        </p:grpSpPr>
        <p:grpSp>
          <p:nvGrpSpPr>
            <p:cNvPr id="13" name="Google Shape;13;p2"/>
            <p:cNvGrpSpPr/>
            <p:nvPr/>
          </p:nvGrpSpPr>
          <p:grpSpPr>
            <a:xfrm>
              <a:off x="-93512" y="-59374"/>
              <a:ext cx="9331015" cy="5262252"/>
              <a:chOff x="-46525" y="7001"/>
              <a:chExt cx="9331015" cy="5262252"/>
            </a:xfrm>
          </p:grpSpPr>
          <p:sp>
            <p:nvSpPr>
              <p:cNvPr id="14" name="Google Shape;14;p2"/>
              <p:cNvSpPr/>
              <p:nvPr/>
            </p:nvSpPr>
            <p:spPr>
              <a:xfrm>
                <a:off x="-46525" y="7001"/>
                <a:ext cx="9331015" cy="5262252"/>
              </a:xfrm>
              <a:custGeom>
                <a:avLst/>
                <a:gdLst/>
                <a:ahLst/>
                <a:cxnLst/>
                <a:rect l="l" t="t" r="r" b="b"/>
                <a:pathLst>
                  <a:path w="284960" h="189973" extrusionOk="0">
                    <a:moveTo>
                      <a:pt x="0" y="0"/>
                    </a:moveTo>
                    <a:lnTo>
                      <a:pt x="0" y="189972"/>
                    </a:lnTo>
                    <a:lnTo>
                      <a:pt x="284960" y="189972"/>
                    </a:lnTo>
                    <a:lnTo>
                      <a:pt x="284960" y="56901"/>
                    </a:lnTo>
                    <a:cubicBezTo>
                      <a:pt x="271190" y="100184"/>
                      <a:pt x="231433" y="122889"/>
                      <a:pt x="190368" y="128117"/>
                    </a:cubicBezTo>
                    <a:cubicBezTo>
                      <a:pt x="184259" y="128908"/>
                      <a:pt x="178088" y="129303"/>
                      <a:pt x="171948" y="129303"/>
                    </a:cubicBezTo>
                    <a:cubicBezTo>
                      <a:pt x="171592" y="129308"/>
                      <a:pt x="171237" y="129311"/>
                      <a:pt x="170883" y="129311"/>
                    </a:cubicBezTo>
                    <a:cubicBezTo>
                      <a:pt x="169311" y="129311"/>
                      <a:pt x="167767" y="129261"/>
                      <a:pt x="166204" y="129212"/>
                    </a:cubicBezTo>
                    <a:cubicBezTo>
                      <a:pt x="165413" y="129181"/>
                      <a:pt x="164593" y="129151"/>
                      <a:pt x="163802" y="129090"/>
                    </a:cubicBezTo>
                    <a:cubicBezTo>
                      <a:pt x="152951" y="128573"/>
                      <a:pt x="142222" y="126719"/>
                      <a:pt x="131857" y="123588"/>
                    </a:cubicBezTo>
                    <a:cubicBezTo>
                      <a:pt x="121856" y="120518"/>
                      <a:pt x="112677" y="116263"/>
                      <a:pt x="104804" y="110853"/>
                    </a:cubicBezTo>
                    <a:lnTo>
                      <a:pt x="103984" y="110275"/>
                    </a:lnTo>
                    <a:cubicBezTo>
                      <a:pt x="92129" y="101947"/>
                      <a:pt x="83375" y="90944"/>
                      <a:pt x="79546" y="77570"/>
                    </a:cubicBezTo>
                    <a:cubicBezTo>
                      <a:pt x="77296" y="69636"/>
                      <a:pt x="74621" y="61855"/>
                      <a:pt x="71521" y="54226"/>
                    </a:cubicBezTo>
                    <a:cubicBezTo>
                      <a:pt x="70883" y="52645"/>
                      <a:pt x="70244" y="51095"/>
                      <a:pt x="69576" y="49606"/>
                    </a:cubicBezTo>
                    <a:cubicBezTo>
                      <a:pt x="68816" y="47873"/>
                      <a:pt x="68056" y="46232"/>
                      <a:pt x="67296" y="44621"/>
                    </a:cubicBezTo>
                    <a:cubicBezTo>
                      <a:pt x="48208" y="4833"/>
                      <a:pt x="26110" y="0"/>
                      <a:pt x="2611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46525" y="7001"/>
                <a:ext cx="9331015" cy="5262252"/>
              </a:xfrm>
              <a:custGeom>
                <a:avLst/>
                <a:gdLst/>
                <a:ahLst/>
                <a:cxnLst/>
                <a:rect l="l" t="t" r="r" b="b"/>
                <a:pathLst>
                  <a:path w="284960" h="189973" extrusionOk="0">
                    <a:moveTo>
                      <a:pt x="0" y="0"/>
                    </a:moveTo>
                    <a:lnTo>
                      <a:pt x="0" y="189972"/>
                    </a:lnTo>
                    <a:lnTo>
                      <a:pt x="284960" y="189972"/>
                    </a:lnTo>
                    <a:lnTo>
                      <a:pt x="284960" y="85594"/>
                    </a:lnTo>
                    <a:cubicBezTo>
                      <a:pt x="275811" y="102676"/>
                      <a:pt x="258546" y="121522"/>
                      <a:pt x="218241" y="133315"/>
                    </a:cubicBezTo>
                    <a:cubicBezTo>
                      <a:pt x="203695" y="137570"/>
                      <a:pt x="188105" y="139661"/>
                      <a:pt x="172631" y="139661"/>
                    </a:cubicBezTo>
                    <a:cubicBezTo>
                      <a:pt x="123438" y="139661"/>
                      <a:pt x="75424" y="118521"/>
                      <a:pt x="65898" y="78542"/>
                    </a:cubicBezTo>
                    <a:cubicBezTo>
                      <a:pt x="53405" y="25988"/>
                      <a:pt x="10395" y="0"/>
                      <a:pt x="1039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46525" y="427955"/>
                <a:ext cx="9331015" cy="4841295"/>
              </a:xfrm>
              <a:custGeom>
                <a:avLst/>
                <a:gdLst/>
                <a:ahLst/>
                <a:cxnLst/>
                <a:rect l="l" t="t" r="r" b="b"/>
                <a:pathLst>
                  <a:path w="284960" h="174776" extrusionOk="0">
                    <a:moveTo>
                      <a:pt x="0" y="1"/>
                    </a:moveTo>
                    <a:lnTo>
                      <a:pt x="0" y="174775"/>
                    </a:lnTo>
                    <a:lnTo>
                      <a:pt x="284960" y="174775"/>
                    </a:lnTo>
                    <a:lnTo>
                      <a:pt x="284960" y="97084"/>
                    </a:lnTo>
                    <a:cubicBezTo>
                      <a:pt x="273835" y="111401"/>
                      <a:pt x="253318" y="126690"/>
                      <a:pt x="212162" y="135291"/>
                    </a:cubicBezTo>
                    <a:cubicBezTo>
                      <a:pt x="198601" y="138120"/>
                      <a:pt x="184547" y="139671"/>
                      <a:pt x="170599" y="139671"/>
                    </a:cubicBezTo>
                    <a:cubicBezTo>
                      <a:pt x="120831" y="139671"/>
                      <a:pt x="72399" y="119915"/>
                      <a:pt x="52433" y="67874"/>
                    </a:cubicBezTo>
                    <a:cubicBezTo>
                      <a:pt x="26870" y="1277"/>
                      <a:pt x="0" y="1"/>
                      <a:pt x="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46525" y="1070370"/>
                <a:ext cx="9331015" cy="4198877"/>
              </a:xfrm>
              <a:custGeom>
                <a:avLst/>
                <a:gdLst/>
                <a:ahLst/>
                <a:cxnLst/>
                <a:rect l="l" t="t" r="r" b="b"/>
                <a:pathLst>
                  <a:path w="284960" h="151584" extrusionOk="0">
                    <a:moveTo>
                      <a:pt x="0" y="1"/>
                    </a:moveTo>
                    <a:lnTo>
                      <a:pt x="0" y="151583"/>
                    </a:lnTo>
                    <a:lnTo>
                      <a:pt x="284960" y="151583"/>
                    </a:lnTo>
                    <a:lnTo>
                      <a:pt x="284960" y="102616"/>
                    </a:lnTo>
                    <a:cubicBezTo>
                      <a:pt x="257060" y="128494"/>
                      <a:pt x="218375" y="139934"/>
                      <a:pt x="179725" y="139934"/>
                    </a:cubicBezTo>
                    <a:cubicBezTo>
                      <a:pt x="119590" y="139934"/>
                      <a:pt x="59541" y="112241"/>
                      <a:pt x="40335" y="68147"/>
                    </a:cubicBezTo>
                    <a:cubicBezTo>
                      <a:pt x="21703" y="25351"/>
                      <a:pt x="7933" y="7448"/>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46525" y="2363621"/>
                <a:ext cx="3143193" cy="2905619"/>
              </a:xfrm>
              <a:custGeom>
                <a:avLst/>
                <a:gdLst/>
                <a:ahLst/>
                <a:cxnLst/>
                <a:rect l="l" t="t" r="r" b="b"/>
                <a:pathLst>
                  <a:path w="95990" h="104896" extrusionOk="0">
                    <a:moveTo>
                      <a:pt x="0" y="0"/>
                    </a:moveTo>
                    <a:lnTo>
                      <a:pt x="0" y="104895"/>
                    </a:lnTo>
                    <a:lnTo>
                      <a:pt x="95990" y="104895"/>
                    </a:lnTo>
                    <a:cubicBezTo>
                      <a:pt x="52007" y="88208"/>
                      <a:pt x="27174" y="60548"/>
                      <a:pt x="19909" y="38481"/>
                    </a:cubicBezTo>
                    <a:cubicBezTo>
                      <a:pt x="10395" y="9666"/>
                      <a:pt x="0" y="0"/>
                      <a:pt x="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46525" y="4224332"/>
                <a:ext cx="1119748" cy="1044899"/>
              </a:xfrm>
              <a:custGeom>
                <a:avLst/>
                <a:gdLst/>
                <a:ahLst/>
                <a:cxnLst/>
                <a:rect l="l" t="t" r="r" b="b"/>
                <a:pathLst>
                  <a:path w="34196" h="37722" extrusionOk="0">
                    <a:moveTo>
                      <a:pt x="0" y="0"/>
                    </a:moveTo>
                    <a:lnTo>
                      <a:pt x="0" y="37721"/>
                    </a:lnTo>
                    <a:lnTo>
                      <a:pt x="34195" y="37721"/>
                    </a:lnTo>
                    <a:cubicBezTo>
                      <a:pt x="17356" y="27873"/>
                      <a:pt x="6018" y="12007"/>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 name="Google Shape;20;p2"/>
            <p:cNvSpPr/>
            <p:nvPr/>
          </p:nvSpPr>
          <p:spPr>
            <a:xfrm>
              <a:off x="8652452" y="4829600"/>
              <a:ext cx="632044" cy="373260"/>
            </a:xfrm>
            <a:custGeom>
              <a:avLst/>
              <a:gdLst/>
              <a:ahLst/>
              <a:cxnLst/>
              <a:rect l="l" t="t" r="r" b="b"/>
              <a:pathLst>
                <a:path w="19302" h="11399" extrusionOk="0">
                  <a:moveTo>
                    <a:pt x="19302" y="0"/>
                  </a:moveTo>
                  <a:cubicBezTo>
                    <a:pt x="13891" y="4286"/>
                    <a:pt x="7387" y="8086"/>
                    <a:pt x="0" y="11399"/>
                  </a:cubicBezTo>
                  <a:lnTo>
                    <a:pt x="19302" y="11399"/>
                  </a:lnTo>
                  <a:lnTo>
                    <a:pt x="1930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2"/>
          <p:cNvSpPr txBox="1">
            <a:spLocks noGrp="1"/>
          </p:cNvSpPr>
          <p:nvPr>
            <p:ph type="title"/>
          </p:nvPr>
        </p:nvSpPr>
        <p:spPr>
          <a:xfrm>
            <a:off x="3711688" y="503000"/>
            <a:ext cx="4821900" cy="1805100"/>
          </a:xfrm>
          <a:prstGeom prst="rect">
            <a:avLst/>
          </a:prstGeom>
        </p:spPr>
        <p:txBody>
          <a:bodyPr spcFirstLastPara="1" wrap="square" lIns="91425" tIns="91425" rIns="91425" bIns="91425" anchor="ctr" anchorCtr="0">
            <a:noAutofit/>
          </a:bodyPr>
          <a:lstStyle>
            <a:lvl1pPr lvl="0">
              <a:lnSpc>
                <a:spcPct val="70000"/>
              </a:lnSpc>
              <a:spcBef>
                <a:spcPts val="0"/>
              </a:spcBef>
              <a:spcAft>
                <a:spcPts val="0"/>
              </a:spcAft>
              <a:buSzPts val="3600"/>
              <a:buNone/>
              <a:defRPr sz="6000" b="0">
                <a:solidFill>
                  <a:schemeClr val="dk1"/>
                </a:solidFill>
              </a:defRPr>
            </a:lvl1pPr>
            <a:lvl2pPr lvl="1">
              <a:spcBef>
                <a:spcPts val="0"/>
              </a:spcBef>
              <a:spcAft>
                <a:spcPts val="0"/>
              </a:spcAft>
              <a:buSzPts val="3600"/>
              <a:buNone/>
              <a:defRPr>
                <a:latin typeface="Roboto"/>
                <a:ea typeface="Roboto"/>
                <a:cs typeface="Roboto"/>
                <a:sym typeface="Roboto"/>
              </a:defRPr>
            </a:lvl2pPr>
            <a:lvl3pPr lvl="2">
              <a:spcBef>
                <a:spcPts val="0"/>
              </a:spcBef>
              <a:spcAft>
                <a:spcPts val="0"/>
              </a:spcAft>
              <a:buSzPts val="3600"/>
              <a:buNone/>
              <a:defRPr>
                <a:latin typeface="Roboto"/>
                <a:ea typeface="Roboto"/>
                <a:cs typeface="Roboto"/>
                <a:sym typeface="Roboto"/>
              </a:defRPr>
            </a:lvl3pPr>
            <a:lvl4pPr lvl="3">
              <a:spcBef>
                <a:spcPts val="0"/>
              </a:spcBef>
              <a:spcAft>
                <a:spcPts val="0"/>
              </a:spcAft>
              <a:buSzPts val="3600"/>
              <a:buNone/>
              <a:defRPr>
                <a:latin typeface="Roboto"/>
                <a:ea typeface="Roboto"/>
                <a:cs typeface="Roboto"/>
                <a:sym typeface="Roboto"/>
              </a:defRPr>
            </a:lvl4pPr>
            <a:lvl5pPr lvl="4">
              <a:spcBef>
                <a:spcPts val="0"/>
              </a:spcBef>
              <a:spcAft>
                <a:spcPts val="0"/>
              </a:spcAft>
              <a:buSzPts val="3600"/>
              <a:buNone/>
              <a:defRPr>
                <a:latin typeface="Roboto"/>
                <a:ea typeface="Roboto"/>
                <a:cs typeface="Roboto"/>
                <a:sym typeface="Roboto"/>
              </a:defRPr>
            </a:lvl5pPr>
            <a:lvl6pPr lvl="5">
              <a:spcBef>
                <a:spcPts val="0"/>
              </a:spcBef>
              <a:spcAft>
                <a:spcPts val="0"/>
              </a:spcAft>
              <a:buSzPts val="3600"/>
              <a:buNone/>
              <a:defRPr>
                <a:latin typeface="Roboto"/>
                <a:ea typeface="Roboto"/>
                <a:cs typeface="Roboto"/>
                <a:sym typeface="Roboto"/>
              </a:defRPr>
            </a:lvl6pPr>
            <a:lvl7pPr lvl="6">
              <a:spcBef>
                <a:spcPts val="0"/>
              </a:spcBef>
              <a:spcAft>
                <a:spcPts val="0"/>
              </a:spcAft>
              <a:buSzPts val="3600"/>
              <a:buNone/>
              <a:defRPr>
                <a:latin typeface="Roboto"/>
                <a:ea typeface="Roboto"/>
                <a:cs typeface="Roboto"/>
                <a:sym typeface="Roboto"/>
              </a:defRPr>
            </a:lvl7pPr>
            <a:lvl8pPr lvl="7">
              <a:spcBef>
                <a:spcPts val="0"/>
              </a:spcBef>
              <a:spcAft>
                <a:spcPts val="0"/>
              </a:spcAft>
              <a:buSzPts val="3600"/>
              <a:buNone/>
              <a:defRPr>
                <a:latin typeface="Roboto"/>
                <a:ea typeface="Roboto"/>
                <a:cs typeface="Roboto"/>
                <a:sym typeface="Roboto"/>
              </a:defRPr>
            </a:lvl8pPr>
            <a:lvl9pPr lvl="8">
              <a:spcBef>
                <a:spcPts val="0"/>
              </a:spcBef>
              <a:spcAft>
                <a:spcPts val="0"/>
              </a:spcAft>
              <a:buSzPts val="3600"/>
              <a:buNone/>
              <a:defRPr>
                <a:latin typeface="Roboto"/>
                <a:ea typeface="Roboto"/>
                <a:cs typeface="Roboto"/>
                <a:sym typeface="Roboto"/>
              </a:defRPr>
            </a:lvl9pPr>
          </a:lstStyle>
          <a:p>
            <a:endParaRPr/>
          </a:p>
        </p:txBody>
      </p:sp>
      <p:sp>
        <p:nvSpPr>
          <p:cNvPr id="22" name="Google Shape;22;p2"/>
          <p:cNvSpPr txBox="1">
            <a:spLocks noGrp="1"/>
          </p:cNvSpPr>
          <p:nvPr>
            <p:ph type="subTitle" idx="1"/>
          </p:nvPr>
        </p:nvSpPr>
        <p:spPr>
          <a:xfrm>
            <a:off x="3661438" y="2133688"/>
            <a:ext cx="4922400" cy="435600"/>
          </a:xfrm>
          <a:prstGeom prst="rect">
            <a:avLst/>
          </a:prstGeom>
        </p:spPr>
        <p:txBody>
          <a:bodyPr spcFirstLastPara="1" wrap="square" lIns="91425" tIns="91425" rIns="91425" bIns="91425" anchor="t" anchorCtr="0">
            <a:noAutofit/>
          </a:bodyPr>
          <a:lstStyle>
            <a:lvl1pPr lvl="0" algn="ctr">
              <a:spcBef>
                <a:spcPts val="0"/>
              </a:spcBef>
              <a:spcAft>
                <a:spcPts val="0"/>
              </a:spcAft>
              <a:buSzPts val="2200"/>
              <a:buNone/>
              <a:defRPr sz="1600">
                <a:solidFill>
                  <a:schemeClr val="dk1"/>
                </a:solidFill>
                <a:latin typeface="Ubuntu"/>
                <a:ea typeface="Ubuntu"/>
                <a:cs typeface="Ubuntu"/>
                <a:sym typeface="Ubuntu"/>
              </a:defRPr>
            </a:lvl1pPr>
            <a:lvl2pPr lvl="1">
              <a:spcBef>
                <a:spcPts val="0"/>
              </a:spcBef>
              <a:spcAft>
                <a:spcPts val="0"/>
              </a:spcAft>
              <a:buSzPts val="2200"/>
              <a:buNone/>
              <a:defRPr>
                <a:latin typeface="Roboto"/>
                <a:ea typeface="Roboto"/>
                <a:cs typeface="Roboto"/>
                <a:sym typeface="Roboto"/>
              </a:defRPr>
            </a:lvl2pPr>
            <a:lvl3pPr lvl="2">
              <a:spcBef>
                <a:spcPts val="0"/>
              </a:spcBef>
              <a:spcAft>
                <a:spcPts val="0"/>
              </a:spcAft>
              <a:buSzPts val="2200"/>
              <a:buNone/>
              <a:defRPr>
                <a:latin typeface="Roboto"/>
                <a:ea typeface="Roboto"/>
                <a:cs typeface="Roboto"/>
                <a:sym typeface="Roboto"/>
              </a:defRPr>
            </a:lvl3pPr>
            <a:lvl4pPr lvl="3">
              <a:spcBef>
                <a:spcPts val="0"/>
              </a:spcBef>
              <a:spcAft>
                <a:spcPts val="0"/>
              </a:spcAft>
              <a:buSzPts val="2200"/>
              <a:buNone/>
              <a:defRPr>
                <a:latin typeface="Roboto"/>
                <a:ea typeface="Roboto"/>
                <a:cs typeface="Roboto"/>
                <a:sym typeface="Roboto"/>
              </a:defRPr>
            </a:lvl4pPr>
            <a:lvl5pPr lvl="4">
              <a:spcBef>
                <a:spcPts val="0"/>
              </a:spcBef>
              <a:spcAft>
                <a:spcPts val="0"/>
              </a:spcAft>
              <a:buSzPts val="2200"/>
              <a:buNone/>
              <a:defRPr>
                <a:latin typeface="Roboto"/>
                <a:ea typeface="Roboto"/>
                <a:cs typeface="Roboto"/>
                <a:sym typeface="Roboto"/>
              </a:defRPr>
            </a:lvl5pPr>
            <a:lvl6pPr lvl="5">
              <a:spcBef>
                <a:spcPts val="0"/>
              </a:spcBef>
              <a:spcAft>
                <a:spcPts val="0"/>
              </a:spcAft>
              <a:buSzPts val="2200"/>
              <a:buNone/>
              <a:defRPr>
                <a:latin typeface="Roboto"/>
                <a:ea typeface="Roboto"/>
                <a:cs typeface="Roboto"/>
                <a:sym typeface="Roboto"/>
              </a:defRPr>
            </a:lvl6pPr>
            <a:lvl7pPr lvl="6">
              <a:spcBef>
                <a:spcPts val="0"/>
              </a:spcBef>
              <a:spcAft>
                <a:spcPts val="0"/>
              </a:spcAft>
              <a:buSzPts val="2200"/>
              <a:buNone/>
              <a:defRPr>
                <a:latin typeface="Roboto"/>
                <a:ea typeface="Roboto"/>
                <a:cs typeface="Roboto"/>
                <a:sym typeface="Roboto"/>
              </a:defRPr>
            </a:lvl7pPr>
            <a:lvl8pPr lvl="7">
              <a:spcBef>
                <a:spcPts val="0"/>
              </a:spcBef>
              <a:spcAft>
                <a:spcPts val="0"/>
              </a:spcAft>
              <a:buSzPts val="2200"/>
              <a:buNone/>
              <a:defRPr>
                <a:latin typeface="Roboto"/>
                <a:ea typeface="Roboto"/>
                <a:cs typeface="Roboto"/>
                <a:sym typeface="Roboto"/>
              </a:defRPr>
            </a:lvl8pPr>
            <a:lvl9pPr lvl="8">
              <a:spcBef>
                <a:spcPts val="0"/>
              </a:spcBef>
              <a:spcAft>
                <a:spcPts val="0"/>
              </a:spcAft>
              <a:buSzPts val="2200"/>
              <a:buNone/>
              <a:defRPr>
                <a:latin typeface="Roboto"/>
                <a:ea typeface="Roboto"/>
                <a:cs typeface="Roboto"/>
                <a:sym typeface="Roboto"/>
              </a:defRPr>
            </a:lvl9pPr>
          </a:lstStyle>
          <a:p>
            <a:endParaRPr/>
          </a:p>
        </p:txBody>
      </p:sp>
      <p:grpSp>
        <p:nvGrpSpPr>
          <p:cNvPr id="23" name="Google Shape;23;p2"/>
          <p:cNvGrpSpPr/>
          <p:nvPr/>
        </p:nvGrpSpPr>
        <p:grpSpPr>
          <a:xfrm>
            <a:off x="81864" y="105159"/>
            <a:ext cx="9523161" cy="5123759"/>
            <a:chOff x="81864" y="105159"/>
            <a:chExt cx="9523161" cy="5123759"/>
          </a:xfrm>
        </p:grpSpPr>
        <p:sp>
          <p:nvSpPr>
            <p:cNvPr id="24" name="Google Shape;24;p2"/>
            <p:cNvSpPr/>
            <p:nvPr/>
          </p:nvSpPr>
          <p:spPr>
            <a:xfrm>
              <a:off x="5073375" y="3782263"/>
              <a:ext cx="322506" cy="315531"/>
            </a:xfrm>
            <a:custGeom>
              <a:avLst/>
              <a:gdLst/>
              <a:ahLst/>
              <a:cxnLst/>
              <a:rect l="l" t="t" r="r" b="b"/>
              <a:pathLst>
                <a:path w="9849" h="9636" extrusionOk="0">
                  <a:moveTo>
                    <a:pt x="7447" y="1"/>
                  </a:moveTo>
                  <a:lnTo>
                    <a:pt x="4529" y="1855"/>
                  </a:lnTo>
                  <a:lnTo>
                    <a:pt x="1368" y="548"/>
                  </a:lnTo>
                  <a:lnTo>
                    <a:pt x="1368" y="548"/>
                  </a:lnTo>
                  <a:lnTo>
                    <a:pt x="2250" y="3861"/>
                  </a:lnTo>
                  <a:lnTo>
                    <a:pt x="0" y="6475"/>
                  </a:lnTo>
                  <a:lnTo>
                    <a:pt x="3435" y="6688"/>
                  </a:lnTo>
                  <a:lnTo>
                    <a:pt x="5229" y="9636"/>
                  </a:lnTo>
                  <a:lnTo>
                    <a:pt x="6475" y="6414"/>
                  </a:lnTo>
                  <a:lnTo>
                    <a:pt x="9849" y="5624"/>
                  </a:lnTo>
                  <a:lnTo>
                    <a:pt x="7174" y="3435"/>
                  </a:lnTo>
                  <a:lnTo>
                    <a:pt x="7447"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81864" y="4869574"/>
              <a:ext cx="367301" cy="359344"/>
            </a:xfrm>
            <a:custGeom>
              <a:avLst/>
              <a:gdLst/>
              <a:ahLst/>
              <a:cxnLst/>
              <a:rect l="l" t="t" r="r" b="b"/>
              <a:pathLst>
                <a:path w="11217" h="10974" extrusionOk="0">
                  <a:moveTo>
                    <a:pt x="8481" y="1"/>
                  </a:moveTo>
                  <a:lnTo>
                    <a:pt x="5168" y="2129"/>
                  </a:lnTo>
                  <a:lnTo>
                    <a:pt x="1551" y="639"/>
                  </a:lnTo>
                  <a:lnTo>
                    <a:pt x="2554" y="4439"/>
                  </a:lnTo>
                  <a:lnTo>
                    <a:pt x="1" y="7417"/>
                  </a:lnTo>
                  <a:lnTo>
                    <a:pt x="3922" y="7630"/>
                  </a:lnTo>
                  <a:lnTo>
                    <a:pt x="5958" y="10974"/>
                  </a:lnTo>
                  <a:lnTo>
                    <a:pt x="7387" y="7326"/>
                  </a:lnTo>
                  <a:lnTo>
                    <a:pt x="11217" y="6414"/>
                  </a:lnTo>
                  <a:lnTo>
                    <a:pt x="8177" y="3922"/>
                  </a:lnTo>
                  <a:lnTo>
                    <a:pt x="8481"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186363" y="3669733"/>
              <a:ext cx="158289" cy="155310"/>
            </a:xfrm>
            <a:custGeom>
              <a:avLst/>
              <a:gdLst/>
              <a:ahLst/>
              <a:cxnLst/>
              <a:rect l="l" t="t" r="r" b="b"/>
              <a:pathLst>
                <a:path w="4834" h="4743" extrusionOk="0">
                  <a:moveTo>
                    <a:pt x="3648" y="1"/>
                  </a:moveTo>
                  <a:lnTo>
                    <a:pt x="2219" y="913"/>
                  </a:lnTo>
                  <a:lnTo>
                    <a:pt x="669" y="274"/>
                  </a:lnTo>
                  <a:lnTo>
                    <a:pt x="1095" y="1916"/>
                  </a:lnTo>
                  <a:lnTo>
                    <a:pt x="1" y="3192"/>
                  </a:lnTo>
                  <a:lnTo>
                    <a:pt x="1703" y="3283"/>
                  </a:lnTo>
                  <a:lnTo>
                    <a:pt x="2584" y="4742"/>
                  </a:lnTo>
                  <a:lnTo>
                    <a:pt x="3192" y="3162"/>
                  </a:lnTo>
                  <a:lnTo>
                    <a:pt x="4834" y="2767"/>
                  </a:lnTo>
                  <a:lnTo>
                    <a:pt x="3526" y="1703"/>
                  </a:lnTo>
                  <a:lnTo>
                    <a:pt x="364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7053062" y="3669732"/>
              <a:ext cx="158289" cy="155310"/>
            </a:xfrm>
            <a:custGeom>
              <a:avLst/>
              <a:gdLst/>
              <a:ahLst/>
              <a:cxnLst/>
              <a:rect l="l" t="t" r="r" b="b"/>
              <a:pathLst>
                <a:path w="4834" h="4743" extrusionOk="0">
                  <a:moveTo>
                    <a:pt x="3648" y="1"/>
                  </a:moveTo>
                  <a:lnTo>
                    <a:pt x="2219" y="943"/>
                  </a:lnTo>
                  <a:lnTo>
                    <a:pt x="669" y="274"/>
                  </a:lnTo>
                  <a:lnTo>
                    <a:pt x="1095" y="1916"/>
                  </a:lnTo>
                  <a:lnTo>
                    <a:pt x="0" y="3192"/>
                  </a:lnTo>
                  <a:lnTo>
                    <a:pt x="1672" y="3284"/>
                  </a:lnTo>
                  <a:lnTo>
                    <a:pt x="2554" y="4743"/>
                  </a:lnTo>
                  <a:lnTo>
                    <a:pt x="3192" y="3162"/>
                  </a:lnTo>
                  <a:lnTo>
                    <a:pt x="4833" y="2767"/>
                  </a:lnTo>
                  <a:lnTo>
                    <a:pt x="3526" y="1703"/>
                  </a:lnTo>
                  <a:lnTo>
                    <a:pt x="364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1789314" y="4971591"/>
              <a:ext cx="159272" cy="155310"/>
            </a:xfrm>
            <a:custGeom>
              <a:avLst/>
              <a:gdLst/>
              <a:ahLst/>
              <a:cxnLst/>
              <a:rect l="l" t="t" r="r" b="b"/>
              <a:pathLst>
                <a:path w="4864" h="4743" extrusionOk="0">
                  <a:moveTo>
                    <a:pt x="3679" y="0"/>
                  </a:moveTo>
                  <a:lnTo>
                    <a:pt x="2250" y="912"/>
                  </a:lnTo>
                  <a:lnTo>
                    <a:pt x="700" y="274"/>
                  </a:lnTo>
                  <a:lnTo>
                    <a:pt x="1125" y="1915"/>
                  </a:lnTo>
                  <a:lnTo>
                    <a:pt x="1" y="3192"/>
                  </a:lnTo>
                  <a:lnTo>
                    <a:pt x="1703" y="3283"/>
                  </a:lnTo>
                  <a:lnTo>
                    <a:pt x="2584" y="4742"/>
                  </a:lnTo>
                  <a:lnTo>
                    <a:pt x="3192" y="3162"/>
                  </a:lnTo>
                  <a:lnTo>
                    <a:pt x="4864" y="2766"/>
                  </a:lnTo>
                  <a:lnTo>
                    <a:pt x="3527" y="1703"/>
                  </a:lnTo>
                  <a:lnTo>
                    <a:pt x="3679"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4338428" y="4930299"/>
              <a:ext cx="242870" cy="237892"/>
            </a:xfrm>
            <a:custGeom>
              <a:avLst/>
              <a:gdLst/>
              <a:ahLst/>
              <a:cxnLst/>
              <a:rect l="l" t="t" r="r" b="b"/>
              <a:pathLst>
                <a:path w="7417" h="7265" extrusionOk="0">
                  <a:moveTo>
                    <a:pt x="5593" y="0"/>
                  </a:moveTo>
                  <a:lnTo>
                    <a:pt x="3405" y="1429"/>
                  </a:lnTo>
                  <a:lnTo>
                    <a:pt x="1003" y="426"/>
                  </a:lnTo>
                  <a:lnTo>
                    <a:pt x="1672" y="2948"/>
                  </a:lnTo>
                  <a:lnTo>
                    <a:pt x="0" y="4924"/>
                  </a:lnTo>
                  <a:lnTo>
                    <a:pt x="2584" y="5046"/>
                  </a:lnTo>
                  <a:lnTo>
                    <a:pt x="3952" y="7265"/>
                  </a:lnTo>
                  <a:lnTo>
                    <a:pt x="4864" y="4863"/>
                  </a:lnTo>
                  <a:lnTo>
                    <a:pt x="7417" y="4255"/>
                  </a:lnTo>
                  <a:lnTo>
                    <a:pt x="5380" y="2614"/>
                  </a:lnTo>
                  <a:lnTo>
                    <a:pt x="5593"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8915257" y="2526422"/>
              <a:ext cx="286680" cy="281236"/>
            </a:xfrm>
            <a:custGeom>
              <a:avLst/>
              <a:gdLst/>
              <a:ahLst/>
              <a:cxnLst/>
              <a:rect l="l" t="t" r="r" b="b"/>
              <a:pathLst>
                <a:path w="4834" h="4742" extrusionOk="0">
                  <a:moveTo>
                    <a:pt x="3648" y="0"/>
                  </a:moveTo>
                  <a:lnTo>
                    <a:pt x="2219" y="912"/>
                  </a:lnTo>
                  <a:lnTo>
                    <a:pt x="669" y="274"/>
                  </a:lnTo>
                  <a:lnTo>
                    <a:pt x="669" y="274"/>
                  </a:lnTo>
                  <a:lnTo>
                    <a:pt x="1094" y="1915"/>
                  </a:lnTo>
                  <a:lnTo>
                    <a:pt x="0" y="3192"/>
                  </a:lnTo>
                  <a:lnTo>
                    <a:pt x="1672" y="3283"/>
                  </a:lnTo>
                  <a:lnTo>
                    <a:pt x="2553" y="4742"/>
                  </a:lnTo>
                  <a:lnTo>
                    <a:pt x="3192" y="3161"/>
                  </a:lnTo>
                  <a:lnTo>
                    <a:pt x="4833" y="2766"/>
                  </a:lnTo>
                  <a:lnTo>
                    <a:pt x="3526" y="1702"/>
                  </a:lnTo>
                  <a:lnTo>
                    <a:pt x="3648"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7312825" y="4883093"/>
              <a:ext cx="242872" cy="236731"/>
            </a:xfrm>
            <a:custGeom>
              <a:avLst/>
              <a:gdLst/>
              <a:ahLst/>
              <a:cxnLst/>
              <a:rect l="l" t="t" r="r" b="b"/>
              <a:pathLst>
                <a:path w="4834" h="4712" extrusionOk="0">
                  <a:moveTo>
                    <a:pt x="3648" y="1"/>
                  </a:moveTo>
                  <a:lnTo>
                    <a:pt x="2219" y="912"/>
                  </a:lnTo>
                  <a:lnTo>
                    <a:pt x="669" y="244"/>
                  </a:lnTo>
                  <a:lnTo>
                    <a:pt x="669" y="244"/>
                  </a:lnTo>
                  <a:lnTo>
                    <a:pt x="1094" y="1885"/>
                  </a:lnTo>
                  <a:lnTo>
                    <a:pt x="0" y="3192"/>
                  </a:lnTo>
                  <a:lnTo>
                    <a:pt x="1672" y="3283"/>
                  </a:lnTo>
                  <a:lnTo>
                    <a:pt x="2553" y="4712"/>
                  </a:lnTo>
                  <a:lnTo>
                    <a:pt x="3161" y="3131"/>
                  </a:lnTo>
                  <a:lnTo>
                    <a:pt x="4833" y="2736"/>
                  </a:lnTo>
                  <a:lnTo>
                    <a:pt x="3496" y="1672"/>
                  </a:lnTo>
                  <a:lnTo>
                    <a:pt x="364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702932" y="105159"/>
              <a:ext cx="430990" cy="450931"/>
            </a:xfrm>
            <a:custGeom>
              <a:avLst/>
              <a:gdLst/>
              <a:ahLst/>
              <a:cxnLst/>
              <a:rect l="l" t="t" r="r" b="b"/>
              <a:pathLst>
                <a:path w="13162" h="13771" extrusionOk="0">
                  <a:moveTo>
                    <a:pt x="4894" y="1"/>
                  </a:moveTo>
                  <a:lnTo>
                    <a:pt x="4286" y="4773"/>
                  </a:lnTo>
                  <a:lnTo>
                    <a:pt x="0" y="6962"/>
                  </a:lnTo>
                  <a:lnTo>
                    <a:pt x="4347" y="9028"/>
                  </a:lnTo>
                  <a:lnTo>
                    <a:pt x="5107" y="13770"/>
                  </a:lnTo>
                  <a:lnTo>
                    <a:pt x="8420" y="10275"/>
                  </a:lnTo>
                  <a:lnTo>
                    <a:pt x="13162" y="11004"/>
                  </a:lnTo>
                  <a:lnTo>
                    <a:pt x="10852" y="6779"/>
                  </a:lnTo>
                  <a:lnTo>
                    <a:pt x="13010" y="2493"/>
                  </a:lnTo>
                  <a:lnTo>
                    <a:pt x="8298" y="3405"/>
                  </a:lnTo>
                  <a:lnTo>
                    <a:pt x="4894"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8915252" y="4194710"/>
              <a:ext cx="689773" cy="674874"/>
            </a:xfrm>
            <a:custGeom>
              <a:avLst/>
              <a:gdLst/>
              <a:ahLst/>
              <a:cxnLst/>
              <a:rect l="l" t="t" r="r" b="b"/>
              <a:pathLst>
                <a:path w="21065" h="20610" extrusionOk="0">
                  <a:moveTo>
                    <a:pt x="15928" y="1"/>
                  </a:moveTo>
                  <a:lnTo>
                    <a:pt x="9727" y="4013"/>
                  </a:lnTo>
                  <a:lnTo>
                    <a:pt x="2918" y="1156"/>
                  </a:lnTo>
                  <a:lnTo>
                    <a:pt x="2918" y="1156"/>
                  </a:lnTo>
                  <a:lnTo>
                    <a:pt x="4803" y="8299"/>
                  </a:lnTo>
                  <a:lnTo>
                    <a:pt x="0" y="13892"/>
                  </a:lnTo>
                  <a:lnTo>
                    <a:pt x="7387" y="14287"/>
                  </a:lnTo>
                  <a:lnTo>
                    <a:pt x="11216" y="20609"/>
                  </a:lnTo>
                  <a:lnTo>
                    <a:pt x="13891" y="13709"/>
                  </a:lnTo>
                  <a:lnTo>
                    <a:pt x="21065" y="12007"/>
                  </a:lnTo>
                  <a:lnTo>
                    <a:pt x="15350" y="7357"/>
                  </a:lnTo>
                  <a:lnTo>
                    <a:pt x="1592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142502" y="1818152"/>
              <a:ext cx="242876" cy="237624"/>
            </a:xfrm>
            <a:custGeom>
              <a:avLst/>
              <a:gdLst/>
              <a:ahLst/>
              <a:cxnLst/>
              <a:rect l="l" t="t" r="r" b="b"/>
              <a:pathLst>
                <a:path w="9849" h="9636" extrusionOk="0">
                  <a:moveTo>
                    <a:pt x="7447" y="0"/>
                  </a:moveTo>
                  <a:lnTo>
                    <a:pt x="4560" y="1854"/>
                  </a:lnTo>
                  <a:lnTo>
                    <a:pt x="1368" y="547"/>
                  </a:lnTo>
                  <a:lnTo>
                    <a:pt x="2250" y="3860"/>
                  </a:lnTo>
                  <a:lnTo>
                    <a:pt x="0" y="6505"/>
                  </a:lnTo>
                  <a:lnTo>
                    <a:pt x="3435" y="6687"/>
                  </a:lnTo>
                  <a:lnTo>
                    <a:pt x="5259" y="9636"/>
                  </a:lnTo>
                  <a:lnTo>
                    <a:pt x="6505" y="6414"/>
                  </a:lnTo>
                  <a:lnTo>
                    <a:pt x="9849" y="5623"/>
                  </a:lnTo>
                  <a:lnTo>
                    <a:pt x="7174" y="3435"/>
                  </a:lnTo>
                  <a:lnTo>
                    <a:pt x="7447"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7"/>
        <p:cNvGrpSpPr/>
        <p:nvPr/>
      </p:nvGrpSpPr>
      <p:grpSpPr>
        <a:xfrm>
          <a:off x="0" y="0"/>
          <a:ext cx="0" cy="0"/>
          <a:chOff x="0" y="0"/>
          <a:chExt cx="0" cy="0"/>
        </a:xfrm>
      </p:grpSpPr>
      <p:grpSp>
        <p:nvGrpSpPr>
          <p:cNvPr id="68" name="Google Shape;68;p4"/>
          <p:cNvGrpSpPr/>
          <p:nvPr/>
        </p:nvGrpSpPr>
        <p:grpSpPr>
          <a:xfrm>
            <a:off x="7783886" y="-121875"/>
            <a:ext cx="1885119" cy="5483025"/>
            <a:chOff x="7936390" y="-198069"/>
            <a:chExt cx="2187928" cy="5483025"/>
          </a:xfrm>
        </p:grpSpPr>
        <p:sp>
          <p:nvSpPr>
            <p:cNvPr id="69" name="Google Shape;69;p4"/>
            <p:cNvSpPr/>
            <p:nvPr/>
          </p:nvSpPr>
          <p:spPr>
            <a:xfrm rot="-5058308" flipH="1">
              <a:off x="5877779" y="2147347"/>
              <a:ext cx="5356427" cy="711356"/>
            </a:xfrm>
            <a:custGeom>
              <a:avLst/>
              <a:gdLst/>
              <a:ahLst/>
              <a:cxnLst/>
              <a:rect l="l" t="t" r="r" b="b"/>
              <a:pathLst>
                <a:path w="48502" h="12299" extrusionOk="0">
                  <a:moveTo>
                    <a:pt x="10245" y="0"/>
                  </a:moveTo>
                  <a:cubicBezTo>
                    <a:pt x="6831" y="0"/>
                    <a:pt x="3417" y="1277"/>
                    <a:pt x="0" y="4763"/>
                  </a:cubicBezTo>
                  <a:lnTo>
                    <a:pt x="0" y="7532"/>
                  </a:lnTo>
                  <a:cubicBezTo>
                    <a:pt x="3419" y="4042"/>
                    <a:pt x="6837" y="2765"/>
                    <a:pt x="10253" y="2765"/>
                  </a:cubicBezTo>
                  <a:cubicBezTo>
                    <a:pt x="19587" y="2765"/>
                    <a:pt x="28915" y="12298"/>
                    <a:pt x="38249" y="12298"/>
                  </a:cubicBezTo>
                  <a:cubicBezTo>
                    <a:pt x="41666" y="12298"/>
                    <a:pt x="45083" y="11021"/>
                    <a:pt x="48502" y="7532"/>
                  </a:cubicBezTo>
                  <a:lnTo>
                    <a:pt x="48502" y="4763"/>
                  </a:lnTo>
                  <a:cubicBezTo>
                    <a:pt x="45080" y="8262"/>
                    <a:pt x="41660" y="9543"/>
                    <a:pt x="38241" y="9543"/>
                  </a:cubicBezTo>
                  <a:cubicBezTo>
                    <a:pt x="28907" y="9543"/>
                    <a:pt x="19579" y="0"/>
                    <a:pt x="102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4"/>
            <p:cNvSpPr/>
            <p:nvPr/>
          </p:nvSpPr>
          <p:spPr>
            <a:xfrm rot="-5058308" flipH="1">
              <a:off x="6036876" y="2163575"/>
              <a:ext cx="5356427" cy="711356"/>
            </a:xfrm>
            <a:custGeom>
              <a:avLst/>
              <a:gdLst/>
              <a:ahLst/>
              <a:cxnLst/>
              <a:rect l="l" t="t" r="r" b="b"/>
              <a:pathLst>
                <a:path w="48502" h="12299" extrusionOk="0">
                  <a:moveTo>
                    <a:pt x="10253" y="0"/>
                  </a:moveTo>
                  <a:cubicBezTo>
                    <a:pt x="6837" y="0"/>
                    <a:pt x="3419" y="1277"/>
                    <a:pt x="0" y="4767"/>
                  </a:cubicBezTo>
                  <a:lnTo>
                    <a:pt x="0" y="7535"/>
                  </a:lnTo>
                  <a:cubicBezTo>
                    <a:pt x="3422" y="4036"/>
                    <a:pt x="6842" y="2756"/>
                    <a:pt x="10261" y="2756"/>
                  </a:cubicBezTo>
                  <a:cubicBezTo>
                    <a:pt x="19595" y="2756"/>
                    <a:pt x="28923" y="12299"/>
                    <a:pt x="38257" y="12299"/>
                  </a:cubicBezTo>
                  <a:cubicBezTo>
                    <a:pt x="41671" y="12299"/>
                    <a:pt x="45086" y="11022"/>
                    <a:pt x="48502" y="7535"/>
                  </a:cubicBezTo>
                  <a:lnTo>
                    <a:pt x="48502" y="4767"/>
                  </a:lnTo>
                  <a:cubicBezTo>
                    <a:pt x="45083" y="8256"/>
                    <a:pt x="41666" y="9533"/>
                    <a:pt x="38249" y="9533"/>
                  </a:cubicBezTo>
                  <a:cubicBezTo>
                    <a:pt x="28915" y="9533"/>
                    <a:pt x="19587" y="0"/>
                    <a:pt x="1025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4"/>
            <p:cNvSpPr/>
            <p:nvPr/>
          </p:nvSpPr>
          <p:spPr>
            <a:xfrm rot="-5058308" flipH="1">
              <a:off x="6194852" y="2179313"/>
              <a:ext cx="5356427" cy="712108"/>
            </a:xfrm>
            <a:custGeom>
              <a:avLst/>
              <a:gdLst/>
              <a:ahLst/>
              <a:cxnLst/>
              <a:rect l="l" t="t" r="r" b="b"/>
              <a:pathLst>
                <a:path w="48502" h="12312" extrusionOk="0">
                  <a:moveTo>
                    <a:pt x="10245" y="0"/>
                  </a:moveTo>
                  <a:cubicBezTo>
                    <a:pt x="6831" y="0"/>
                    <a:pt x="3417" y="1277"/>
                    <a:pt x="0" y="4763"/>
                  </a:cubicBezTo>
                  <a:lnTo>
                    <a:pt x="0" y="7532"/>
                  </a:lnTo>
                  <a:cubicBezTo>
                    <a:pt x="3417" y="4045"/>
                    <a:pt x="6831" y="2769"/>
                    <a:pt x="10245" y="2769"/>
                  </a:cubicBezTo>
                  <a:cubicBezTo>
                    <a:pt x="19579" y="2769"/>
                    <a:pt x="28907" y="12311"/>
                    <a:pt x="38241" y="12311"/>
                  </a:cubicBezTo>
                  <a:cubicBezTo>
                    <a:pt x="41660" y="12311"/>
                    <a:pt x="45080" y="11031"/>
                    <a:pt x="48502" y="7532"/>
                  </a:cubicBezTo>
                  <a:lnTo>
                    <a:pt x="48502" y="4763"/>
                  </a:lnTo>
                  <a:cubicBezTo>
                    <a:pt x="45080" y="8262"/>
                    <a:pt x="41660" y="9543"/>
                    <a:pt x="38241" y="9543"/>
                  </a:cubicBezTo>
                  <a:cubicBezTo>
                    <a:pt x="28907" y="9543"/>
                    <a:pt x="19579" y="0"/>
                    <a:pt x="1024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4"/>
            <p:cNvSpPr/>
            <p:nvPr/>
          </p:nvSpPr>
          <p:spPr>
            <a:xfrm rot="-5058308" flipH="1">
              <a:off x="6353662" y="2195975"/>
              <a:ext cx="5356427" cy="711183"/>
            </a:xfrm>
            <a:custGeom>
              <a:avLst/>
              <a:gdLst/>
              <a:ahLst/>
              <a:cxnLst/>
              <a:rect l="l" t="t" r="r" b="b"/>
              <a:pathLst>
                <a:path w="48502" h="12296" extrusionOk="0">
                  <a:moveTo>
                    <a:pt x="10245" y="1"/>
                  </a:moveTo>
                  <a:cubicBezTo>
                    <a:pt x="6831" y="1"/>
                    <a:pt x="3417" y="1277"/>
                    <a:pt x="0" y="4764"/>
                  </a:cubicBezTo>
                  <a:lnTo>
                    <a:pt x="0" y="7532"/>
                  </a:lnTo>
                  <a:cubicBezTo>
                    <a:pt x="3422" y="4033"/>
                    <a:pt x="6842" y="2753"/>
                    <a:pt x="10261" y="2753"/>
                  </a:cubicBezTo>
                  <a:cubicBezTo>
                    <a:pt x="19595" y="2753"/>
                    <a:pt x="28923" y="12295"/>
                    <a:pt x="38257" y="12295"/>
                  </a:cubicBezTo>
                  <a:cubicBezTo>
                    <a:pt x="41671" y="12295"/>
                    <a:pt x="45086" y="11019"/>
                    <a:pt x="48502" y="7532"/>
                  </a:cubicBezTo>
                  <a:lnTo>
                    <a:pt x="48502" y="4764"/>
                  </a:lnTo>
                  <a:cubicBezTo>
                    <a:pt x="45080" y="8263"/>
                    <a:pt x="41660" y="9543"/>
                    <a:pt x="38241" y="9543"/>
                  </a:cubicBezTo>
                  <a:cubicBezTo>
                    <a:pt x="28907" y="9543"/>
                    <a:pt x="19579" y="1"/>
                    <a:pt x="1024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4"/>
            <p:cNvSpPr/>
            <p:nvPr/>
          </p:nvSpPr>
          <p:spPr>
            <a:xfrm rot="-5058308" flipH="1">
              <a:off x="6512012" y="2212127"/>
              <a:ext cx="5356427" cy="711183"/>
            </a:xfrm>
            <a:custGeom>
              <a:avLst/>
              <a:gdLst/>
              <a:ahLst/>
              <a:cxnLst/>
              <a:rect l="l" t="t" r="r" b="b"/>
              <a:pathLst>
                <a:path w="48502" h="12296" extrusionOk="0">
                  <a:moveTo>
                    <a:pt x="10261" y="1"/>
                  </a:moveTo>
                  <a:cubicBezTo>
                    <a:pt x="6842" y="1"/>
                    <a:pt x="3422" y="1281"/>
                    <a:pt x="0" y="4780"/>
                  </a:cubicBezTo>
                  <a:lnTo>
                    <a:pt x="0" y="7516"/>
                  </a:lnTo>
                  <a:cubicBezTo>
                    <a:pt x="3417" y="4029"/>
                    <a:pt x="6831" y="2753"/>
                    <a:pt x="10245" y="2753"/>
                  </a:cubicBezTo>
                  <a:cubicBezTo>
                    <a:pt x="19579" y="2753"/>
                    <a:pt x="28907" y="12295"/>
                    <a:pt x="38241" y="12295"/>
                  </a:cubicBezTo>
                  <a:cubicBezTo>
                    <a:pt x="41660" y="12295"/>
                    <a:pt x="45080" y="11015"/>
                    <a:pt x="48502" y="7516"/>
                  </a:cubicBezTo>
                  <a:lnTo>
                    <a:pt x="48502" y="4780"/>
                  </a:lnTo>
                  <a:cubicBezTo>
                    <a:pt x="45086" y="8267"/>
                    <a:pt x="41671" y="9543"/>
                    <a:pt x="38257" y="9543"/>
                  </a:cubicBezTo>
                  <a:cubicBezTo>
                    <a:pt x="28923" y="9543"/>
                    <a:pt x="19595" y="1"/>
                    <a:pt x="1026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4"/>
            <p:cNvSpPr/>
            <p:nvPr/>
          </p:nvSpPr>
          <p:spPr>
            <a:xfrm rot="-5058308" flipH="1">
              <a:off x="6670362" y="2228279"/>
              <a:ext cx="5356427" cy="711183"/>
            </a:xfrm>
            <a:custGeom>
              <a:avLst/>
              <a:gdLst/>
              <a:ahLst/>
              <a:cxnLst/>
              <a:rect l="l" t="t" r="r" b="b"/>
              <a:pathLst>
                <a:path w="48502" h="12296" extrusionOk="0">
                  <a:moveTo>
                    <a:pt x="10245" y="1"/>
                  </a:moveTo>
                  <a:cubicBezTo>
                    <a:pt x="6831" y="1"/>
                    <a:pt x="3417" y="1277"/>
                    <a:pt x="0" y="4764"/>
                  </a:cubicBezTo>
                  <a:lnTo>
                    <a:pt x="0" y="7532"/>
                  </a:lnTo>
                  <a:cubicBezTo>
                    <a:pt x="3422" y="4033"/>
                    <a:pt x="6842" y="2753"/>
                    <a:pt x="10261" y="2753"/>
                  </a:cubicBezTo>
                  <a:cubicBezTo>
                    <a:pt x="19595" y="2753"/>
                    <a:pt x="28923" y="12295"/>
                    <a:pt x="38257" y="12295"/>
                  </a:cubicBezTo>
                  <a:cubicBezTo>
                    <a:pt x="41671" y="12295"/>
                    <a:pt x="45086" y="11019"/>
                    <a:pt x="48502" y="7532"/>
                  </a:cubicBezTo>
                  <a:lnTo>
                    <a:pt x="48502" y="4764"/>
                  </a:lnTo>
                  <a:cubicBezTo>
                    <a:pt x="45080" y="8263"/>
                    <a:pt x="41660" y="9543"/>
                    <a:pt x="38241" y="9543"/>
                  </a:cubicBezTo>
                  <a:cubicBezTo>
                    <a:pt x="28907" y="9543"/>
                    <a:pt x="19579" y="1"/>
                    <a:pt x="1024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4"/>
            <p:cNvSpPr/>
            <p:nvPr/>
          </p:nvSpPr>
          <p:spPr>
            <a:xfrm rot="-5058270" flipH="1">
              <a:off x="6826547" y="2228272"/>
              <a:ext cx="5356449" cy="711184"/>
            </a:xfrm>
            <a:custGeom>
              <a:avLst/>
              <a:gdLst/>
              <a:ahLst/>
              <a:cxnLst/>
              <a:rect l="l" t="t" r="r" b="b"/>
              <a:pathLst>
                <a:path w="48502" h="12296" extrusionOk="0">
                  <a:moveTo>
                    <a:pt x="10245" y="1"/>
                  </a:moveTo>
                  <a:cubicBezTo>
                    <a:pt x="6831" y="1"/>
                    <a:pt x="3417" y="1277"/>
                    <a:pt x="0" y="4764"/>
                  </a:cubicBezTo>
                  <a:lnTo>
                    <a:pt x="0" y="7532"/>
                  </a:lnTo>
                  <a:cubicBezTo>
                    <a:pt x="3422" y="4033"/>
                    <a:pt x="6842" y="2753"/>
                    <a:pt x="10261" y="2753"/>
                  </a:cubicBezTo>
                  <a:cubicBezTo>
                    <a:pt x="19595" y="2753"/>
                    <a:pt x="28923" y="12295"/>
                    <a:pt x="38257" y="12295"/>
                  </a:cubicBezTo>
                  <a:cubicBezTo>
                    <a:pt x="41671" y="12295"/>
                    <a:pt x="45086" y="11019"/>
                    <a:pt x="48502" y="7532"/>
                  </a:cubicBezTo>
                  <a:lnTo>
                    <a:pt x="48502" y="4764"/>
                  </a:lnTo>
                  <a:cubicBezTo>
                    <a:pt x="45080" y="8263"/>
                    <a:pt x="41660" y="9543"/>
                    <a:pt x="38241" y="9543"/>
                  </a:cubicBezTo>
                  <a:cubicBezTo>
                    <a:pt x="28907" y="9543"/>
                    <a:pt x="19579" y="1"/>
                    <a:pt x="102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6" name="Google Shape;76;p4"/>
          <p:cNvSpPr txBox="1">
            <a:spLocks noGrp="1"/>
          </p:cNvSpPr>
          <p:nvPr>
            <p:ph type="body" idx="1"/>
          </p:nvPr>
        </p:nvSpPr>
        <p:spPr>
          <a:xfrm>
            <a:off x="714575" y="1008625"/>
            <a:ext cx="7467300" cy="35973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sz="1200"/>
            </a:lvl1pPr>
            <a:lvl2pPr marL="914400" lvl="1" indent="-317500" rtl="0">
              <a:spcBef>
                <a:spcPts val="0"/>
              </a:spcBef>
              <a:spcAft>
                <a:spcPts val="0"/>
              </a:spcAft>
              <a:buSzPts val="1400"/>
              <a:buFont typeface="Arial"/>
              <a:buChar char="○"/>
              <a:defRPr/>
            </a:lvl2pPr>
            <a:lvl3pPr marL="1371600" lvl="2" indent="-317500" rtl="0">
              <a:spcBef>
                <a:spcPts val="0"/>
              </a:spcBef>
              <a:spcAft>
                <a:spcPts val="0"/>
              </a:spcAft>
              <a:buSzPts val="1400"/>
              <a:buFont typeface="Arial"/>
              <a:buChar char="■"/>
              <a:defRPr/>
            </a:lvl3pPr>
            <a:lvl4pPr marL="1828800" lvl="3" indent="-317500" rtl="0">
              <a:spcBef>
                <a:spcPts val="0"/>
              </a:spcBef>
              <a:spcAft>
                <a:spcPts val="0"/>
              </a:spcAft>
              <a:buSzPts val="1400"/>
              <a:buFont typeface="Arial"/>
              <a:buChar char="●"/>
              <a:defRPr/>
            </a:lvl4pPr>
            <a:lvl5pPr marL="2286000" lvl="4" indent="-317500" rtl="0">
              <a:spcBef>
                <a:spcPts val="0"/>
              </a:spcBef>
              <a:spcAft>
                <a:spcPts val="0"/>
              </a:spcAft>
              <a:buSzPts val="1400"/>
              <a:buFont typeface="Arial"/>
              <a:buChar char="○"/>
              <a:defRPr/>
            </a:lvl5pPr>
            <a:lvl6pPr marL="2743200" lvl="5" indent="-317500" rtl="0">
              <a:spcBef>
                <a:spcPts val="0"/>
              </a:spcBef>
              <a:spcAft>
                <a:spcPts val="0"/>
              </a:spcAft>
              <a:buSzPts val="1400"/>
              <a:buFont typeface="Arial"/>
              <a:buChar char="■"/>
              <a:defRPr/>
            </a:lvl6pPr>
            <a:lvl7pPr marL="3200400" lvl="6" indent="-317500" rtl="0">
              <a:spcBef>
                <a:spcPts val="0"/>
              </a:spcBef>
              <a:spcAft>
                <a:spcPts val="0"/>
              </a:spcAft>
              <a:buSzPts val="1400"/>
              <a:buFont typeface="Arial"/>
              <a:buChar char="●"/>
              <a:defRPr/>
            </a:lvl7pPr>
            <a:lvl8pPr marL="3657600" lvl="7" indent="-317500" rtl="0">
              <a:spcBef>
                <a:spcPts val="0"/>
              </a:spcBef>
              <a:spcAft>
                <a:spcPts val="0"/>
              </a:spcAft>
              <a:buSzPts val="1400"/>
              <a:buFont typeface="Arial"/>
              <a:buChar char="○"/>
              <a:defRPr/>
            </a:lvl8pPr>
            <a:lvl9pPr marL="4114800" lvl="8" indent="-317500" rtl="0">
              <a:spcBef>
                <a:spcPts val="0"/>
              </a:spcBef>
              <a:spcAft>
                <a:spcPts val="0"/>
              </a:spcAft>
              <a:buSzPts val="1400"/>
              <a:buFont typeface="Arial"/>
              <a:buChar char="■"/>
              <a:defRPr/>
            </a:lvl9pPr>
          </a:lstStyle>
          <a:p>
            <a:endParaRPr/>
          </a:p>
        </p:txBody>
      </p:sp>
      <p:sp>
        <p:nvSpPr>
          <p:cNvPr id="77" name="Google Shape;77;p4"/>
          <p:cNvSpPr txBox="1">
            <a:spLocks noGrp="1"/>
          </p:cNvSpPr>
          <p:nvPr>
            <p:ph type="title"/>
          </p:nvPr>
        </p:nvSpPr>
        <p:spPr>
          <a:xfrm>
            <a:off x="972900" y="287175"/>
            <a:ext cx="7198200" cy="7389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b="0">
                <a:solidFill>
                  <a:schemeClr val="dk1"/>
                </a:solidFill>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endParaRPr/>
          </a:p>
        </p:txBody>
      </p:sp>
      <p:sp>
        <p:nvSpPr>
          <p:cNvPr id="78" name="Google Shape;78;p4"/>
          <p:cNvSpPr/>
          <p:nvPr/>
        </p:nvSpPr>
        <p:spPr>
          <a:xfrm>
            <a:off x="-210918" y="3213818"/>
            <a:ext cx="597838" cy="584914"/>
          </a:xfrm>
          <a:custGeom>
            <a:avLst/>
            <a:gdLst/>
            <a:ahLst/>
            <a:cxnLst/>
            <a:rect l="l" t="t" r="r" b="b"/>
            <a:pathLst>
              <a:path w="11217" h="10974" extrusionOk="0">
                <a:moveTo>
                  <a:pt x="8481" y="1"/>
                </a:moveTo>
                <a:lnTo>
                  <a:pt x="5168" y="2129"/>
                </a:lnTo>
                <a:lnTo>
                  <a:pt x="1551" y="639"/>
                </a:lnTo>
                <a:lnTo>
                  <a:pt x="2554" y="4439"/>
                </a:lnTo>
                <a:lnTo>
                  <a:pt x="1" y="7417"/>
                </a:lnTo>
                <a:lnTo>
                  <a:pt x="3922" y="7630"/>
                </a:lnTo>
                <a:lnTo>
                  <a:pt x="5958" y="10974"/>
                </a:lnTo>
                <a:lnTo>
                  <a:pt x="7387" y="7326"/>
                </a:lnTo>
                <a:lnTo>
                  <a:pt x="11217" y="6414"/>
                </a:lnTo>
                <a:lnTo>
                  <a:pt x="8177" y="3922"/>
                </a:lnTo>
                <a:lnTo>
                  <a:pt x="8481"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4"/>
          <p:cNvSpPr/>
          <p:nvPr/>
        </p:nvSpPr>
        <p:spPr>
          <a:xfrm>
            <a:off x="8689426" y="4253251"/>
            <a:ext cx="337836" cy="352671"/>
          </a:xfrm>
          <a:custGeom>
            <a:avLst/>
            <a:gdLst/>
            <a:ahLst/>
            <a:cxnLst/>
            <a:rect l="l" t="t" r="r" b="b"/>
            <a:pathLst>
              <a:path w="13162" h="13740" extrusionOk="0">
                <a:moveTo>
                  <a:pt x="4894" y="1"/>
                </a:moveTo>
                <a:lnTo>
                  <a:pt x="4286" y="4742"/>
                </a:lnTo>
                <a:lnTo>
                  <a:pt x="1" y="6931"/>
                </a:lnTo>
                <a:lnTo>
                  <a:pt x="4347" y="8998"/>
                </a:lnTo>
                <a:lnTo>
                  <a:pt x="5107" y="13739"/>
                </a:lnTo>
                <a:lnTo>
                  <a:pt x="8390" y="10244"/>
                </a:lnTo>
                <a:lnTo>
                  <a:pt x="13162" y="10973"/>
                </a:lnTo>
                <a:lnTo>
                  <a:pt x="13162" y="10973"/>
                </a:lnTo>
                <a:lnTo>
                  <a:pt x="10852" y="6779"/>
                </a:lnTo>
                <a:lnTo>
                  <a:pt x="13010" y="2493"/>
                </a:lnTo>
                <a:lnTo>
                  <a:pt x="8299" y="3375"/>
                </a:lnTo>
                <a:lnTo>
                  <a:pt x="4894"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4"/>
          <p:cNvSpPr/>
          <p:nvPr/>
        </p:nvSpPr>
        <p:spPr>
          <a:xfrm rot="2254481">
            <a:off x="4326790" y="5009945"/>
            <a:ext cx="242871" cy="238309"/>
          </a:xfrm>
          <a:custGeom>
            <a:avLst/>
            <a:gdLst/>
            <a:ahLst/>
            <a:cxnLst/>
            <a:rect l="l" t="t" r="r" b="b"/>
            <a:pathLst>
              <a:path w="4834" h="4743" extrusionOk="0">
                <a:moveTo>
                  <a:pt x="3648" y="1"/>
                </a:moveTo>
                <a:lnTo>
                  <a:pt x="2219" y="913"/>
                </a:lnTo>
                <a:lnTo>
                  <a:pt x="669" y="274"/>
                </a:lnTo>
                <a:lnTo>
                  <a:pt x="1095" y="1916"/>
                </a:lnTo>
                <a:lnTo>
                  <a:pt x="1" y="3192"/>
                </a:lnTo>
                <a:lnTo>
                  <a:pt x="1703" y="3283"/>
                </a:lnTo>
                <a:lnTo>
                  <a:pt x="2584" y="4742"/>
                </a:lnTo>
                <a:lnTo>
                  <a:pt x="3192" y="3162"/>
                </a:lnTo>
                <a:lnTo>
                  <a:pt x="4834" y="2767"/>
                </a:lnTo>
                <a:lnTo>
                  <a:pt x="3526" y="1703"/>
                </a:lnTo>
                <a:lnTo>
                  <a:pt x="364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4"/>
          <p:cNvSpPr/>
          <p:nvPr/>
        </p:nvSpPr>
        <p:spPr>
          <a:xfrm>
            <a:off x="7219412" y="4680882"/>
            <a:ext cx="158289" cy="155310"/>
          </a:xfrm>
          <a:custGeom>
            <a:avLst/>
            <a:gdLst/>
            <a:ahLst/>
            <a:cxnLst/>
            <a:rect l="l" t="t" r="r" b="b"/>
            <a:pathLst>
              <a:path w="4834" h="4743" extrusionOk="0">
                <a:moveTo>
                  <a:pt x="3648" y="1"/>
                </a:moveTo>
                <a:lnTo>
                  <a:pt x="2219" y="943"/>
                </a:lnTo>
                <a:lnTo>
                  <a:pt x="669" y="274"/>
                </a:lnTo>
                <a:lnTo>
                  <a:pt x="1095" y="1916"/>
                </a:lnTo>
                <a:lnTo>
                  <a:pt x="0" y="3192"/>
                </a:lnTo>
                <a:lnTo>
                  <a:pt x="1672" y="3284"/>
                </a:lnTo>
                <a:lnTo>
                  <a:pt x="2554" y="4743"/>
                </a:lnTo>
                <a:lnTo>
                  <a:pt x="3192" y="3162"/>
                </a:lnTo>
                <a:lnTo>
                  <a:pt x="4833" y="2767"/>
                </a:lnTo>
                <a:lnTo>
                  <a:pt x="3526" y="1703"/>
                </a:lnTo>
                <a:lnTo>
                  <a:pt x="364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4"/>
          <p:cNvSpPr/>
          <p:nvPr/>
        </p:nvSpPr>
        <p:spPr>
          <a:xfrm>
            <a:off x="1925001" y="4805279"/>
            <a:ext cx="159272" cy="155310"/>
          </a:xfrm>
          <a:custGeom>
            <a:avLst/>
            <a:gdLst/>
            <a:ahLst/>
            <a:cxnLst/>
            <a:rect l="l" t="t" r="r" b="b"/>
            <a:pathLst>
              <a:path w="4864" h="4743" extrusionOk="0">
                <a:moveTo>
                  <a:pt x="3679" y="0"/>
                </a:moveTo>
                <a:lnTo>
                  <a:pt x="2250" y="912"/>
                </a:lnTo>
                <a:lnTo>
                  <a:pt x="700" y="274"/>
                </a:lnTo>
                <a:lnTo>
                  <a:pt x="1125" y="1915"/>
                </a:lnTo>
                <a:lnTo>
                  <a:pt x="1" y="3192"/>
                </a:lnTo>
                <a:lnTo>
                  <a:pt x="1703" y="3283"/>
                </a:lnTo>
                <a:lnTo>
                  <a:pt x="2584" y="4742"/>
                </a:lnTo>
                <a:lnTo>
                  <a:pt x="3192" y="3162"/>
                </a:lnTo>
                <a:lnTo>
                  <a:pt x="4864" y="2766"/>
                </a:lnTo>
                <a:lnTo>
                  <a:pt x="3527" y="1703"/>
                </a:lnTo>
                <a:lnTo>
                  <a:pt x="3679"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4"/>
          <p:cNvSpPr/>
          <p:nvPr/>
        </p:nvSpPr>
        <p:spPr>
          <a:xfrm>
            <a:off x="8982528" y="2103824"/>
            <a:ext cx="242870" cy="237892"/>
          </a:xfrm>
          <a:custGeom>
            <a:avLst/>
            <a:gdLst/>
            <a:ahLst/>
            <a:cxnLst/>
            <a:rect l="l" t="t" r="r" b="b"/>
            <a:pathLst>
              <a:path w="7417" h="7265" extrusionOk="0">
                <a:moveTo>
                  <a:pt x="5593" y="0"/>
                </a:moveTo>
                <a:lnTo>
                  <a:pt x="3405" y="1429"/>
                </a:lnTo>
                <a:lnTo>
                  <a:pt x="1003" y="426"/>
                </a:lnTo>
                <a:lnTo>
                  <a:pt x="1672" y="2948"/>
                </a:lnTo>
                <a:lnTo>
                  <a:pt x="0" y="4924"/>
                </a:lnTo>
                <a:lnTo>
                  <a:pt x="2584" y="5046"/>
                </a:lnTo>
                <a:lnTo>
                  <a:pt x="3952" y="7265"/>
                </a:lnTo>
                <a:lnTo>
                  <a:pt x="4864" y="4863"/>
                </a:lnTo>
                <a:lnTo>
                  <a:pt x="7417" y="4255"/>
                </a:lnTo>
                <a:lnTo>
                  <a:pt x="5380" y="2614"/>
                </a:lnTo>
                <a:lnTo>
                  <a:pt x="5593"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4"/>
          <p:cNvSpPr/>
          <p:nvPr/>
        </p:nvSpPr>
        <p:spPr>
          <a:xfrm>
            <a:off x="140207" y="4742322"/>
            <a:ext cx="286680" cy="281236"/>
          </a:xfrm>
          <a:custGeom>
            <a:avLst/>
            <a:gdLst/>
            <a:ahLst/>
            <a:cxnLst/>
            <a:rect l="l" t="t" r="r" b="b"/>
            <a:pathLst>
              <a:path w="4834" h="4742" extrusionOk="0">
                <a:moveTo>
                  <a:pt x="3648" y="0"/>
                </a:moveTo>
                <a:lnTo>
                  <a:pt x="2219" y="912"/>
                </a:lnTo>
                <a:lnTo>
                  <a:pt x="669" y="274"/>
                </a:lnTo>
                <a:lnTo>
                  <a:pt x="669" y="274"/>
                </a:lnTo>
                <a:lnTo>
                  <a:pt x="1094" y="1915"/>
                </a:lnTo>
                <a:lnTo>
                  <a:pt x="0" y="3192"/>
                </a:lnTo>
                <a:lnTo>
                  <a:pt x="1672" y="3283"/>
                </a:lnTo>
                <a:lnTo>
                  <a:pt x="2553" y="4742"/>
                </a:lnTo>
                <a:lnTo>
                  <a:pt x="3192" y="3161"/>
                </a:lnTo>
                <a:lnTo>
                  <a:pt x="4833" y="2766"/>
                </a:lnTo>
                <a:lnTo>
                  <a:pt x="3526" y="1702"/>
                </a:lnTo>
                <a:lnTo>
                  <a:pt x="3648"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4"/>
          <p:cNvSpPr/>
          <p:nvPr/>
        </p:nvSpPr>
        <p:spPr>
          <a:xfrm>
            <a:off x="3271006" y="57933"/>
            <a:ext cx="158289" cy="154294"/>
          </a:xfrm>
          <a:custGeom>
            <a:avLst/>
            <a:gdLst/>
            <a:ahLst/>
            <a:cxnLst/>
            <a:rect l="l" t="t" r="r" b="b"/>
            <a:pathLst>
              <a:path w="4834" h="4712" extrusionOk="0">
                <a:moveTo>
                  <a:pt x="3648" y="1"/>
                </a:moveTo>
                <a:lnTo>
                  <a:pt x="2219" y="912"/>
                </a:lnTo>
                <a:lnTo>
                  <a:pt x="669" y="244"/>
                </a:lnTo>
                <a:lnTo>
                  <a:pt x="669" y="244"/>
                </a:lnTo>
                <a:lnTo>
                  <a:pt x="1094" y="1885"/>
                </a:lnTo>
                <a:lnTo>
                  <a:pt x="0" y="3192"/>
                </a:lnTo>
                <a:lnTo>
                  <a:pt x="1672" y="3283"/>
                </a:lnTo>
                <a:lnTo>
                  <a:pt x="2553" y="4712"/>
                </a:lnTo>
                <a:lnTo>
                  <a:pt x="3161" y="3131"/>
                </a:lnTo>
                <a:lnTo>
                  <a:pt x="4833" y="2736"/>
                </a:lnTo>
                <a:lnTo>
                  <a:pt x="3496" y="1672"/>
                </a:lnTo>
                <a:lnTo>
                  <a:pt x="364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4"/>
          <p:cNvSpPr/>
          <p:nvPr/>
        </p:nvSpPr>
        <p:spPr>
          <a:xfrm>
            <a:off x="605614" y="-172051"/>
            <a:ext cx="367286" cy="384280"/>
          </a:xfrm>
          <a:custGeom>
            <a:avLst/>
            <a:gdLst/>
            <a:ahLst/>
            <a:cxnLst/>
            <a:rect l="l" t="t" r="r" b="b"/>
            <a:pathLst>
              <a:path w="13162" h="13771" extrusionOk="0">
                <a:moveTo>
                  <a:pt x="4894" y="1"/>
                </a:moveTo>
                <a:lnTo>
                  <a:pt x="4286" y="4773"/>
                </a:lnTo>
                <a:lnTo>
                  <a:pt x="0" y="6962"/>
                </a:lnTo>
                <a:lnTo>
                  <a:pt x="4347" y="9028"/>
                </a:lnTo>
                <a:lnTo>
                  <a:pt x="5107" y="13770"/>
                </a:lnTo>
                <a:lnTo>
                  <a:pt x="8420" y="10275"/>
                </a:lnTo>
                <a:lnTo>
                  <a:pt x="13162" y="11004"/>
                </a:lnTo>
                <a:lnTo>
                  <a:pt x="10852" y="6779"/>
                </a:lnTo>
                <a:lnTo>
                  <a:pt x="13010" y="2493"/>
                </a:lnTo>
                <a:lnTo>
                  <a:pt x="8298" y="3405"/>
                </a:lnTo>
                <a:lnTo>
                  <a:pt x="4894"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4"/>
          <p:cNvSpPr/>
          <p:nvPr/>
        </p:nvSpPr>
        <p:spPr>
          <a:xfrm>
            <a:off x="8366909" y="342595"/>
            <a:ext cx="322506" cy="315531"/>
          </a:xfrm>
          <a:custGeom>
            <a:avLst/>
            <a:gdLst/>
            <a:ahLst/>
            <a:cxnLst/>
            <a:rect l="l" t="t" r="r" b="b"/>
            <a:pathLst>
              <a:path w="9849" h="9636" extrusionOk="0">
                <a:moveTo>
                  <a:pt x="7447" y="0"/>
                </a:moveTo>
                <a:lnTo>
                  <a:pt x="4560" y="1854"/>
                </a:lnTo>
                <a:lnTo>
                  <a:pt x="1368" y="547"/>
                </a:lnTo>
                <a:lnTo>
                  <a:pt x="2250" y="3860"/>
                </a:lnTo>
                <a:lnTo>
                  <a:pt x="0" y="6505"/>
                </a:lnTo>
                <a:lnTo>
                  <a:pt x="3435" y="6687"/>
                </a:lnTo>
                <a:lnTo>
                  <a:pt x="5259" y="9636"/>
                </a:lnTo>
                <a:lnTo>
                  <a:pt x="6505" y="6414"/>
                </a:lnTo>
                <a:lnTo>
                  <a:pt x="9849" y="5623"/>
                </a:lnTo>
                <a:lnTo>
                  <a:pt x="7174" y="3435"/>
                </a:lnTo>
                <a:lnTo>
                  <a:pt x="7447"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4"/>
          <p:cNvSpPr/>
          <p:nvPr/>
        </p:nvSpPr>
        <p:spPr>
          <a:xfrm>
            <a:off x="7286895" y="-137175"/>
            <a:ext cx="322506" cy="314548"/>
          </a:xfrm>
          <a:custGeom>
            <a:avLst/>
            <a:gdLst/>
            <a:ahLst/>
            <a:cxnLst/>
            <a:rect l="l" t="t" r="r" b="b"/>
            <a:pathLst>
              <a:path w="9849" h="9606" extrusionOk="0">
                <a:moveTo>
                  <a:pt x="7448" y="1"/>
                </a:moveTo>
                <a:lnTo>
                  <a:pt x="4560" y="1855"/>
                </a:lnTo>
                <a:lnTo>
                  <a:pt x="1369" y="548"/>
                </a:lnTo>
                <a:lnTo>
                  <a:pt x="2250" y="3861"/>
                </a:lnTo>
                <a:lnTo>
                  <a:pt x="1" y="6475"/>
                </a:lnTo>
                <a:lnTo>
                  <a:pt x="3435" y="6688"/>
                </a:lnTo>
                <a:lnTo>
                  <a:pt x="5229" y="9606"/>
                </a:lnTo>
                <a:lnTo>
                  <a:pt x="6475" y="6414"/>
                </a:lnTo>
                <a:lnTo>
                  <a:pt x="9849" y="5593"/>
                </a:lnTo>
                <a:lnTo>
                  <a:pt x="7174" y="3435"/>
                </a:lnTo>
                <a:lnTo>
                  <a:pt x="744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4"/>
          <p:cNvSpPr/>
          <p:nvPr/>
        </p:nvSpPr>
        <p:spPr>
          <a:xfrm>
            <a:off x="140203" y="1463724"/>
            <a:ext cx="253471" cy="247074"/>
          </a:xfrm>
          <a:custGeom>
            <a:avLst/>
            <a:gdLst/>
            <a:ahLst/>
            <a:cxnLst/>
            <a:rect l="l" t="t" r="r" b="b"/>
            <a:pathLst>
              <a:path w="4834" h="4712" extrusionOk="0">
                <a:moveTo>
                  <a:pt x="3648" y="1"/>
                </a:moveTo>
                <a:lnTo>
                  <a:pt x="2219" y="912"/>
                </a:lnTo>
                <a:lnTo>
                  <a:pt x="669" y="244"/>
                </a:lnTo>
                <a:lnTo>
                  <a:pt x="669" y="244"/>
                </a:lnTo>
                <a:lnTo>
                  <a:pt x="1094" y="1885"/>
                </a:lnTo>
                <a:lnTo>
                  <a:pt x="0" y="3192"/>
                </a:lnTo>
                <a:lnTo>
                  <a:pt x="1672" y="3283"/>
                </a:lnTo>
                <a:lnTo>
                  <a:pt x="2553" y="4712"/>
                </a:lnTo>
                <a:lnTo>
                  <a:pt x="3161" y="3131"/>
                </a:lnTo>
                <a:lnTo>
                  <a:pt x="4833" y="2736"/>
                </a:lnTo>
                <a:lnTo>
                  <a:pt x="3496" y="1672"/>
                </a:lnTo>
                <a:lnTo>
                  <a:pt x="364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240"/>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ackground">
  <p:cSld name="CUSTOM_21_1_1_1">
    <p:spTree>
      <p:nvGrpSpPr>
        <p:cNvPr id="1" name="Shape 1152"/>
        <p:cNvGrpSpPr/>
        <p:nvPr/>
      </p:nvGrpSpPr>
      <p:grpSpPr>
        <a:xfrm>
          <a:off x="0" y="0"/>
          <a:ext cx="0" cy="0"/>
          <a:chOff x="0" y="0"/>
          <a:chExt cx="0" cy="0"/>
        </a:xfrm>
      </p:grpSpPr>
      <p:grpSp>
        <p:nvGrpSpPr>
          <p:cNvPr id="1153" name="Google Shape;1153;p31"/>
          <p:cNvGrpSpPr/>
          <p:nvPr/>
        </p:nvGrpSpPr>
        <p:grpSpPr>
          <a:xfrm>
            <a:off x="-260016" y="3678122"/>
            <a:ext cx="9385943" cy="2768372"/>
            <a:chOff x="-183816" y="3601922"/>
            <a:chExt cx="9385943" cy="2768372"/>
          </a:xfrm>
        </p:grpSpPr>
        <p:sp>
          <p:nvSpPr>
            <p:cNvPr id="1154" name="Google Shape;1154;p31"/>
            <p:cNvSpPr/>
            <p:nvPr/>
          </p:nvSpPr>
          <p:spPr>
            <a:xfrm>
              <a:off x="-58157" y="3601922"/>
              <a:ext cx="9260284" cy="998078"/>
            </a:xfrm>
            <a:custGeom>
              <a:avLst/>
              <a:gdLst/>
              <a:ahLst/>
              <a:cxnLst/>
              <a:rect l="l" t="t" r="r" b="b"/>
              <a:pathLst>
                <a:path w="42064" h="9892" extrusionOk="0">
                  <a:moveTo>
                    <a:pt x="42064" y="0"/>
                  </a:moveTo>
                  <a:cubicBezTo>
                    <a:pt x="38336" y="5162"/>
                    <a:pt x="34610" y="6811"/>
                    <a:pt x="30887" y="6811"/>
                  </a:cubicBezTo>
                  <a:cubicBezTo>
                    <a:pt x="24306" y="6811"/>
                    <a:pt x="17731" y="1662"/>
                    <a:pt x="11157" y="1662"/>
                  </a:cubicBezTo>
                  <a:cubicBezTo>
                    <a:pt x="7438" y="1662"/>
                    <a:pt x="3719" y="3311"/>
                    <a:pt x="0" y="8473"/>
                  </a:cubicBezTo>
                  <a:lnTo>
                    <a:pt x="0" y="9440"/>
                  </a:lnTo>
                  <a:cubicBezTo>
                    <a:pt x="3447" y="4886"/>
                    <a:pt x="6894" y="3351"/>
                    <a:pt x="10341" y="3351"/>
                  </a:cubicBezTo>
                  <a:cubicBezTo>
                    <a:pt x="17458" y="3351"/>
                    <a:pt x="24578" y="9892"/>
                    <a:pt x="31704" y="9892"/>
                  </a:cubicBezTo>
                  <a:cubicBezTo>
                    <a:pt x="35156" y="9892"/>
                    <a:pt x="38609" y="8358"/>
                    <a:pt x="42064" y="3803"/>
                  </a:cubicBezTo>
                  <a:lnTo>
                    <a:pt x="4206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31"/>
            <p:cNvSpPr/>
            <p:nvPr/>
          </p:nvSpPr>
          <p:spPr>
            <a:xfrm>
              <a:off x="-58157" y="3940032"/>
              <a:ext cx="9260284" cy="976688"/>
            </a:xfrm>
            <a:custGeom>
              <a:avLst/>
              <a:gdLst/>
              <a:ahLst/>
              <a:cxnLst/>
              <a:rect l="l" t="t" r="r" b="b"/>
              <a:pathLst>
                <a:path w="42064" h="9680" extrusionOk="0">
                  <a:moveTo>
                    <a:pt x="10341" y="0"/>
                  </a:moveTo>
                  <a:cubicBezTo>
                    <a:pt x="6894" y="0"/>
                    <a:pt x="3447" y="1535"/>
                    <a:pt x="0" y="6089"/>
                  </a:cubicBezTo>
                  <a:lnTo>
                    <a:pt x="0" y="7090"/>
                  </a:lnTo>
                  <a:cubicBezTo>
                    <a:pt x="3198" y="3078"/>
                    <a:pt x="6395" y="1665"/>
                    <a:pt x="9593" y="1665"/>
                  </a:cubicBezTo>
                  <a:cubicBezTo>
                    <a:pt x="17209" y="1665"/>
                    <a:pt x="24827" y="9679"/>
                    <a:pt x="32453" y="9679"/>
                  </a:cubicBezTo>
                  <a:cubicBezTo>
                    <a:pt x="35655" y="9679"/>
                    <a:pt x="38859" y="8267"/>
                    <a:pt x="42064" y="4255"/>
                  </a:cubicBezTo>
                  <a:lnTo>
                    <a:pt x="42064" y="452"/>
                  </a:lnTo>
                  <a:cubicBezTo>
                    <a:pt x="38609" y="5007"/>
                    <a:pt x="35156" y="6541"/>
                    <a:pt x="31704" y="6541"/>
                  </a:cubicBezTo>
                  <a:cubicBezTo>
                    <a:pt x="24578" y="6541"/>
                    <a:pt x="17458" y="0"/>
                    <a:pt x="103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6" name="Google Shape;1156;p31"/>
            <p:cNvSpPr/>
            <p:nvPr/>
          </p:nvSpPr>
          <p:spPr>
            <a:xfrm>
              <a:off x="-58157" y="4108028"/>
              <a:ext cx="9260284" cy="1130254"/>
            </a:xfrm>
            <a:custGeom>
              <a:avLst/>
              <a:gdLst/>
              <a:ahLst/>
              <a:cxnLst/>
              <a:rect l="l" t="t" r="r" b="b"/>
              <a:pathLst>
                <a:path w="42064" h="11202" extrusionOk="0">
                  <a:moveTo>
                    <a:pt x="9593" y="0"/>
                  </a:moveTo>
                  <a:cubicBezTo>
                    <a:pt x="6395" y="0"/>
                    <a:pt x="3198" y="1413"/>
                    <a:pt x="0" y="5425"/>
                  </a:cubicBezTo>
                  <a:lnTo>
                    <a:pt x="0" y="6392"/>
                  </a:lnTo>
                  <a:cubicBezTo>
                    <a:pt x="2958" y="2885"/>
                    <a:pt x="5917" y="1601"/>
                    <a:pt x="8875" y="1601"/>
                  </a:cubicBezTo>
                  <a:cubicBezTo>
                    <a:pt x="16965" y="1601"/>
                    <a:pt x="25057" y="11201"/>
                    <a:pt x="33157" y="11201"/>
                  </a:cubicBezTo>
                  <a:cubicBezTo>
                    <a:pt x="36125" y="11201"/>
                    <a:pt x="39093" y="9913"/>
                    <a:pt x="42064" y="6392"/>
                  </a:cubicBezTo>
                  <a:lnTo>
                    <a:pt x="42064" y="2590"/>
                  </a:lnTo>
                  <a:cubicBezTo>
                    <a:pt x="38859" y="6602"/>
                    <a:pt x="35655" y="8014"/>
                    <a:pt x="32453" y="8014"/>
                  </a:cubicBezTo>
                  <a:cubicBezTo>
                    <a:pt x="24827" y="8014"/>
                    <a:pt x="17209" y="0"/>
                    <a:pt x="959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7" name="Google Shape;1157;p31"/>
            <p:cNvSpPr/>
            <p:nvPr/>
          </p:nvSpPr>
          <p:spPr>
            <a:xfrm>
              <a:off x="-58157" y="4268153"/>
              <a:ext cx="9260284" cy="1294616"/>
            </a:xfrm>
            <a:custGeom>
              <a:avLst/>
              <a:gdLst/>
              <a:ahLst/>
              <a:cxnLst/>
              <a:rect l="l" t="t" r="r" b="b"/>
              <a:pathLst>
                <a:path w="42064" h="12831" extrusionOk="0">
                  <a:moveTo>
                    <a:pt x="8882" y="0"/>
                  </a:moveTo>
                  <a:cubicBezTo>
                    <a:pt x="5921" y="0"/>
                    <a:pt x="2961" y="1288"/>
                    <a:pt x="0" y="4805"/>
                  </a:cubicBezTo>
                  <a:lnTo>
                    <a:pt x="0" y="5773"/>
                  </a:lnTo>
                  <a:cubicBezTo>
                    <a:pt x="2737" y="2710"/>
                    <a:pt x="5474" y="1550"/>
                    <a:pt x="8211" y="1550"/>
                  </a:cubicBezTo>
                  <a:cubicBezTo>
                    <a:pt x="16748" y="1550"/>
                    <a:pt x="25287" y="12830"/>
                    <a:pt x="33837" y="12830"/>
                  </a:cubicBezTo>
                  <a:cubicBezTo>
                    <a:pt x="36578" y="12830"/>
                    <a:pt x="39320" y="11671"/>
                    <a:pt x="42064" y="8608"/>
                  </a:cubicBezTo>
                  <a:lnTo>
                    <a:pt x="42064" y="4805"/>
                  </a:lnTo>
                  <a:cubicBezTo>
                    <a:pt x="39096" y="8323"/>
                    <a:pt x="36130" y="9611"/>
                    <a:pt x="33165" y="9611"/>
                  </a:cubicBezTo>
                  <a:cubicBezTo>
                    <a:pt x="25064" y="9611"/>
                    <a:pt x="16972" y="0"/>
                    <a:pt x="888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8" name="Google Shape;1158;p31"/>
            <p:cNvSpPr/>
            <p:nvPr/>
          </p:nvSpPr>
          <p:spPr>
            <a:xfrm>
              <a:off x="-58157" y="4424545"/>
              <a:ext cx="9260284" cy="1468765"/>
            </a:xfrm>
            <a:custGeom>
              <a:avLst/>
              <a:gdLst/>
              <a:ahLst/>
              <a:cxnLst/>
              <a:rect l="l" t="t" r="r" b="b"/>
              <a:pathLst>
                <a:path w="42064" h="14557" extrusionOk="0">
                  <a:moveTo>
                    <a:pt x="8211" y="0"/>
                  </a:moveTo>
                  <a:cubicBezTo>
                    <a:pt x="5474" y="0"/>
                    <a:pt x="2737" y="1160"/>
                    <a:pt x="0" y="4223"/>
                  </a:cubicBezTo>
                  <a:lnTo>
                    <a:pt x="0" y="5224"/>
                  </a:lnTo>
                  <a:cubicBezTo>
                    <a:pt x="2527" y="2564"/>
                    <a:pt x="5054" y="1527"/>
                    <a:pt x="7581" y="1527"/>
                  </a:cubicBezTo>
                  <a:cubicBezTo>
                    <a:pt x="16538" y="1527"/>
                    <a:pt x="25497" y="14557"/>
                    <a:pt x="34468" y="14557"/>
                  </a:cubicBezTo>
                  <a:cubicBezTo>
                    <a:pt x="36999" y="14557"/>
                    <a:pt x="39531" y="13520"/>
                    <a:pt x="42064" y="10861"/>
                  </a:cubicBezTo>
                  <a:lnTo>
                    <a:pt x="42064" y="7058"/>
                  </a:lnTo>
                  <a:cubicBezTo>
                    <a:pt x="39320" y="10121"/>
                    <a:pt x="36578" y="11280"/>
                    <a:pt x="33837" y="11280"/>
                  </a:cubicBezTo>
                  <a:cubicBezTo>
                    <a:pt x="25287" y="11280"/>
                    <a:pt x="16748" y="0"/>
                    <a:pt x="821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31"/>
            <p:cNvSpPr/>
            <p:nvPr/>
          </p:nvSpPr>
          <p:spPr>
            <a:xfrm>
              <a:off x="-58157" y="4578616"/>
              <a:ext cx="9260284" cy="1649271"/>
            </a:xfrm>
            <a:custGeom>
              <a:avLst/>
              <a:gdLst/>
              <a:ahLst/>
              <a:cxnLst/>
              <a:rect l="l" t="t" r="r" b="b"/>
              <a:pathLst>
                <a:path w="42064" h="16346" extrusionOk="0">
                  <a:moveTo>
                    <a:pt x="7581" y="0"/>
                  </a:moveTo>
                  <a:cubicBezTo>
                    <a:pt x="5054" y="0"/>
                    <a:pt x="2527" y="1037"/>
                    <a:pt x="0" y="3697"/>
                  </a:cubicBezTo>
                  <a:lnTo>
                    <a:pt x="0" y="4664"/>
                  </a:lnTo>
                  <a:cubicBezTo>
                    <a:pt x="2324" y="2373"/>
                    <a:pt x="4648" y="1455"/>
                    <a:pt x="6973" y="1455"/>
                  </a:cubicBezTo>
                  <a:cubicBezTo>
                    <a:pt x="16335" y="1455"/>
                    <a:pt x="25700" y="16345"/>
                    <a:pt x="35077" y="16345"/>
                  </a:cubicBezTo>
                  <a:cubicBezTo>
                    <a:pt x="37405" y="16345"/>
                    <a:pt x="39734" y="15428"/>
                    <a:pt x="42064" y="13137"/>
                  </a:cubicBezTo>
                  <a:lnTo>
                    <a:pt x="42064" y="9334"/>
                  </a:lnTo>
                  <a:cubicBezTo>
                    <a:pt x="39531" y="11993"/>
                    <a:pt x="36999" y="13030"/>
                    <a:pt x="34468" y="13030"/>
                  </a:cubicBezTo>
                  <a:cubicBezTo>
                    <a:pt x="25497" y="13030"/>
                    <a:pt x="16538" y="0"/>
                    <a:pt x="758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0" name="Google Shape;1160;p31"/>
            <p:cNvSpPr/>
            <p:nvPr/>
          </p:nvSpPr>
          <p:spPr>
            <a:xfrm>
              <a:off x="-183816" y="4721024"/>
              <a:ext cx="9260284" cy="1649271"/>
            </a:xfrm>
            <a:custGeom>
              <a:avLst/>
              <a:gdLst/>
              <a:ahLst/>
              <a:cxnLst/>
              <a:rect l="l" t="t" r="r" b="b"/>
              <a:pathLst>
                <a:path w="42064" h="16346" extrusionOk="0">
                  <a:moveTo>
                    <a:pt x="7581" y="0"/>
                  </a:moveTo>
                  <a:cubicBezTo>
                    <a:pt x="5054" y="0"/>
                    <a:pt x="2527" y="1037"/>
                    <a:pt x="0" y="3697"/>
                  </a:cubicBezTo>
                  <a:lnTo>
                    <a:pt x="0" y="4664"/>
                  </a:lnTo>
                  <a:cubicBezTo>
                    <a:pt x="2324" y="2373"/>
                    <a:pt x="4648" y="1455"/>
                    <a:pt x="6973" y="1455"/>
                  </a:cubicBezTo>
                  <a:cubicBezTo>
                    <a:pt x="16335" y="1455"/>
                    <a:pt x="25700" y="16345"/>
                    <a:pt x="35077" y="16345"/>
                  </a:cubicBezTo>
                  <a:cubicBezTo>
                    <a:pt x="37405" y="16345"/>
                    <a:pt x="39734" y="15428"/>
                    <a:pt x="42064" y="13137"/>
                  </a:cubicBezTo>
                  <a:lnTo>
                    <a:pt x="42064" y="9334"/>
                  </a:lnTo>
                  <a:cubicBezTo>
                    <a:pt x="39531" y="11993"/>
                    <a:pt x="36999" y="13030"/>
                    <a:pt x="34468" y="13030"/>
                  </a:cubicBezTo>
                  <a:cubicBezTo>
                    <a:pt x="25497" y="13030"/>
                    <a:pt x="16538" y="0"/>
                    <a:pt x="758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61" name="Google Shape;1161;p31"/>
          <p:cNvGrpSpPr/>
          <p:nvPr/>
        </p:nvGrpSpPr>
        <p:grpSpPr>
          <a:xfrm>
            <a:off x="-188093" y="-141477"/>
            <a:ext cx="9420044" cy="5070299"/>
            <a:chOff x="-188093" y="-370077"/>
            <a:chExt cx="9420044" cy="5070299"/>
          </a:xfrm>
        </p:grpSpPr>
        <p:sp>
          <p:nvSpPr>
            <p:cNvPr id="1162" name="Google Shape;1162;p31"/>
            <p:cNvSpPr/>
            <p:nvPr/>
          </p:nvSpPr>
          <p:spPr>
            <a:xfrm rot="-636707">
              <a:off x="7961364" y="-320840"/>
              <a:ext cx="588260" cy="576347"/>
            </a:xfrm>
            <a:custGeom>
              <a:avLst/>
              <a:gdLst/>
              <a:ahLst/>
              <a:cxnLst/>
              <a:rect l="l" t="t" r="r" b="b"/>
              <a:pathLst>
                <a:path w="21035" h="20609" extrusionOk="0">
                  <a:moveTo>
                    <a:pt x="15928" y="0"/>
                  </a:moveTo>
                  <a:lnTo>
                    <a:pt x="9727" y="4013"/>
                  </a:lnTo>
                  <a:lnTo>
                    <a:pt x="2919" y="1156"/>
                  </a:lnTo>
                  <a:lnTo>
                    <a:pt x="4803" y="8298"/>
                  </a:lnTo>
                  <a:lnTo>
                    <a:pt x="1" y="13891"/>
                  </a:lnTo>
                  <a:lnTo>
                    <a:pt x="7356" y="14286"/>
                  </a:lnTo>
                  <a:lnTo>
                    <a:pt x="11186" y="20609"/>
                  </a:lnTo>
                  <a:lnTo>
                    <a:pt x="13861" y="13709"/>
                  </a:lnTo>
                  <a:lnTo>
                    <a:pt x="21034" y="12007"/>
                  </a:lnTo>
                  <a:lnTo>
                    <a:pt x="15320" y="7356"/>
                  </a:lnTo>
                  <a:lnTo>
                    <a:pt x="15928"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3" name="Google Shape;1163;p31"/>
            <p:cNvSpPr/>
            <p:nvPr/>
          </p:nvSpPr>
          <p:spPr>
            <a:xfrm>
              <a:off x="6339325" y="4364700"/>
              <a:ext cx="322530" cy="315555"/>
            </a:xfrm>
            <a:custGeom>
              <a:avLst/>
              <a:gdLst/>
              <a:ahLst/>
              <a:cxnLst/>
              <a:rect l="l" t="t" r="r" b="b"/>
              <a:pathLst>
                <a:path w="9849" h="9636" extrusionOk="0">
                  <a:moveTo>
                    <a:pt x="7447" y="1"/>
                  </a:moveTo>
                  <a:lnTo>
                    <a:pt x="4529" y="1855"/>
                  </a:lnTo>
                  <a:lnTo>
                    <a:pt x="1368" y="548"/>
                  </a:lnTo>
                  <a:lnTo>
                    <a:pt x="1368" y="548"/>
                  </a:lnTo>
                  <a:lnTo>
                    <a:pt x="2250" y="3861"/>
                  </a:lnTo>
                  <a:lnTo>
                    <a:pt x="0" y="6475"/>
                  </a:lnTo>
                  <a:lnTo>
                    <a:pt x="3435" y="6688"/>
                  </a:lnTo>
                  <a:lnTo>
                    <a:pt x="5229" y="9636"/>
                  </a:lnTo>
                  <a:lnTo>
                    <a:pt x="6475" y="6414"/>
                  </a:lnTo>
                  <a:lnTo>
                    <a:pt x="9849" y="5624"/>
                  </a:lnTo>
                  <a:lnTo>
                    <a:pt x="7174" y="3435"/>
                  </a:lnTo>
                  <a:lnTo>
                    <a:pt x="7447"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4" name="Google Shape;1164;p31"/>
            <p:cNvSpPr/>
            <p:nvPr/>
          </p:nvSpPr>
          <p:spPr>
            <a:xfrm>
              <a:off x="-188093" y="2987793"/>
              <a:ext cx="597838" cy="584914"/>
            </a:xfrm>
            <a:custGeom>
              <a:avLst/>
              <a:gdLst/>
              <a:ahLst/>
              <a:cxnLst/>
              <a:rect l="l" t="t" r="r" b="b"/>
              <a:pathLst>
                <a:path w="11217" h="10974" extrusionOk="0">
                  <a:moveTo>
                    <a:pt x="8481" y="1"/>
                  </a:moveTo>
                  <a:lnTo>
                    <a:pt x="5168" y="2129"/>
                  </a:lnTo>
                  <a:lnTo>
                    <a:pt x="1551" y="639"/>
                  </a:lnTo>
                  <a:lnTo>
                    <a:pt x="2554" y="4439"/>
                  </a:lnTo>
                  <a:lnTo>
                    <a:pt x="1" y="7417"/>
                  </a:lnTo>
                  <a:lnTo>
                    <a:pt x="3922" y="7630"/>
                  </a:lnTo>
                  <a:lnTo>
                    <a:pt x="5958" y="10974"/>
                  </a:lnTo>
                  <a:lnTo>
                    <a:pt x="7387" y="7326"/>
                  </a:lnTo>
                  <a:lnTo>
                    <a:pt x="11217" y="6414"/>
                  </a:lnTo>
                  <a:lnTo>
                    <a:pt x="8177" y="3922"/>
                  </a:lnTo>
                  <a:lnTo>
                    <a:pt x="8481"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5" name="Google Shape;1165;p31"/>
            <p:cNvSpPr/>
            <p:nvPr/>
          </p:nvSpPr>
          <p:spPr>
            <a:xfrm rot="2254481">
              <a:off x="2994003" y="4202145"/>
              <a:ext cx="242871" cy="238309"/>
            </a:xfrm>
            <a:custGeom>
              <a:avLst/>
              <a:gdLst/>
              <a:ahLst/>
              <a:cxnLst/>
              <a:rect l="l" t="t" r="r" b="b"/>
              <a:pathLst>
                <a:path w="4834" h="4743" extrusionOk="0">
                  <a:moveTo>
                    <a:pt x="3648" y="1"/>
                  </a:moveTo>
                  <a:lnTo>
                    <a:pt x="2219" y="913"/>
                  </a:lnTo>
                  <a:lnTo>
                    <a:pt x="669" y="274"/>
                  </a:lnTo>
                  <a:lnTo>
                    <a:pt x="1095" y="1916"/>
                  </a:lnTo>
                  <a:lnTo>
                    <a:pt x="1" y="3192"/>
                  </a:lnTo>
                  <a:lnTo>
                    <a:pt x="1703" y="3283"/>
                  </a:lnTo>
                  <a:lnTo>
                    <a:pt x="2584" y="4742"/>
                  </a:lnTo>
                  <a:lnTo>
                    <a:pt x="3192" y="3162"/>
                  </a:lnTo>
                  <a:lnTo>
                    <a:pt x="4834" y="2767"/>
                  </a:lnTo>
                  <a:lnTo>
                    <a:pt x="3526" y="1703"/>
                  </a:lnTo>
                  <a:lnTo>
                    <a:pt x="364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6" name="Google Shape;1166;p31"/>
            <p:cNvSpPr/>
            <p:nvPr/>
          </p:nvSpPr>
          <p:spPr>
            <a:xfrm>
              <a:off x="7444387" y="3615757"/>
              <a:ext cx="158289" cy="155310"/>
            </a:xfrm>
            <a:custGeom>
              <a:avLst/>
              <a:gdLst/>
              <a:ahLst/>
              <a:cxnLst/>
              <a:rect l="l" t="t" r="r" b="b"/>
              <a:pathLst>
                <a:path w="4834" h="4743" extrusionOk="0">
                  <a:moveTo>
                    <a:pt x="3648" y="1"/>
                  </a:moveTo>
                  <a:lnTo>
                    <a:pt x="2219" y="943"/>
                  </a:lnTo>
                  <a:lnTo>
                    <a:pt x="669" y="274"/>
                  </a:lnTo>
                  <a:lnTo>
                    <a:pt x="1095" y="1916"/>
                  </a:lnTo>
                  <a:lnTo>
                    <a:pt x="0" y="3192"/>
                  </a:lnTo>
                  <a:lnTo>
                    <a:pt x="1672" y="3284"/>
                  </a:lnTo>
                  <a:lnTo>
                    <a:pt x="2554" y="4743"/>
                  </a:lnTo>
                  <a:lnTo>
                    <a:pt x="3192" y="3162"/>
                  </a:lnTo>
                  <a:lnTo>
                    <a:pt x="4833" y="2767"/>
                  </a:lnTo>
                  <a:lnTo>
                    <a:pt x="3526" y="1703"/>
                  </a:lnTo>
                  <a:lnTo>
                    <a:pt x="364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7" name="Google Shape;1167;p31"/>
            <p:cNvSpPr/>
            <p:nvPr/>
          </p:nvSpPr>
          <p:spPr>
            <a:xfrm>
              <a:off x="8765628" y="1839437"/>
              <a:ext cx="242870" cy="237892"/>
            </a:xfrm>
            <a:custGeom>
              <a:avLst/>
              <a:gdLst/>
              <a:ahLst/>
              <a:cxnLst/>
              <a:rect l="l" t="t" r="r" b="b"/>
              <a:pathLst>
                <a:path w="7417" h="7265" extrusionOk="0">
                  <a:moveTo>
                    <a:pt x="5593" y="0"/>
                  </a:moveTo>
                  <a:lnTo>
                    <a:pt x="3405" y="1429"/>
                  </a:lnTo>
                  <a:lnTo>
                    <a:pt x="1003" y="426"/>
                  </a:lnTo>
                  <a:lnTo>
                    <a:pt x="1672" y="2948"/>
                  </a:lnTo>
                  <a:lnTo>
                    <a:pt x="0" y="4924"/>
                  </a:lnTo>
                  <a:lnTo>
                    <a:pt x="2584" y="5046"/>
                  </a:lnTo>
                  <a:lnTo>
                    <a:pt x="3952" y="7265"/>
                  </a:lnTo>
                  <a:lnTo>
                    <a:pt x="4864" y="4863"/>
                  </a:lnTo>
                  <a:lnTo>
                    <a:pt x="7417" y="4255"/>
                  </a:lnTo>
                  <a:lnTo>
                    <a:pt x="5380" y="2614"/>
                  </a:lnTo>
                  <a:lnTo>
                    <a:pt x="5593"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8" name="Google Shape;1168;p31"/>
            <p:cNvSpPr/>
            <p:nvPr/>
          </p:nvSpPr>
          <p:spPr>
            <a:xfrm>
              <a:off x="5173502" y="840974"/>
              <a:ext cx="159280" cy="155348"/>
            </a:xfrm>
            <a:custGeom>
              <a:avLst/>
              <a:gdLst/>
              <a:ahLst/>
              <a:cxnLst/>
              <a:rect l="l" t="t" r="r" b="b"/>
              <a:pathLst>
                <a:path w="4834" h="4742" extrusionOk="0">
                  <a:moveTo>
                    <a:pt x="3648" y="0"/>
                  </a:moveTo>
                  <a:lnTo>
                    <a:pt x="2219" y="912"/>
                  </a:lnTo>
                  <a:lnTo>
                    <a:pt x="669" y="274"/>
                  </a:lnTo>
                  <a:lnTo>
                    <a:pt x="669" y="274"/>
                  </a:lnTo>
                  <a:lnTo>
                    <a:pt x="1094" y="1915"/>
                  </a:lnTo>
                  <a:lnTo>
                    <a:pt x="0" y="3192"/>
                  </a:lnTo>
                  <a:lnTo>
                    <a:pt x="1672" y="3283"/>
                  </a:lnTo>
                  <a:lnTo>
                    <a:pt x="2553" y="4742"/>
                  </a:lnTo>
                  <a:lnTo>
                    <a:pt x="3192" y="3161"/>
                  </a:lnTo>
                  <a:lnTo>
                    <a:pt x="4833" y="2766"/>
                  </a:lnTo>
                  <a:lnTo>
                    <a:pt x="3526" y="1702"/>
                  </a:lnTo>
                  <a:lnTo>
                    <a:pt x="3648"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9" name="Google Shape;1169;p31"/>
            <p:cNvSpPr/>
            <p:nvPr/>
          </p:nvSpPr>
          <p:spPr>
            <a:xfrm>
              <a:off x="3271006" y="-67667"/>
              <a:ext cx="158289" cy="154294"/>
            </a:xfrm>
            <a:custGeom>
              <a:avLst/>
              <a:gdLst/>
              <a:ahLst/>
              <a:cxnLst/>
              <a:rect l="l" t="t" r="r" b="b"/>
              <a:pathLst>
                <a:path w="4834" h="4712" extrusionOk="0">
                  <a:moveTo>
                    <a:pt x="3648" y="1"/>
                  </a:moveTo>
                  <a:lnTo>
                    <a:pt x="2219" y="912"/>
                  </a:lnTo>
                  <a:lnTo>
                    <a:pt x="669" y="244"/>
                  </a:lnTo>
                  <a:lnTo>
                    <a:pt x="669" y="244"/>
                  </a:lnTo>
                  <a:lnTo>
                    <a:pt x="1094" y="1885"/>
                  </a:lnTo>
                  <a:lnTo>
                    <a:pt x="0" y="3192"/>
                  </a:lnTo>
                  <a:lnTo>
                    <a:pt x="1672" y="3283"/>
                  </a:lnTo>
                  <a:lnTo>
                    <a:pt x="2553" y="4712"/>
                  </a:lnTo>
                  <a:lnTo>
                    <a:pt x="3161" y="3131"/>
                  </a:lnTo>
                  <a:lnTo>
                    <a:pt x="4833" y="2736"/>
                  </a:lnTo>
                  <a:lnTo>
                    <a:pt x="3496" y="1672"/>
                  </a:lnTo>
                  <a:lnTo>
                    <a:pt x="364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0" name="Google Shape;1170;p31"/>
            <p:cNvSpPr/>
            <p:nvPr/>
          </p:nvSpPr>
          <p:spPr>
            <a:xfrm>
              <a:off x="116101" y="-67676"/>
              <a:ext cx="367286" cy="384280"/>
            </a:xfrm>
            <a:custGeom>
              <a:avLst/>
              <a:gdLst/>
              <a:ahLst/>
              <a:cxnLst/>
              <a:rect l="l" t="t" r="r" b="b"/>
              <a:pathLst>
                <a:path w="13162" h="13771" extrusionOk="0">
                  <a:moveTo>
                    <a:pt x="4894" y="1"/>
                  </a:moveTo>
                  <a:lnTo>
                    <a:pt x="4286" y="4773"/>
                  </a:lnTo>
                  <a:lnTo>
                    <a:pt x="0" y="6962"/>
                  </a:lnTo>
                  <a:lnTo>
                    <a:pt x="4347" y="9028"/>
                  </a:lnTo>
                  <a:lnTo>
                    <a:pt x="5107" y="13770"/>
                  </a:lnTo>
                  <a:lnTo>
                    <a:pt x="8420" y="10275"/>
                  </a:lnTo>
                  <a:lnTo>
                    <a:pt x="13162" y="11004"/>
                  </a:lnTo>
                  <a:lnTo>
                    <a:pt x="10852" y="6779"/>
                  </a:lnTo>
                  <a:lnTo>
                    <a:pt x="13010" y="2493"/>
                  </a:lnTo>
                  <a:lnTo>
                    <a:pt x="8298" y="3405"/>
                  </a:lnTo>
                  <a:lnTo>
                    <a:pt x="4894"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1" name="Google Shape;1171;p31"/>
            <p:cNvSpPr/>
            <p:nvPr/>
          </p:nvSpPr>
          <p:spPr>
            <a:xfrm>
              <a:off x="8542177" y="4025348"/>
              <a:ext cx="689773" cy="674874"/>
            </a:xfrm>
            <a:custGeom>
              <a:avLst/>
              <a:gdLst/>
              <a:ahLst/>
              <a:cxnLst/>
              <a:rect l="l" t="t" r="r" b="b"/>
              <a:pathLst>
                <a:path w="21065" h="20610" extrusionOk="0">
                  <a:moveTo>
                    <a:pt x="15928" y="1"/>
                  </a:moveTo>
                  <a:lnTo>
                    <a:pt x="9727" y="4013"/>
                  </a:lnTo>
                  <a:lnTo>
                    <a:pt x="2918" y="1156"/>
                  </a:lnTo>
                  <a:lnTo>
                    <a:pt x="2918" y="1156"/>
                  </a:lnTo>
                  <a:lnTo>
                    <a:pt x="4803" y="8299"/>
                  </a:lnTo>
                  <a:lnTo>
                    <a:pt x="0" y="13892"/>
                  </a:lnTo>
                  <a:lnTo>
                    <a:pt x="7387" y="14287"/>
                  </a:lnTo>
                  <a:lnTo>
                    <a:pt x="11216" y="20609"/>
                  </a:lnTo>
                  <a:lnTo>
                    <a:pt x="13891" y="13709"/>
                  </a:lnTo>
                  <a:lnTo>
                    <a:pt x="21065" y="12007"/>
                  </a:lnTo>
                  <a:lnTo>
                    <a:pt x="15350" y="7357"/>
                  </a:lnTo>
                  <a:lnTo>
                    <a:pt x="1592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2" name="Google Shape;1172;p31"/>
            <p:cNvSpPr/>
            <p:nvPr/>
          </p:nvSpPr>
          <p:spPr>
            <a:xfrm>
              <a:off x="220098" y="4364706"/>
              <a:ext cx="159283" cy="155353"/>
            </a:xfrm>
            <a:custGeom>
              <a:avLst/>
              <a:gdLst/>
              <a:ahLst/>
              <a:cxnLst/>
              <a:rect l="l" t="t" r="r" b="b"/>
              <a:pathLst>
                <a:path w="9849" h="9606" extrusionOk="0">
                  <a:moveTo>
                    <a:pt x="7448" y="1"/>
                  </a:moveTo>
                  <a:lnTo>
                    <a:pt x="4560" y="1855"/>
                  </a:lnTo>
                  <a:lnTo>
                    <a:pt x="1369" y="548"/>
                  </a:lnTo>
                  <a:lnTo>
                    <a:pt x="2250" y="3861"/>
                  </a:lnTo>
                  <a:lnTo>
                    <a:pt x="1" y="6475"/>
                  </a:lnTo>
                  <a:lnTo>
                    <a:pt x="3435" y="6688"/>
                  </a:lnTo>
                  <a:lnTo>
                    <a:pt x="5229" y="9606"/>
                  </a:lnTo>
                  <a:lnTo>
                    <a:pt x="6475" y="6414"/>
                  </a:lnTo>
                  <a:lnTo>
                    <a:pt x="9849" y="5593"/>
                  </a:lnTo>
                  <a:lnTo>
                    <a:pt x="7174" y="3435"/>
                  </a:lnTo>
                  <a:lnTo>
                    <a:pt x="744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3" name="Google Shape;1173;p31"/>
            <p:cNvSpPr/>
            <p:nvPr/>
          </p:nvSpPr>
          <p:spPr>
            <a:xfrm>
              <a:off x="564478" y="1547049"/>
              <a:ext cx="253471" cy="247074"/>
            </a:xfrm>
            <a:custGeom>
              <a:avLst/>
              <a:gdLst/>
              <a:ahLst/>
              <a:cxnLst/>
              <a:rect l="l" t="t" r="r" b="b"/>
              <a:pathLst>
                <a:path w="4834" h="4712" extrusionOk="0">
                  <a:moveTo>
                    <a:pt x="3648" y="1"/>
                  </a:moveTo>
                  <a:lnTo>
                    <a:pt x="2219" y="912"/>
                  </a:lnTo>
                  <a:lnTo>
                    <a:pt x="669" y="244"/>
                  </a:lnTo>
                  <a:lnTo>
                    <a:pt x="669" y="244"/>
                  </a:lnTo>
                  <a:lnTo>
                    <a:pt x="1094" y="1885"/>
                  </a:lnTo>
                  <a:lnTo>
                    <a:pt x="0" y="3192"/>
                  </a:lnTo>
                  <a:lnTo>
                    <a:pt x="1672" y="3283"/>
                  </a:lnTo>
                  <a:lnTo>
                    <a:pt x="2553" y="4712"/>
                  </a:lnTo>
                  <a:lnTo>
                    <a:pt x="3161" y="3131"/>
                  </a:lnTo>
                  <a:lnTo>
                    <a:pt x="4833" y="2736"/>
                  </a:lnTo>
                  <a:lnTo>
                    <a:pt x="3496" y="1672"/>
                  </a:lnTo>
                  <a:lnTo>
                    <a:pt x="364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ackground 1">
  <p:cSld name="CUSTOM_21_1_1_1_1">
    <p:spTree>
      <p:nvGrpSpPr>
        <p:cNvPr id="1" name="Shape 1174"/>
        <p:cNvGrpSpPr/>
        <p:nvPr/>
      </p:nvGrpSpPr>
      <p:grpSpPr>
        <a:xfrm>
          <a:off x="0" y="0"/>
          <a:ext cx="0" cy="0"/>
          <a:chOff x="0" y="0"/>
          <a:chExt cx="0" cy="0"/>
        </a:xfrm>
      </p:grpSpPr>
      <p:grpSp>
        <p:nvGrpSpPr>
          <p:cNvPr id="1175" name="Google Shape;1175;p32"/>
          <p:cNvGrpSpPr/>
          <p:nvPr/>
        </p:nvGrpSpPr>
        <p:grpSpPr>
          <a:xfrm flipH="1">
            <a:off x="6599026" y="-149638"/>
            <a:ext cx="3046054" cy="5442777"/>
            <a:chOff x="-514649" y="-178950"/>
            <a:chExt cx="3046054" cy="5442777"/>
          </a:xfrm>
        </p:grpSpPr>
        <p:sp>
          <p:nvSpPr>
            <p:cNvPr id="1176" name="Google Shape;1176;p32"/>
            <p:cNvSpPr/>
            <p:nvPr/>
          </p:nvSpPr>
          <p:spPr>
            <a:xfrm rot="-5400000" flipH="1">
              <a:off x="-2279192" y="2070392"/>
              <a:ext cx="5284395" cy="1017541"/>
            </a:xfrm>
            <a:custGeom>
              <a:avLst/>
              <a:gdLst/>
              <a:ahLst/>
              <a:cxnLst/>
              <a:rect l="l" t="t" r="r" b="b"/>
              <a:pathLst>
                <a:path w="42064" h="9892" extrusionOk="0">
                  <a:moveTo>
                    <a:pt x="42064" y="0"/>
                  </a:moveTo>
                  <a:cubicBezTo>
                    <a:pt x="38336" y="5162"/>
                    <a:pt x="34610" y="6811"/>
                    <a:pt x="30887" y="6811"/>
                  </a:cubicBezTo>
                  <a:cubicBezTo>
                    <a:pt x="24306" y="6811"/>
                    <a:pt x="17731" y="1662"/>
                    <a:pt x="11157" y="1662"/>
                  </a:cubicBezTo>
                  <a:cubicBezTo>
                    <a:pt x="7438" y="1662"/>
                    <a:pt x="3719" y="3311"/>
                    <a:pt x="0" y="8473"/>
                  </a:cubicBezTo>
                  <a:lnTo>
                    <a:pt x="0" y="9440"/>
                  </a:lnTo>
                  <a:cubicBezTo>
                    <a:pt x="3447" y="4886"/>
                    <a:pt x="6894" y="3351"/>
                    <a:pt x="10341" y="3351"/>
                  </a:cubicBezTo>
                  <a:cubicBezTo>
                    <a:pt x="17458" y="3351"/>
                    <a:pt x="24578" y="9892"/>
                    <a:pt x="31704" y="9892"/>
                  </a:cubicBezTo>
                  <a:cubicBezTo>
                    <a:pt x="35156" y="9892"/>
                    <a:pt x="38609" y="8358"/>
                    <a:pt x="42064" y="3803"/>
                  </a:cubicBezTo>
                  <a:lnTo>
                    <a:pt x="4206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7" name="Google Shape;1177;p32"/>
            <p:cNvSpPr/>
            <p:nvPr/>
          </p:nvSpPr>
          <p:spPr>
            <a:xfrm rot="-5400000" flipH="1">
              <a:off x="-1945393" y="2081296"/>
              <a:ext cx="5284395" cy="995733"/>
            </a:xfrm>
            <a:custGeom>
              <a:avLst/>
              <a:gdLst/>
              <a:ahLst/>
              <a:cxnLst/>
              <a:rect l="l" t="t" r="r" b="b"/>
              <a:pathLst>
                <a:path w="42064" h="9680" extrusionOk="0">
                  <a:moveTo>
                    <a:pt x="10341" y="0"/>
                  </a:moveTo>
                  <a:cubicBezTo>
                    <a:pt x="6894" y="0"/>
                    <a:pt x="3447" y="1535"/>
                    <a:pt x="0" y="6089"/>
                  </a:cubicBezTo>
                  <a:lnTo>
                    <a:pt x="0" y="7090"/>
                  </a:lnTo>
                  <a:cubicBezTo>
                    <a:pt x="3198" y="3078"/>
                    <a:pt x="6395" y="1665"/>
                    <a:pt x="9593" y="1665"/>
                  </a:cubicBezTo>
                  <a:cubicBezTo>
                    <a:pt x="17209" y="1665"/>
                    <a:pt x="24827" y="9679"/>
                    <a:pt x="32453" y="9679"/>
                  </a:cubicBezTo>
                  <a:cubicBezTo>
                    <a:pt x="35655" y="9679"/>
                    <a:pt x="38859" y="8267"/>
                    <a:pt x="42064" y="4255"/>
                  </a:cubicBezTo>
                  <a:lnTo>
                    <a:pt x="42064" y="452"/>
                  </a:lnTo>
                  <a:cubicBezTo>
                    <a:pt x="38609" y="5007"/>
                    <a:pt x="35156" y="6541"/>
                    <a:pt x="31704" y="6541"/>
                  </a:cubicBezTo>
                  <a:cubicBezTo>
                    <a:pt x="24578" y="6541"/>
                    <a:pt x="17458" y="0"/>
                    <a:pt x="1034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8" name="Google Shape;1178;p32"/>
            <p:cNvSpPr/>
            <p:nvPr/>
          </p:nvSpPr>
          <p:spPr>
            <a:xfrm rot="-5400000" flipH="1">
              <a:off x="-1695842" y="2003015"/>
              <a:ext cx="5284395" cy="1152294"/>
            </a:xfrm>
            <a:custGeom>
              <a:avLst/>
              <a:gdLst/>
              <a:ahLst/>
              <a:cxnLst/>
              <a:rect l="l" t="t" r="r" b="b"/>
              <a:pathLst>
                <a:path w="42064" h="11202" extrusionOk="0">
                  <a:moveTo>
                    <a:pt x="9593" y="0"/>
                  </a:moveTo>
                  <a:cubicBezTo>
                    <a:pt x="6395" y="0"/>
                    <a:pt x="3198" y="1413"/>
                    <a:pt x="0" y="5425"/>
                  </a:cubicBezTo>
                  <a:lnTo>
                    <a:pt x="0" y="6392"/>
                  </a:lnTo>
                  <a:cubicBezTo>
                    <a:pt x="2958" y="2885"/>
                    <a:pt x="5917" y="1601"/>
                    <a:pt x="8875" y="1601"/>
                  </a:cubicBezTo>
                  <a:cubicBezTo>
                    <a:pt x="16965" y="1601"/>
                    <a:pt x="25057" y="11201"/>
                    <a:pt x="33157" y="11201"/>
                  </a:cubicBezTo>
                  <a:cubicBezTo>
                    <a:pt x="36125" y="11201"/>
                    <a:pt x="39093" y="9913"/>
                    <a:pt x="42064" y="6392"/>
                  </a:cubicBezTo>
                  <a:lnTo>
                    <a:pt x="42064" y="2590"/>
                  </a:lnTo>
                  <a:cubicBezTo>
                    <a:pt x="38859" y="6602"/>
                    <a:pt x="35655" y="8014"/>
                    <a:pt x="32453" y="8014"/>
                  </a:cubicBezTo>
                  <a:cubicBezTo>
                    <a:pt x="24827" y="8014"/>
                    <a:pt x="17209" y="0"/>
                    <a:pt x="959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9" name="Google Shape;1179;p32"/>
            <p:cNvSpPr/>
            <p:nvPr/>
          </p:nvSpPr>
          <p:spPr>
            <a:xfrm rot="-5400000" flipH="1">
              <a:off x="-1448810" y="1919232"/>
              <a:ext cx="5284395" cy="1319861"/>
            </a:xfrm>
            <a:custGeom>
              <a:avLst/>
              <a:gdLst/>
              <a:ahLst/>
              <a:cxnLst/>
              <a:rect l="l" t="t" r="r" b="b"/>
              <a:pathLst>
                <a:path w="42064" h="12831" extrusionOk="0">
                  <a:moveTo>
                    <a:pt x="8882" y="0"/>
                  </a:moveTo>
                  <a:cubicBezTo>
                    <a:pt x="5921" y="0"/>
                    <a:pt x="2961" y="1288"/>
                    <a:pt x="0" y="4805"/>
                  </a:cubicBezTo>
                  <a:lnTo>
                    <a:pt x="0" y="5773"/>
                  </a:lnTo>
                  <a:cubicBezTo>
                    <a:pt x="2737" y="2710"/>
                    <a:pt x="5474" y="1550"/>
                    <a:pt x="8211" y="1550"/>
                  </a:cubicBezTo>
                  <a:cubicBezTo>
                    <a:pt x="16748" y="1550"/>
                    <a:pt x="25287" y="12830"/>
                    <a:pt x="33837" y="12830"/>
                  </a:cubicBezTo>
                  <a:cubicBezTo>
                    <a:pt x="36578" y="12830"/>
                    <a:pt x="39320" y="11671"/>
                    <a:pt x="42064" y="8608"/>
                  </a:cubicBezTo>
                  <a:lnTo>
                    <a:pt x="42064" y="4805"/>
                  </a:lnTo>
                  <a:cubicBezTo>
                    <a:pt x="39096" y="8323"/>
                    <a:pt x="36130" y="9611"/>
                    <a:pt x="33165" y="9611"/>
                  </a:cubicBezTo>
                  <a:cubicBezTo>
                    <a:pt x="25064" y="9611"/>
                    <a:pt x="16972" y="0"/>
                    <a:pt x="888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0" name="Google Shape;1180;p32"/>
            <p:cNvSpPr/>
            <p:nvPr/>
          </p:nvSpPr>
          <p:spPr>
            <a:xfrm rot="-5400000" flipH="1">
              <a:off x="-1200596" y="1830459"/>
              <a:ext cx="5284395" cy="1497406"/>
            </a:xfrm>
            <a:custGeom>
              <a:avLst/>
              <a:gdLst/>
              <a:ahLst/>
              <a:cxnLst/>
              <a:rect l="l" t="t" r="r" b="b"/>
              <a:pathLst>
                <a:path w="42064" h="14557" extrusionOk="0">
                  <a:moveTo>
                    <a:pt x="8211" y="0"/>
                  </a:moveTo>
                  <a:cubicBezTo>
                    <a:pt x="5474" y="0"/>
                    <a:pt x="2737" y="1160"/>
                    <a:pt x="0" y="4223"/>
                  </a:cubicBezTo>
                  <a:lnTo>
                    <a:pt x="0" y="5224"/>
                  </a:lnTo>
                  <a:cubicBezTo>
                    <a:pt x="2527" y="2564"/>
                    <a:pt x="5054" y="1527"/>
                    <a:pt x="7581" y="1527"/>
                  </a:cubicBezTo>
                  <a:cubicBezTo>
                    <a:pt x="16538" y="1527"/>
                    <a:pt x="25497" y="14557"/>
                    <a:pt x="34468" y="14557"/>
                  </a:cubicBezTo>
                  <a:cubicBezTo>
                    <a:pt x="36999" y="14557"/>
                    <a:pt x="39531" y="13520"/>
                    <a:pt x="42064" y="10861"/>
                  </a:cubicBezTo>
                  <a:lnTo>
                    <a:pt x="42064" y="7058"/>
                  </a:lnTo>
                  <a:cubicBezTo>
                    <a:pt x="39320" y="10121"/>
                    <a:pt x="36578" y="11280"/>
                    <a:pt x="33837" y="11280"/>
                  </a:cubicBezTo>
                  <a:cubicBezTo>
                    <a:pt x="25287" y="11280"/>
                    <a:pt x="16748" y="0"/>
                    <a:pt x="821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1" name="Google Shape;1181;p32"/>
            <p:cNvSpPr/>
            <p:nvPr/>
          </p:nvSpPr>
          <p:spPr>
            <a:xfrm rot="-5400000" flipH="1">
              <a:off x="-951508" y="1738446"/>
              <a:ext cx="5284395" cy="1681431"/>
            </a:xfrm>
            <a:custGeom>
              <a:avLst/>
              <a:gdLst/>
              <a:ahLst/>
              <a:cxnLst/>
              <a:rect l="l" t="t" r="r" b="b"/>
              <a:pathLst>
                <a:path w="42064" h="16346" extrusionOk="0">
                  <a:moveTo>
                    <a:pt x="7581" y="0"/>
                  </a:moveTo>
                  <a:cubicBezTo>
                    <a:pt x="5054" y="0"/>
                    <a:pt x="2527" y="1037"/>
                    <a:pt x="0" y="3697"/>
                  </a:cubicBezTo>
                  <a:lnTo>
                    <a:pt x="0" y="4664"/>
                  </a:lnTo>
                  <a:cubicBezTo>
                    <a:pt x="2324" y="2373"/>
                    <a:pt x="4648" y="1455"/>
                    <a:pt x="6973" y="1455"/>
                  </a:cubicBezTo>
                  <a:cubicBezTo>
                    <a:pt x="16335" y="1455"/>
                    <a:pt x="25700" y="16345"/>
                    <a:pt x="35077" y="16345"/>
                  </a:cubicBezTo>
                  <a:cubicBezTo>
                    <a:pt x="37405" y="16345"/>
                    <a:pt x="39734" y="15428"/>
                    <a:pt x="42064" y="13137"/>
                  </a:cubicBezTo>
                  <a:lnTo>
                    <a:pt x="42064" y="9334"/>
                  </a:lnTo>
                  <a:cubicBezTo>
                    <a:pt x="39531" y="11993"/>
                    <a:pt x="36999" y="13030"/>
                    <a:pt x="34468" y="13030"/>
                  </a:cubicBezTo>
                  <a:cubicBezTo>
                    <a:pt x="25497" y="13030"/>
                    <a:pt x="16538" y="0"/>
                    <a:pt x="75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2" name="Google Shape;1182;p32"/>
            <p:cNvSpPr/>
            <p:nvPr/>
          </p:nvSpPr>
          <p:spPr>
            <a:xfrm rot="-5153672" flipH="1">
              <a:off x="-2525502" y="2051674"/>
              <a:ext cx="5386341" cy="981529"/>
            </a:xfrm>
            <a:custGeom>
              <a:avLst/>
              <a:gdLst/>
              <a:ahLst/>
              <a:cxnLst/>
              <a:rect l="l" t="t" r="r" b="b"/>
              <a:pathLst>
                <a:path w="42064" h="9892" extrusionOk="0">
                  <a:moveTo>
                    <a:pt x="42064" y="0"/>
                  </a:moveTo>
                  <a:cubicBezTo>
                    <a:pt x="38336" y="5162"/>
                    <a:pt x="34610" y="6811"/>
                    <a:pt x="30887" y="6811"/>
                  </a:cubicBezTo>
                  <a:cubicBezTo>
                    <a:pt x="24306" y="6811"/>
                    <a:pt x="17731" y="1662"/>
                    <a:pt x="11157" y="1662"/>
                  </a:cubicBezTo>
                  <a:cubicBezTo>
                    <a:pt x="7438" y="1662"/>
                    <a:pt x="3719" y="3311"/>
                    <a:pt x="0" y="8473"/>
                  </a:cubicBezTo>
                  <a:lnTo>
                    <a:pt x="0" y="9440"/>
                  </a:lnTo>
                  <a:cubicBezTo>
                    <a:pt x="3447" y="4886"/>
                    <a:pt x="6894" y="3351"/>
                    <a:pt x="10341" y="3351"/>
                  </a:cubicBezTo>
                  <a:cubicBezTo>
                    <a:pt x="17458" y="3351"/>
                    <a:pt x="24578" y="9892"/>
                    <a:pt x="31704" y="9892"/>
                  </a:cubicBezTo>
                  <a:cubicBezTo>
                    <a:pt x="35156" y="9892"/>
                    <a:pt x="38609" y="8358"/>
                    <a:pt x="42064" y="3803"/>
                  </a:cubicBezTo>
                  <a:lnTo>
                    <a:pt x="4206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83" name="Google Shape;1183;p32"/>
          <p:cNvGrpSpPr/>
          <p:nvPr/>
        </p:nvGrpSpPr>
        <p:grpSpPr>
          <a:xfrm>
            <a:off x="-514649" y="-178950"/>
            <a:ext cx="3046054" cy="5442777"/>
            <a:chOff x="-514649" y="-178950"/>
            <a:chExt cx="3046054" cy="5442777"/>
          </a:xfrm>
        </p:grpSpPr>
        <p:sp>
          <p:nvSpPr>
            <p:cNvPr id="1184" name="Google Shape;1184;p32"/>
            <p:cNvSpPr/>
            <p:nvPr/>
          </p:nvSpPr>
          <p:spPr>
            <a:xfrm rot="-5400000" flipH="1">
              <a:off x="-2279192" y="2070392"/>
              <a:ext cx="5284395" cy="1017541"/>
            </a:xfrm>
            <a:custGeom>
              <a:avLst/>
              <a:gdLst/>
              <a:ahLst/>
              <a:cxnLst/>
              <a:rect l="l" t="t" r="r" b="b"/>
              <a:pathLst>
                <a:path w="42064" h="9892" extrusionOk="0">
                  <a:moveTo>
                    <a:pt x="42064" y="0"/>
                  </a:moveTo>
                  <a:cubicBezTo>
                    <a:pt x="38336" y="5162"/>
                    <a:pt x="34610" y="6811"/>
                    <a:pt x="30887" y="6811"/>
                  </a:cubicBezTo>
                  <a:cubicBezTo>
                    <a:pt x="24306" y="6811"/>
                    <a:pt x="17731" y="1662"/>
                    <a:pt x="11157" y="1662"/>
                  </a:cubicBezTo>
                  <a:cubicBezTo>
                    <a:pt x="7438" y="1662"/>
                    <a:pt x="3719" y="3311"/>
                    <a:pt x="0" y="8473"/>
                  </a:cubicBezTo>
                  <a:lnTo>
                    <a:pt x="0" y="9440"/>
                  </a:lnTo>
                  <a:cubicBezTo>
                    <a:pt x="3447" y="4886"/>
                    <a:pt x="6894" y="3351"/>
                    <a:pt x="10341" y="3351"/>
                  </a:cubicBezTo>
                  <a:cubicBezTo>
                    <a:pt x="17458" y="3351"/>
                    <a:pt x="24578" y="9892"/>
                    <a:pt x="31704" y="9892"/>
                  </a:cubicBezTo>
                  <a:cubicBezTo>
                    <a:pt x="35156" y="9892"/>
                    <a:pt x="38609" y="8358"/>
                    <a:pt x="42064" y="3803"/>
                  </a:cubicBezTo>
                  <a:lnTo>
                    <a:pt x="4206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5" name="Google Shape;1185;p32"/>
            <p:cNvSpPr/>
            <p:nvPr/>
          </p:nvSpPr>
          <p:spPr>
            <a:xfrm rot="-5400000" flipH="1">
              <a:off x="-1945393" y="2081296"/>
              <a:ext cx="5284395" cy="995733"/>
            </a:xfrm>
            <a:custGeom>
              <a:avLst/>
              <a:gdLst/>
              <a:ahLst/>
              <a:cxnLst/>
              <a:rect l="l" t="t" r="r" b="b"/>
              <a:pathLst>
                <a:path w="42064" h="9680" extrusionOk="0">
                  <a:moveTo>
                    <a:pt x="10341" y="0"/>
                  </a:moveTo>
                  <a:cubicBezTo>
                    <a:pt x="6894" y="0"/>
                    <a:pt x="3447" y="1535"/>
                    <a:pt x="0" y="6089"/>
                  </a:cubicBezTo>
                  <a:lnTo>
                    <a:pt x="0" y="7090"/>
                  </a:lnTo>
                  <a:cubicBezTo>
                    <a:pt x="3198" y="3078"/>
                    <a:pt x="6395" y="1665"/>
                    <a:pt x="9593" y="1665"/>
                  </a:cubicBezTo>
                  <a:cubicBezTo>
                    <a:pt x="17209" y="1665"/>
                    <a:pt x="24827" y="9679"/>
                    <a:pt x="32453" y="9679"/>
                  </a:cubicBezTo>
                  <a:cubicBezTo>
                    <a:pt x="35655" y="9679"/>
                    <a:pt x="38859" y="8267"/>
                    <a:pt x="42064" y="4255"/>
                  </a:cubicBezTo>
                  <a:lnTo>
                    <a:pt x="42064" y="452"/>
                  </a:lnTo>
                  <a:cubicBezTo>
                    <a:pt x="38609" y="5007"/>
                    <a:pt x="35156" y="6541"/>
                    <a:pt x="31704" y="6541"/>
                  </a:cubicBezTo>
                  <a:cubicBezTo>
                    <a:pt x="24578" y="6541"/>
                    <a:pt x="17458" y="0"/>
                    <a:pt x="1034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6" name="Google Shape;1186;p32"/>
            <p:cNvSpPr/>
            <p:nvPr/>
          </p:nvSpPr>
          <p:spPr>
            <a:xfrm rot="-5400000" flipH="1">
              <a:off x="-1695842" y="2003015"/>
              <a:ext cx="5284395" cy="1152294"/>
            </a:xfrm>
            <a:custGeom>
              <a:avLst/>
              <a:gdLst/>
              <a:ahLst/>
              <a:cxnLst/>
              <a:rect l="l" t="t" r="r" b="b"/>
              <a:pathLst>
                <a:path w="42064" h="11202" extrusionOk="0">
                  <a:moveTo>
                    <a:pt x="9593" y="0"/>
                  </a:moveTo>
                  <a:cubicBezTo>
                    <a:pt x="6395" y="0"/>
                    <a:pt x="3198" y="1413"/>
                    <a:pt x="0" y="5425"/>
                  </a:cubicBezTo>
                  <a:lnTo>
                    <a:pt x="0" y="6392"/>
                  </a:lnTo>
                  <a:cubicBezTo>
                    <a:pt x="2958" y="2885"/>
                    <a:pt x="5917" y="1601"/>
                    <a:pt x="8875" y="1601"/>
                  </a:cubicBezTo>
                  <a:cubicBezTo>
                    <a:pt x="16965" y="1601"/>
                    <a:pt x="25057" y="11201"/>
                    <a:pt x="33157" y="11201"/>
                  </a:cubicBezTo>
                  <a:cubicBezTo>
                    <a:pt x="36125" y="11201"/>
                    <a:pt x="39093" y="9913"/>
                    <a:pt x="42064" y="6392"/>
                  </a:cubicBezTo>
                  <a:lnTo>
                    <a:pt x="42064" y="2590"/>
                  </a:lnTo>
                  <a:cubicBezTo>
                    <a:pt x="38859" y="6602"/>
                    <a:pt x="35655" y="8014"/>
                    <a:pt x="32453" y="8014"/>
                  </a:cubicBezTo>
                  <a:cubicBezTo>
                    <a:pt x="24827" y="8014"/>
                    <a:pt x="17209" y="0"/>
                    <a:pt x="959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7" name="Google Shape;1187;p32"/>
            <p:cNvSpPr/>
            <p:nvPr/>
          </p:nvSpPr>
          <p:spPr>
            <a:xfrm rot="-5400000" flipH="1">
              <a:off x="-1448810" y="1919232"/>
              <a:ext cx="5284395" cy="1319861"/>
            </a:xfrm>
            <a:custGeom>
              <a:avLst/>
              <a:gdLst/>
              <a:ahLst/>
              <a:cxnLst/>
              <a:rect l="l" t="t" r="r" b="b"/>
              <a:pathLst>
                <a:path w="42064" h="12831" extrusionOk="0">
                  <a:moveTo>
                    <a:pt x="8882" y="0"/>
                  </a:moveTo>
                  <a:cubicBezTo>
                    <a:pt x="5921" y="0"/>
                    <a:pt x="2961" y="1288"/>
                    <a:pt x="0" y="4805"/>
                  </a:cubicBezTo>
                  <a:lnTo>
                    <a:pt x="0" y="5773"/>
                  </a:lnTo>
                  <a:cubicBezTo>
                    <a:pt x="2737" y="2710"/>
                    <a:pt x="5474" y="1550"/>
                    <a:pt x="8211" y="1550"/>
                  </a:cubicBezTo>
                  <a:cubicBezTo>
                    <a:pt x="16748" y="1550"/>
                    <a:pt x="25287" y="12830"/>
                    <a:pt x="33837" y="12830"/>
                  </a:cubicBezTo>
                  <a:cubicBezTo>
                    <a:pt x="36578" y="12830"/>
                    <a:pt x="39320" y="11671"/>
                    <a:pt x="42064" y="8608"/>
                  </a:cubicBezTo>
                  <a:lnTo>
                    <a:pt x="42064" y="4805"/>
                  </a:lnTo>
                  <a:cubicBezTo>
                    <a:pt x="39096" y="8323"/>
                    <a:pt x="36130" y="9611"/>
                    <a:pt x="33165" y="9611"/>
                  </a:cubicBezTo>
                  <a:cubicBezTo>
                    <a:pt x="25064" y="9611"/>
                    <a:pt x="16972" y="0"/>
                    <a:pt x="888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8" name="Google Shape;1188;p32"/>
            <p:cNvSpPr/>
            <p:nvPr/>
          </p:nvSpPr>
          <p:spPr>
            <a:xfrm rot="-5400000" flipH="1">
              <a:off x="-1200596" y="1830459"/>
              <a:ext cx="5284395" cy="1497406"/>
            </a:xfrm>
            <a:custGeom>
              <a:avLst/>
              <a:gdLst/>
              <a:ahLst/>
              <a:cxnLst/>
              <a:rect l="l" t="t" r="r" b="b"/>
              <a:pathLst>
                <a:path w="42064" h="14557" extrusionOk="0">
                  <a:moveTo>
                    <a:pt x="8211" y="0"/>
                  </a:moveTo>
                  <a:cubicBezTo>
                    <a:pt x="5474" y="0"/>
                    <a:pt x="2737" y="1160"/>
                    <a:pt x="0" y="4223"/>
                  </a:cubicBezTo>
                  <a:lnTo>
                    <a:pt x="0" y="5224"/>
                  </a:lnTo>
                  <a:cubicBezTo>
                    <a:pt x="2527" y="2564"/>
                    <a:pt x="5054" y="1527"/>
                    <a:pt x="7581" y="1527"/>
                  </a:cubicBezTo>
                  <a:cubicBezTo>
                    <a:pt x="16538" y="1527"/>
                    <a:pt x="25497" y="14557"/>
                    <a:pt x="34468" y="14557"/>
                  </a:cubicBezTo>
                  <a:cubicBezTo>
                    <a:pt x="36999" y="14557"/>
                    <a:pt x="39531" y="13520"/>
                    <a:pt x="42064" y="10861"/>
                  </a:cubicBezTo>
                  <a:lnTo>
                    <a:pt x="42064" y="7058"/>
                  </a:lnTo>
                  <a:cubicBezTo>
                    <a:pt x="39320" y="10121"/>
                    <a:pt x="36578" y="11280"/>
                    <a:pt x="33837" y="11280"/>
                  </a:cubicBezTo>
                  <a:cubicBezTo>
                    <a:pt x="25287" y="11280"/>
                    <a:pt x="16748" y="0"/>
                    <a:pt x="8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9" name="Google Shape;1189;p32"/>
            <p:cNvSpPr/>
            <p:nvPr/>
          </p:nvSpPr>
          <p:spPr>
            <a:xfrm rot="-5400000" flipH="1">
              <a:off x="-951508" y="1738446"/>
              <a:ext cx="5284395" cy="1681431"/>
            </a:xfrm>
            <a:custGeom>
              <a:avLst/>
              <a:gdLst/>
              <a:ahLst/>
              <a:cxnLst/>
              <a:rect l="l" t="t" r="r" b="b"/>
              <a:pathLst>
                <a:path w="42064" h="16346" extrusionOk="0">
                  <a:moveTo>
                    <a:pt x="7581" y="0"/>
                  </a:moveTo>
                  <a:cubicBezTo>
                    <a:pt x="5054" y="0"/>
                    <a:pt x="2527" y="1037"/>
                    <a:pt x="0" y="3697"/>
                  </a:cubicBezTo>
                  <a:lnTo>
                    <a:pt x="0" y="4664"/>
                  </a:lnTo>
                  <a:cubicBezTo>
                    <a:pt x="2324" y="2373"/>
                    <a:pt x="4648" y="1455"/>
                    <a:pt x="6973" y="1455"/>
                  </a:cubicBezTo>
                  <a:cubicBezTo>
                    <a:pt x="16335" y="1455"/>
                    <a:pt x="25700" y="16345"/>
                    <a:pt x="35077" y="16345"/>
                  </a:cubicBezTo>
                  <a:cubicBezTo>
                    <a:pt x="37405" y="16345"/>
                    <a:pt x="39734" y="15428"/>
                    <a:pt x="42064" y="13137"/>
                  </a:cubicBezTo>
                  <a:lnTo>
                    <a:pt x="42064" y="9334"/>
                  </a:lnTo>
                  <a:cubicBezTo>
                    <a:pt x="39531" y="11993"/>
                    <a:pt x="36999" y="13030"/>
                    <a:pt x="34468" y="13030"/>
                  </a:cubicBezTo>
                  <a:cubicBezTo>
                    <a:pt x="25497" y="13030"/>
                    <a:pt x="16538" y="0"/>
                    <a:pt x="758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0" name="Google Shape;1190;p32"/>
            <p:cNvSpPr/>
            <p:nvPr/>
          </p:nvSpPr>
          <p:spPr>
            <a:xfrm rot="-5153672" flipH="1">
              <a:off x="-2525502" y="2051674"/>
              <a:ext cx="5386341" cy="981529"/>
            </a:xfrm>
            <a:custGeom>
              <a:avLst/>
              <a:gdLst/>
              <a:ahLst/>
              <a:cxnLst/>
              <a:rect l="l" t="t" r="r" b="b"/>
              <a:pathLst>
                <a:path w="42064" h="9892" extrusionOk="0">
                  <a:moveTo>
                    <a:pt x="42064" y="0"/>
                  </a:moveTo>
                  <a:cubicBezTo>
                    <a:pt x="38336" y="5162"/>
                    <a:pt x="34610" y="6811"/>
                    <a:pt x="30887" y="6811"/>
                  </a:cubicBezTo>
                  <a:cubicBezTo>
                    <a:pt x="24306" y="6811"/>
                    <a:pt x="17731" y="1662"/>
                    <a:pt x="11157" y="1662"/>
                  </a:cubicBezTo>
                  <a:cubicBezTo>
                    <a:pt x="7438" y="1662"/>
                    <a:pt x="3719" y="3311"/>
                    <a:pt x="0" y="8473"/>
                  </a:cubicBezTo>
                  <a:lnTo>
                    <a:pt x="0" y="9440"/>
                  </a:lnTo>
                  <a:cubicBezTo>
                    <a:pt x="3447" y="4886"/>
                    <a:pt x="6894" y="3351"/>
                    <a:pt x="10341" y="3351"/>
                  </a:cubicBezTo>
                  <a:cubicBezTo>
                    <a:pt x="17458" y="3351"/>
                    <a:pt x="24578" y="9892"/>
                    <a:pt x="31704" y="9892"/>
                  </a:cubicBezTo>
                  <a:cubicBezTo>
                    <a:pt x="35156" y="9892"/>
                    <a:pt x="38609" y="8358"/>
                    <a:pt x="42064" y="3803"/>
                  </a:cubicBezTo>
                  <a:lnTo>
                    <a:pt x="4206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91" name="Google Shape;1191;p32"/>
          <p:cNvSpPr/>
          <p:nvPr/>
        </p:nvSpPr>
        <p:spPr>
          <a:xfrm rot="-636976">
            <a:off x="1699303" y="4237040"/>
            <a:ext cx="492391" cy="482419"/>
          </a:xfrm>
          <a:custGeom>
            <a:avLst/>
            <a:gdLst/>
            <a:ahLst/>
            <a:cxnLst/>
            <a:rect l="l" t="t" r="r" b="b"/>
            <a:pathLst>
              <a:path w="21035" h="20609" extrusionOk="0">
                <a:moveTo>
                  <a:pt x="15928" y="0"/>
                </a:moveTo>
                <a:lnTo>
                  <a:pt x="9727" y="4013"/>
                </a:lnTo>
                <a:lnTo>
                  <a:pt x="2919" y="1156"/>
                </a:lnTo>
                <a:lnTo>
                  <a:pt x="4803" y="8298"/>
                </a:lnTo>
                <a:lnTo>
                  <a:pt x="1" y="13891"/>
                </a:lnTo>
                <a:lnTo>
                  <a:pt x="7356" y="14286"/>
                </a:lnTo>
                <a:lnTo>
                  <a:pt x="11186" y="20609"/>
                </a:lnTo>
                <a:lnTo>
                  <a:pt x="13861" y="13709"/>
                </a:lnTo>
                <a:lnTo>
                  <a:pt x="21034" y="12007"/>
                </a:lnTo>
                <a:lnTo>
                  <a:pt x="15320" y="7356"/>
                </a:lnTo>
                <a:lnTo>
                  <a:pt x="15928"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2" name="Google Shape;1192;p32"/>
          <p:cNvSpPr/>
          <p:nvPr/>
        </p:nvSpPr>
        <p:spPr>
          <a:xfrm>
            <a:off x="8260458" y="2924798"/>
            <a:ext cx="212147" cy="207559"/>
          </a:xfrm>
          <a:custGeom>
            <a:avLst/>
            <a:gdLst/>
            <a:ahLst/>
            <a:cxnLst/>
            <a:rect l="l" t="t" r="r" b="b"/>
            <a:pathLst>
              <a:path w="9849" h="9636" extrusionOk="0">
                <a:moveTo>
                  <a:pt x="7447" y="1"/>
                </a:moveTo>
                <a:lnTo>
                  <a:pt x="4529" y="1855"/>
                </a:lnTo>
                <a:lnTo>
                  <a:pt x="1368" y="548"/>
                </a:lnTo>
                <a:lnTo>
                  <a:pt x="1368" y="548"/>
                </a:lnTo>
                <a:lnTo>
                  <a:pt x="2250" y="3861"/>
                </a:lnTo>
                <a:lnTo>
                  <a:pt x="0" y="6475"/>
                </a:lnTo>
                <a:lnTo>
                  <a:pt x="3435" y="6688"/>
                </a:lnTo>
                <a:lnTo>
                  <a:pt x="5229" y="9636"/>
                </a:lnTo>
                <a:lnTo>
                  <a:pt x="6475" y="6414"/>
                </a:lnTo>
                <a:lnTo>
                  <a:pt x="9849" y="5624"/>
                </a:lnTo>
                <a:lnTo>
                  <a:pt x="7174" y="3435"/>
                </a:lnTo>
                <a:lnTo>
                  <a:pt x="7447"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3" name="Google Shape;1193;p32"/>
          <p:cNvSpPr/>
          <p:nvPr/>
        </p:nvSpPr>
        <p:spPr>
          <a:xfrm>
            <a:off x="424753" y="2624016"/>
            <a:ext cx="307430" cy="300770"/>
          </a:xfrm>
          <a:custGeom>
            <a:avLst/>
            <a:gdLst/>
            <a:ahLst/>
            <a:cxnLst/>
            <a:rect l="l" t="t" r="r" b="b"/>
            <a:pathLst>
              <a:path w="11217" h="10974" extrusionOk="0">
                <a:moveTo>
                  <a:pt x="8481" y="1"/>
                </a:moveTo>
                <a:lnTo>
                  <a:pt x="5168" y="2129"/>
                </a:lnTo>
                <a:lnTo>
                  <a:pt x="1551" y="639"/>
                </a:lnTo>
                <a:lnTo>
                  <a:pt x="2554" y="4439"/>
                </a:lnTo>
                <a:lnTo>
                  <a:pt x="1" y="7417"/>
                </a:lnTo>
                <a:lnTo>
                  <a:pt x="3922" y="7630"/>
                </a:lnTo>
                <a:lnTo>
                  <a:pt x="5958" y="10974"/>
                </a:lnTo>
                <a:lnTo>
                  <a:pt x="7387" y="7326"/>
                </a:lnTo>
                <a:lnTo>
                  <a:pt x="11217" y="6414"/>
                </a:lnTo>
                <a:lnTo>
                  <a:pt x="8177" y="3922"/>
                </a:lnTo>
                <a:lnTo>
                  <a:pt x="8481"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4" name="Google Shape;1194;p32"/>
          <p:cNvSpPr/>
          <p:nvPr/>
        </p:nvSpPr>
        <p:spPr>
          <a:xfrm>
            <a:off x="7064465" y="3819272"/>
            <a:ext cx="360738" cy="376579"/>
          </a:xfrm>
          <a:custGeom>
            <a:avLst/>
            <a:gdLst/>
            <a:ahLst/>
            <a:cxnLst/>
            <a:rect l="l" t="t" r="r" b="b"/>
            <a:pathLst>
              <a:path w="13162" h="13740" extrusionOk="0">
                <a:moveTo>
                  <a:pt x="4894" y="1"/>
                </a:moveTo>
                <a:lnTo>
                  <a:pt x="4286" y="4742"/>
                </a:lnTo>
                <a:lnTo>
                  <a:pt x="1" y="6931"/>
                </a:lnTo>
                <a:lnTo>
                  <a:pt x="4347" y="8998"/>
                </a:lnTo>
                <a:lnTo>
                  <a:pt x="5107" y="13739"/>
                </a:lnTo>
                <a:lnTo>
                  <a:pt x="8390" y="10244"/>
                </a:lnTo>
                <a:lnTo>
                  <a:pt x="13162" y="10973"/>
                </a:lnTo>
                <a:lnTo>
                  <a:pt x="13162" y="10973"/>
                </a:lnTo>
                <a:lnTo>
                  <a:pt x="10852" y="6779"/>
                </a:lnTo>
                <a:lnTo>
                  <a:pt x="13010" y="2493"/>
                </a:lnTo>
                <a:lnTo>
                  <a:pt x="8299" y="3375"/>
                </a:lnTo>
                <a:lnTo>
                  <a:pt x="4894"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5" name="Google Shape;1195;p32"/>
          <p:cNvSpPr/>
          <p:nvPr/>
        </p:nvSpPr>
        <p:spPr>
          <a:xfrm>
            <a:off x="1659080" y="3158002"/>
            <a:ext cx="133310" cy="129994"/>
          </a:xfrm>
          <a:custGeom>
            <a:avLst/>
            <a:gdLst/>
            <a:ahLst/>
            <a:cxnLst/>
            <a:rect l="l" t="t" r="r" b="b"/>
            <a:pathLst>
              <a:path w="4864" h="4743" extrusionOk="0">
                <a:moveTo>
                  <a:pt x="3679" y="0"/>
                </a:moveTo>
                <a:lnTo>
                  <a:pt x="2250" y="912"/>
                </a:lnTo>
                <a:lnTo>
                  <a:pt x="700" y="274"/>
                </a:lnTo>
                <a:lnTo>
                  <a:pt x="1125" y="1915"/>
                </a:lnTo>
                <a:lnTo>
                  <a:pt x="1" y="3192"/>
                </a:lnTo>
                <a:lnTo>
                  <a:pt x="1703" y="3283"/>
                </a:lnTo>
                <a:lnTo>
                  <a:pt x="2584" y="4742"/>
                </a:lnTo>
                <a:lnTo>
                  <a:pt x="3192" y="3162"/>
                </a:lnTo>
                <a:lnTo>
                  <a:pt x="4864" y="2766"/>
                </a:lnTo>
                <a:lnTo>
                  <a:pt x="3527" y="1703"/>
                </a:lnTo>
                <a:lnTo>
                  <a:pt x="3679"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6" name="Google Shape;1196;p32"/>
          <p:cNvSpPr/>
          <p:nvPr/>
        </p:nvSpPr>
        <p:spPr>
          <a:xfrm>
            <a:off x="271040" y="697141"/>
            <a:ext cx="307431" cy="321656"/>
          </a:xfrm>
          <a:custGeom>
            <a:avLst/>
            <a:gdLst/>
            <a:ahLst/>
            <a:cxnLst/>
            <a:rect l="l" t="t" r="r" b="b"/>
            <a:pathLst>
              <a:path w="13162" h="13771" extrusionOk="0">
                <a:moveTo>
                  <a:pt x="4894" y="1"/>
                </a:moveTo>
                <a:lnTo>
                  <a:pt x="4286" y="4773"/>
                </a:lnTo>
                <a:lnTo>
                  <a:pt x="0" y="6962"/>
                </a:lnTo>
                <a:lnTo>
                  <a:pt x="4347" y="9028"/>
                </a:lnTo>
                <a:lnTo>
                  <a:pt x="5107" y="13770"/>
                </a:lnTo>
                <a:lnTo>
                  <a:pt x="8420" y="10275"/>
                </a:lnTo>
                <a:lnTo>
                  <a:pt x="13162" y="11004"/>
                </a:lnTo>
                <a:lnTo>
                  <a:pt x="10852" y="6779"/>
                </a:lnTo>
                <a:lnTo>
                  <a:pt x="13010" y="2493"/>
                </a:lnTo>
                <a:lnTo>
                  <a:pt x="8298" y="3405"/>
                </a:lnTo>
                <a:lnTo>
                  <a:pt x="4894"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7" name="Google Shape;1197;p32"/>
          <p:cNvSpPr/>
          <p:nvPr/>
        </p:nvSpPr>
        <p:spPr>
          <a:xfrm>
            <a:off x="8231568" y="388065"/>
            <a:ext cx="269936" cy="264099"/>
          </a:xfrm>
          <a:custGeom>
            <a:avLst/>
            <a:gdLst/>
            <a:ahLst/>
            <a:cxnLst/>
            <a:rect l="l" t="t" r="r" b="b"/>
            <a:pathLst>
              <a:path w="9849" h="9636" extrusionOk="0">
                <a:moveTo>
                  <a:pt x="7447" y="0"/>
                </a:moveTo>
                <a:lnTo>
                  <a:pt x="4560" y="1854"/>
                </a:lnTo>
                <a:lnTo>
                  <a:pt x="1368" y="547"/>
                </a:lnTo>
                <a:lnTo>
                  <a:pt x="2250" y="3860"/>
                </a:lnTo>
                <a:lnTo>
                  <a:pt x="0" y="6505"/>
                </a:lnTo>
                <a:lnTo>
                  <a:pt x="3435" y="6687"/>
                </a:lnTo>
                <a:lnTo>
                  <a:pt x="5259" y="9636"/>
                </a:lnTo>
                <a:lnTo>
                  <a:pt x="6505" y="6414"/>
                </a:lnTo>
                <a:lnTo>
                  <a:pt x="9849" y="5623"/>
                </a:lnTo>
                <a:lnTo>
                  <a:pt x="7174" y="3435"/>
                </a:lnTo>
                <a:lnTo>
                  <a:pt x="7447"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8" name="Google Shape;1198;p32"/>
          <p:cNvSpPr/>
          <p:nvPr/>
        </p:nvSpPr>
        <p:spPr>
          <a:xfrm rot="-636691">
            <a:off x="6198713" y="-120356"/>
            <a:ext cx="478045" cy="468414"/>
          </a:xfrm>
          <a:custGeom>
            <a:avLst/>
            <a:gdLst/>
            <a:ahLst/>
            <a:cxnLst/>
            <a:rect l="l" t="t" r="r" b="b"/>
            <a:pathLst>
              <a:path w="21035" h="20609" extrusionOk="0">
                <a:moveTo>
                  <a:pt x="15928" y="0"/>
                </a:moveTo>
                <a:lnTo>
                  <a:pt x="9727" y="4013"/>
                </a:lnTo>
                <a:lnTo>
                  <a:pt x="2919" y="1156"/>
                </a:lnTo>
                <a:lnTo>
                  <a:pt x="4803" y="8298"/>
                </a:lnTo>
                <a:lnTo>
                  <a:pt x="1" y="13891"/>
                </a:lnTo>
                <a:lnTo>
                  <a:pt x="7356" y="14286"/>
                </a:lnTo>
                <a:lnTo>
                  <a:pt x="11186" y="20609"/>
                </a:lnTo>
                <a:lnTo>
                  <a:pt x="13861" y="13709"/>
                </a:lnTo>
                <a:lnTo>
                  <a:pt x="21034" y="12007"/>
                </a:lnTo>
                <a:lnTo>
                  <a:pt x="15320" y="7356"/>
                </a:lnTo>
                <a:lnTo>
                  <a:pt x="15928"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9" name="Google Shape;1199;p32"/>
          <p:cNvSpPr/>
          <p:nvPr/>
        </p:nvSpPr>
        <p:spPr>
          <a:xfrm>
            <a:off x="4031652" y="232724"/>
            <a:ext cx="159280" cy="155348"/>
          </a:xfrm>
          <a:custGeom>
            <a:avLst/>
            <a:gdLst/>
            <a:ahLst/>
            <a:cxnLst/>
            <a:rect l="l" t="t" r="r" b="b"/>
            <a:pathLst>
              <a:path w="4834" h="4742" extrusionOk="0">
                <a:moveTo>
                  <a:pt x="3648" y="0"/>
                </a:moveTo>
                <a:lnTo>
                  <a:pt x="2219" y="912"/>
                </a:lnTo>
                <a:lnTo>
                  <a:pt x="669" y="274"/>
                </a:lnTo>
                <a:lnTo>
                  <a:pt x="669" y="274"/>
                </a:lnTo>
                <a:lnTo>
                  <a:pt x="1094" y="1915"/>
                </a:lnTo>
                <a:lnTo>
                  <a:pt x="0" y="3192"/>
                </a:lnTo>
                <a:lnTo>
                  <a:pt x="1672" y="3283"/>
                </a:lnTo>
                <a:lnTo>
                  <a:pt x="2553" y="4742"/>
                </a:lnTo>
                <a:lnTo>
                  <a:pt x="3192" y="3161"/>
                </a:lnTo>
                <a:lnTo>
                  <a:pt x="4833" y="2766"/>
                </a:lnTo>
                <a:lnTo>
                  <a:pt x="3526" y="1702"/>
                </a:lnTo>
                <a:lnTo>
                  <a:pt x="3648"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32"/>
          <p:cNvSpPr/>
          <p:nvPr/>
        </p:nvSpPr>
        <p:spPr>
          <a:xfrm>
            <a:off x="1866356" y="78433"/>
            <a:ext cx="158289" cy="154294"/>
          </a:xfrm>
          <a:custGeom>
            <a:avLst/>
            <a:gdLst/>
            <a:ahLst/>
            <a:cxnLst/>
            <a:rect l="l" t="t" r="r" b="b"/>
            <a:pathLst>
              <a:path w="4834" h="4712" extrusionOk="0">
                <a:moveTo>
                  <a:pt x="3648" y="1"/>
                </a:moveTo>
                <a:lnTo>
                  <a:pt x="2219" y="912"/>
                </a:lnTo>
                <a:lnTo>
                  <a:pt x="669" y="244"/>
                </a:lnTo>
                <a:lnTo>
                  <a:pt x="669" y="244"/>
                </a:lnTo>
                <a:lnTo>
                  <a:pt x="1094" y="1885"/>
                </a:lnTo>
                <a:lnTo>
                  <a:pt x="0" y="3192"/>
                </a:lnTo>
                <a:lnTo>
                  <a:pt x="1672" y="3283"/>
                </a:lnTo>
                <a:lnTo>
                  <a:pt x="2553" y="4712"/>
                </a:lnTo>
                <a:lnTo>
                  <a:pt x="3161" y="3131"/>
                </a:lnTo>
                <a:lnTo>
                  <a:pt x="4833" y="2736"/>
                </a:lnTo>
                <a:lnTo>
                  <a:pt x="3496" y="1672"/>
                </a:lnTo>
                <a:lnTo>
                  <a:pt x="364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1FDFF"/>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0025" y="227975"/>
            <a:ext cx="7028400" cy="5115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Clr>
                <a:srgbClr val="434343"/>
              </a:buClr>
              <a:buSzPts val="3600"/>
              <a:buFont typeface="Gochi Hand"/>
              <a:buNone/>
              <a:defRPr sz="3600">
                <a:solidFill>
                  <a:srgbClr val="434343"/>
                </a:solidFill>
                <a:latin typeface="Gochi Hand"/>
                <a:ea typeface="Gochi Hand"/>
                <a:cs typeface="Gochi Hand"/>
                <a:sym typeface="Gochi Hand"/>
              </a:defRPr>
            </a:lvl1pPr>
            <a:lvl2pPr lvl="1" algn="ctr">
              <a:spcBef>
                <a:spcPts val="0"/>
              </a:spcBef>
              <a:spcAft>
                <a:spcPts val="0"/>
              </a:spcAft>
              <a:buClr>
                <a:srgbClr val="434343"/>
              </a:buClr>
              <a:buSzPts val="3600"/>
              <a:buFont typeface="Gochi Hand"/>
              <a:buNone/>
              <a:defRPr sz="3600">
                <a:solidFill>
                  <a:srgbClr val="434343"/>
                </a:solidFill>
                <a:latin typeface="Gochi Hand"/>
                <a:ea typeface="Gochi Hand"/>
                <a:cs typeface="Gochi Hand"/>
                <a:sym typeface="Gochi Hand"/>
              </a:defRPr>
            </a:lvl2pPr>
            <a:lvl3pPr lvl="2" algn="ctr">
              <a:spcBef>
                <a:spcPts val="0"/>
              </a:spcBef>
              <a:spcAft>
                <a:spcPts val="0"/>
              </a:spcAft>
              <a:buClr>
                <a:srgbClr val="434343"/>
              </a:buClr>
              <a:buSzPts val="3600"/>
              <a:buFont typeface="Gochi Hand"/>
              <a:buNone/>
              <a:defRPr sz="3600">
                <a:solidFill>
                  <a:srgbClr val="434343"/>
                </a:solidFill>
                <a:latin typeface="Gochi Hand"/>
                <a:ea typeface="Gochi Hand"/>
                <a:cs typeface="Gochi Hand"/>
                <a:sym typeface="Gochi Hand"/>
              </a:defRPr>
            </a:lvl3pPr>
            <a:lvl4pPr lvl="3" algn="ctr">
              <a:spcBef>
                <a:spcPts val="0"/>
              </a:spcBef>
              <a:spcAft>
                <a:spcPts val="0"/>
              </a:spcAft>
              <a:buClr>
                <a:srgbClr val="434343"/>
              </a:buClr>
              <a:buSzPts val="3600"/>
              <a:buFont typeface="Gochi Hand"/>
              <a:buNone/>
              <a:defRPr sz="3600">
                <a:solidFill>
                  <a:srgbClr val="434343"/>
                </a:solidFill>
                <a:latin typeface="Gochi Hand"/>
                <a:ea typeface="Gochi Hand"/>
                <a:cs typeface="Gochi Hand"/>
                <a:sym typeface="Gochi Hand"/>
              </a:defRPr>
            </a:lvl4pPr>
            <a:lvl5pPr lvl="4" algn="ctr">
              <a:spcBef>
                <a:spcPts val="0"/>
              </a:spcBef>
              <a:spcAft>
                <a:spcPts val="0"/>
              </a:spcAft>
              <a:buClr>
                <a:srgbClr val="434343"/>
              </a:buClr>
              <a:buSzPts val="3600"/>
              <a:buFont typeface="Gochi Hand"/>
              <a:buNone/>
              <a:defRPr sz="3600">
                <a:solidFill>
                  <a:srgbClr val="434343"/>
                </a:solidFill>
                <a:latin typeface="Gochi Hand"/>
                <a:ea typeface="Gochi Hand"/>
                <a:cs typeface="Gochi Hand"/>
                <a:sym typeface="Gochi Hand"/>
              </a:defRPr>
            </a:lvl5pPr>
            <a:lvl6pPr lvl="5" algn="ctr">
              <a:spcBef>
                <a:spcPts val="0"/>
              </a:spcBef>
              <a:spcAft>
                <a:spcPts val="0"/>
              </a:spcAft>
              <a:buClr>
                <a:srgbClr val="434343"/>
              </a:buClr>
              <a:buSzPts val="3600"/>
              <a:buFont typeface="Gochi Hand"/>
              <a:buNone/>
              <a:defRPr sz="3600">
                <a:solidFill>
                  <a:srgbClr val="434343"/>
                </a:solidFill>
                <a:latin typeface="Gochi Hand"/>
                <a:ea typeface="Gochi Hand"/>
                <a:cs typeface="Gochi Hand"/>
                <a:sym typeface="Gochi Hand"/>
              </a:defRPr>
            </a:lvl6pPr>
            <a:lvl7pPr lvl="6" algn="ctr">
              <a:spcBef>
                <a:spcPts val="0"/>
              </a:spcBef>
              <a:spcAft>
                <a:spcPts val="0"/>
              </a:spcAft>
              <a:buClr>
                <a:srgbClr val="434343"/>
              </a:buClr>
              <a:buSzPts val="3600"/>
              <a:buFont typeface="Gochi Hand"/>
              <a:buNone/>
              <a:defRPr sz="3600">
                <a:solidFill>
                  <a:srgbClr val="434343"/>
                </a:solidFill>
                <a:latin typeface="Gochi Hand"/>
                <a:ea typeface="Gochi Hand"/>
                <a:cs typeface="Gochi Hand"/>
                <a:sym typeface="Gochi Hand"/>
              </a:defRPr>
            </a:lvl7pPr>
            <a:lvl8pPr lvl="7" algn="ctr">
              <a:spcBef>
                <a:spcPts val="0"/>
              </a:spcBef>
              <a:spcAft>
                <a:spcPts val="0"/>
              </a:spcAft>
              <a:buClr>
                <a:srgbClr val="434343"/>
              </a:buClr>
              <a:buSzPts val="3600"/>
              <a:buFont typeface="Gochi Hand"/>
              <a:buNone/>
              <a:defRPr sz="3600">
                <a:solidFill>
                  <a:srgbClr val="434343"/>
                </a:solidFill>
                <a:latin typeface="Gochi Hand"/>
                <a:ea typeface="Gochi Hand"/>
                <a:cs typeface="Gochi Hand"/>
                <a:sym typeface="Gochi Hand"/>
              </a:defRPr>
            </a:lvl8pPr>
            <a:lvl9pPr lvl="8" algn="ctr">
              <a:spcBef>
                <a:spcPts val="0"/>
              </a:spcBef>
              <a:spcAft>
                <a:spcPts val="0"/>
              </a:spcAft>
              <a:buClr>
                <a:srgbClr val="434343"/>
              </a:buClr>
              <a:buSzPts val="3600"/>
              <a:buFont typeface="Gochi Hand"/>
              <a:buNone/>
              <a:defRPr sz="3600">
                <a:solidFill>
                  <a:srgbClr val="434343"/>
                </a:solidFill>
                <a:latin typeface="Gochi Hand"/>
                <a:ea typeface="Gochi Hand"/>
                <a:cs typeface="Gochi Hand"/>
                <a:sym typeface="Gochi Hand"/>
              </a:defRPr>
            </a:lvl9pPr>
          </a:lstStyle>
          <a:p>
            <a:endParaRPr/>
          </a:p>
        </p:txBody>
      </p:sp>
      <p:sp>
        <p:nvSpPr>
          <p:cNvPr id="7" name="Google Shape;7;p1"/>
          <p:cNvSpPr txBox="1">
            <a:spLocks noGrp="1"/>
          </p:cNvSpPr>
          <p:nvPr>
            <p:ph type="body" idx="1"/>
          </p:nvPr>
        </p:nvSpPr>
        <p:spPr>
          <a:xfrm>
            <a:off x="830025" y="1866700"/>
            <a:ext cx="4433100" cy="17619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Clr>
                <a:srgbClr val="434343"/>
              </a:buClr>
              <a:buSzPts val="1400"/>
              <a:buFont typeface="Ubuntu"/>
              <a:buChar char="●"/>
              <a:defRPr>
                <a:solidFill>
                  <a:srgbClr val="434343"/>
                </a:solidFill>
                <a:latin typeface="Ubuntu"/>
                <a:ea typeface="Ubuntu"/>
                <a:cs typeface="Ubuntu"/>
                <a:sym typeface="Ubuntu"/>
              </a:defRPr>
            </a:lvl1pPr>
            <a:lvl2pPr marL="914400" lvl="1" indent="-317500">
              <a:spcBef>
                <a:spcPts val="0"/>
              </a:spcBef>
              <a:spcAft>
                <a:spcPts val="0"/>
              </a:spcAft>
              <a:buClr>
                <a:srgbClr val="434343"/>
              </a:buClr>
              <a:buSzPts val="1400"/>
              <a:buFont typeface="Ubuntu"/>
              <a:buChar char="○"/>
              <a:defRPr>
                <a:solidFill>
                  <a:srgbClr val="434343"/>
                </a:solidFill>
                <a:latin typeface="Ubuntu"/>
                <a:ea typeface="Ubuntu"/>
                <a:cs typeface="Ubuntu"/>
                <a:sym typeface="Ubuntu"/>
              </a:defRPr>
            </a:lvl2pPr>
            <a:lvl3pPr marL="1371600" lvl="2" indent="-317500">
              <a:spcBef>
                <a:spcPts val="0"/>
              </a:spcBef>
              <a:spcAft>
                <a:spcPts val="0"/>
              </a:spcAft>
              <a:buClr>
                <a:srgbClr val="434343"/>
              </a:buClr>
              <a:buSzPts val="1400"/>
              <a:buFont typeface="Ubuntu"/>
              <a:buChar char="■"/>
              <a:defRPr>
                <a:solidFill>
                  <a:srgbClr val="434343"/>
                </a:solidFill>
                <a:latin typeface="Ubuntu"/>
                <a:ea typeface="Ubuntu"/>
                <a:cs typeface="Ubuntu"/>
                <a:sym typeface="Ubuntu"/>
              </a:defRPr>
            </a:lvl3pPr>
            <a:lvl4pPr marL="1828800" lvl="3" indent="-317500">
              <a:spcBef>
                <a:spcPts val="0"/>
              </a:spcBef>
              <a:spcAft>
                <a:spcPts val="0"/>
              </a:spcAft>
              <a:buClr>
                <a:srgbClr val="434343"/>
              </a:buClr>
              <a:buSzPts val="1400"/>
              <a:buFont typeface="Ubuntu"/>
              <a:buChar char="●"/>
              <a:defRPr>
                <a:solidFill>
                  <a:srgbClr val="434343"/>
                </a:solidFill>
                <a:latin typeface="Ubuntu"/>
                <a:ea typeface="Ubuntu"/>
                <a:cs typeface="Ubuntu"/>
                <a:sym typeface="Ubuntu"/>
              </a:defRPr>
            </a:lvl4pPr>
            <a:lvl5pPr marL="2286000" lvl="4" indent="-317500">
              <a:spcBef>
                <a:spcPts val="0"/>
              </a:spcBef>
              <a:spcAft>
                <a:spcPts val="0"/>
              </a:spcAft>
              <a:buClr>
                <a:srgbClr val="434343"/>
              </a:buClr>
              <a:buSzPts val="1400"/>
              <a:buFont typeface="Ubuntu"/>
              <a:buChar char="○"/>
              <a:defRPr>
                <a:solidFill>
                  <a:srgbClr val="434343"/>
                </a:solidFill>
                <a:latin typeface="Ubuntu"/>
                <a:ea typeface="Ubuntu"/>
                <a:cs typeface="Ubuntu"/>
                <a:sym typeface="Ubuntu"/>
              </a:defRPr>
            </a:lvl5pPr>
            <a:lvl6pPr marL="2743200" lvl="5" indent="-317500">
              <a:spcBef>
                <a:spcPts val="0"/>
              </a:spcBef>
              <a:spcAft>
                <a:spcPts val="0"/>
              </a:spcAft>
              <a:buClr>
                <a:srgbClr val="434343"/>
              </a:buClr>
              <a:buSzPts val="1400"/>
              <a:buFont typeface="Ubuntu"/>
              <a:buChar char="■"/>
              <a:defRPr>
                <a:solidFill>
                  <a:srgbClr val="434343"/>
                </a:solidFill>
                <a:latin typeface="Ubuntu"/>
                <a:ea typeface="Ubuntu"/>
                <a:cs typeface="Ubuntu"/>
                <a:sym typeface="Ubuntu"/>
              </a:defRPr>
            </a:lvl6pPr>
            <a:lvl7pPr marL="3200400" lvl="6" indent="-317500">
              <a:spcBef>
                <a:spcPts val="0"/>
              </a:spcBef>
              <a:spcAft>
                <a:spcPts val="0"/>
              </a:spcAft>
              <a:buClr>
                <a:srgbClr val="434343"/>
              </a:buClr>
              <a:buSzPts val="1400"/>
              <a:buFont typeface="Ubuntu"/>
              <a:buChar char="●"/>
              <a:defRPr>
                <a:solidFill>
                  <a:srgbClr val="434343"/>
                </a:solidFill>
                <a:latin typeface="Ubuntu"/>
                <a:ea typeface="Ubuntu"/>
                <a:cs typeface="Ubuntu"/>
                <a:sym typeface="Ubuntu"/>
              </a:defRPr>
            </a:lvl7pPr>
            <a:lvl8pPr marL="3657600" lvl="7" indent="-317500">
              <a:spcBef>
                <a:spcPts val="0"/>
              </a:spcBef>
              <a:spcAft>
                <a:spcPts val="0"/>
              </a:spcAft>
              <a:buClr>
                <a:srgbClr val="434343"/>
              </a:buClr>
              <a:buSzPts val="1400"/>
              <a:buFont typeface="Ubuntu"/>
              <a:buChar char="○"/>
              <a:defRPr>
                <a:solidFill>
                  <a:srgbClr val="434343"/>
                </a:solidFill>
                <a:latin typeface="Ubuntu"/>
                <a:ea typeface="Ubuntu"/>
                <a:cs typeface="Ubuntu"/>
                <a:sym typeface="Ubuntu"/>
              </a:defRPr>
            </a:lvl8pPr>
            <a:lvl9pPr marL="4114800" lvl="8" indent="-317500">
              <a:spcBef>
                <a:spcPts val="0"/>
              </a:spcBef>
              <a:spcAft>
                <a:spcPts val="0"/>
              </a:spcAft>
              <a:buClr>
                <a:srgbClr val="434343"/>
              </a:buClr>
              <a:buSzPts val="1400"/>
              <a:buFont typeface="Ubuntu"/>
              <a:buChar char="■"/>
              <a:defRPr>
                <a:solidFill>
                  <a:srgbClr val="434343"/>
                </a:solidFill>
                <a:latin typeface="Ubuntu"/>
                <a:ea typeface="Ubuntu"/>
                <a:cs typeface="Ubuntu"/>
                <a:sym typeface="Ubuntu"/>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8" r:id="rId3"/>
    <p:sldLayoutId id="2147483677" r:id="rId4"/>
    <p:sldLayoutId id="2147483678"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youtu.be/SCTLYkk2k48"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08"/>
        <p:cNvGrpSpPr/>
        <p:nvPr/>
      </p:nvGrpSpPr>
      <p:grpSpPr>
        <a:xfrm>
          <a:off x="0" y="0"/>
          <a:ext cx="0" cy="0"/>
          <a:chOff x="0" y="0"/>
          <a:chExt cx="0" cy="0"/>
        </a:xfrm>
      </p:grpSpPr>
      <p:sp>
        <p:nvSpPr>
          <p:cNvPr id="1210" name="Google Shape;1210;p35"/>
          <p:cNvSpPr txBox="1">
            <a:spLocks noGrp="1"/>
          </p:cNvSpPr>
          <p:nvPr>
            <p:ph type="title"/>
          </p:nvPr>
        </p:nvSpPr>
        <p:spPr>
          <a:xfrm>
            <a:off x="2802783" y="703470"/>
            <a:ext cx="6573605" cy="1805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ES" sz="7200" dirty="0"/>
              <a:t>L</a:t>
            </a:r>
            <a:r>
              <a:rPr lang="es-ES" sz="7200" dirty="0">
                <a:latin typeface="Gochi Hand"/>
                <a:ea typeface="Gochi Hand"/>
                <a:cs typeface="Gochi Hand"/>
                <a:sym typeface="Gochi Hand"/>
              </a:rPr>
              <a:t>os cotidiafonos</a:t>
            </a:r>
            <a:endParaRPr sz="7200" dirty="0">
              <a:latin typeface="Gochi Hand"/>
              <a:ea typeface="Gochi Hand"/>
              <a:cs typeface="Gochi Hand"/>
              <a:sym typeface="Gochi Hand"/>
            </a:endParaRPr>
          </a:p>
        </p:txBody>
      </p:sp>
      <p:sp>
        <p:nvSpPr>
          <p:cNvPr id="1211" name="Google Shape;1211;p35"/>
          <p:cNvSpPr/>
          <p:nvPr/>
        </p:nvSpPr>
        <p:spPr>
          <a:xfrm>
            <a:off x="223202" y="-572250"/>
            <a:ext cx="242870" cy="237925"/>
          </a:xfrm>
          <a:custGeom>
            <a:avLst/>
            <a:gdLst/>
            <a:ahLst/>
            <a:cxnLst/>
            <a:rect l="l" t="t" r="r" b="b"/>
            <a:pathLst>
              <a:path w="7417" h="7266" extrusionOk="0">
                <a:moveTo>
                  <a:pt x="5623" y="1"/>
                </a:moveTo>
                <a:lnTo>
                  <a:pt x="3435" y="1429"/>
                </a:lnTo>
                <a:lnTo>
                  <a:pt x="1034" y="426"/>
                </a:lnTo>
                <a:lnTo>
                  <a:pt x="1702" y="2919"/>
                </a:lnTo>
                <a:lnTo>
                  <a:pt x="0" y="4894"/>
                </a:lnTo>
                <a:lnTo>
                  <a:pt x="2584" y="5046"/>
                </a:lnTo>
                <a:lnTo>
                  <a:pt x="3952" y="7265"/>
                </a:lnTo>
                <a:lnTo>
                  <a:pt x="4894" y="4834"/>
                </a:lnTo>
                <a:lnTo>
                  <a:pt x="7417" y="4256"/>
                </a:lnTo>
                <a:lnTo>
                  <a:pt x="5411" y="2615"/>
                </a:lnTo>
                <a:lnTo>
                  <a:pt x="5623"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12" name="Google Shape;1212;p35"/>
          <p:cNvGrpSpPr/>
          <p:nvPr/>
        </p:nvGrpSpPr>
        <p:grpSpPr>
          <a:xfrm>
            <a:off x="544598" y="764833"/>
            <a:ext cx="3512268" cy="3855756"/>
            <a:chOff x="636603" y="678142"/>
            <a:chExt cx="3044087" cy="3341789"/>
          </a:xfrm>
        </p:grpSpPr>
        <p:sp>
          <p:nvSpPr>
            <p:cNvPr id="1213" name="Google Shape;1213;p35"/>
            <p:cNvSpPr/>
            <p:nvPr/>
          </p:nvSpPr>
          <p:spPr>
            <a:xfrm rot="257941">
              <a:off x="738793" y="938127"/>
              <a:ext cx="2601910" cy="2824117"/>
            </a:xfrm>
            <a:custGeom>
              <a:avLst/>
              <a:gdLst/>
              <a:ahLst/>
              <a:cxnLst/>
              <a:rect l="l" t="t" r="r" b="b"/>
              <a:pathLst>
                <a:path w="88757" h="96337" extrusionOk="0">
                  <a:moveTo>
                    <a:pt x="44851" y="0"/>
                  </a:moveTo>
                  <a:cubicBezTo>
                    <a:pt x="44490" y="0"/>
                    <a:pt x="44129" y="4"/>
                    <a:pt x="43770" y="11"/>
                  </a:cubicBezTo>
                  <a:cubicBezTo>
                    <a:pt x="43345" y="11"/>
                    <a:pt x="42919" y="42"/>
                    <a:pt x="42463" y="72"/>
                  </a:cubicBezTo>
                  <a:lnTo>
                    <a:pt x="42433" y="72"/>
                  </a:lnTo>
                  <a:cubicBezTo>
                    <a:pt x="35716" y="589"/>
                    <a:pt x="26627" y="3841"/>
                    <a:pt x="21490" y="12960"/>
                  </a:cubicBezTo>
                  <a:cubicBezTo>
                    <a:pt x="15989" y="22717"/>
                    <a:pt x="21490" y="33386"/>
                    <a:pt x="17569" y="43325"/>
                  </a:cubicBezTo>
                  <a:cubicBezTo>
                    <a:pt x="13679" y="53264"/>
                    <a:pt x="1" y="71350"/>
                    <a:pt x="17569" y="86973"/>
                  </a:cubicBezTo>
                  <a:cubicBezTo>
                    <a:pt x="24974" y="93562"/>
                    <a:pt x="35114" y="96336"/>
                    <a:pt x="45145" y="96336"/>
                  </a:cubicBezTo>
                  <a:cubicBezTo>
                    <a:pt x="49691" y="96336"/>
                    <a:pt x="54215" y="95767"/>
                    <a:pt x="58452" y="94724"/>
                  </a:cubicBezTo>
                  <a:cubicBezTo>
                    <a:pt x="67054" y="92627"/>
                    <a:pt x="74470" y="88584"/>
                    <a:pt x="78452" y="83417"/>
                  </a:cubicBezTo>
                  <a:cubicBezTo>
                    <a:pt x="88756" y="70104"/>
                    <a:pt x="85200" y="56821"/>
                    <a:pt x="77905" y="49526"/>
                  </a:cubicBezTo>
                  <a:cubicBezTo>
                    <a:pt x="70640" y="42231"/>
                    <a:pt x="71947" y="26455"/>
                    <a:pt x="70580" y="16790"/>
                  </a:cubicBezTo>
                  <a:cubicBezTo>
                    <a:pt x="69759" y="10984"/>
                    <a:pt x="66081" y="5969"/>
                    <a:pt x="59819" y="2990"/>
                  </a:cubicBezTo>
                  <a:cubicBezTo>
                    <a:pt x="56324" y="1379"/>
                    <a:pt x="52585" y="406"/>
                    <a:pt x="48755" y="163"/>
                  </a:cubicBezTo>
                  <a:lnTo>
                    <a:pt x="48360" y="133"/>
                  </a:lnTo>
                  <a:cubicBezTo>
                    <a:pt x="47199" y="40"/>
                    <a:pt x="46020" y="0"/>
                    <a:pt x="44851" y="0"/>
                  </a:cubicBezTo>
                  <a:close/>
                </a:path>
              </a:pathLst>
            </a:custGeom>
            <a:solidFill>
              <a:srgbClr val="5136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35"/>
            <p:cNvSpPr/>
            <p:nvPr/>
          </p:nvSpPr>
          <p:spPr>
            <a:xfrm rot="257941">
              <a:off x="1429789" y="1714340"/>
              <a:ext cx="1452704" cy="643757"/>
            </a:xfrm>
            <a:custGeom>
              <a:avLst/>
              <a:gdLst/>
              <a:ahLst/>
              <a:cxnLst/>
              <a:rect l="l" t="t" r="r" b="b"/>
              <a:pathLst>
                <a:path w="49555" h="21960" extrusionOk="0">
                  <a:moveTo>
                    <a:pt x="47396" y="0"/>
                  </a:moveTo>
                  <a:lnTo>
                    <a:pt x="18915" y="9028"/>
                  </a:lnTo>
                  <a:cubicBezTo>
                    <a:pt x="18915" y="9028"/>
                    <a:pt x="7375" y="4871"/>
                    <a:pt x="2453" y="4871"/>
                  </a:cubicBezTo>
                  <a:cubicBezTo>
                    <a:pt x="895" y="4871"/>
                    <a:pt x="0" y="5287"/>
                    <a:pt x="343" y="6383"/>
                  </a:cubicBezTo>
                  <a:cubicBezTo>
                    <a:pt x="1459" y="10021"/>
                    <a:pt x="6116" y="10389"/>
                    <a:pt x="7953" y="10389"/>
                  </a:cubicBezTo>
                  <a:cubicBezTo>
                    <a:pt x="8418" y="10389"/>
                    <a:pt x="8702" y="10365"/>
                    <a:pt x="8702" y="10365"/>
                  </a:cubicBezTo>
                  <a:cubicBezTo>
                    <a:pt x="8702" y="10365"/>
                    <a:pt x="9401" y="14073"/>
                    <a:pt x="13718" y="17447"/>
                  </a:cubicBezTo>
                  <a:cubicBezTo>
                    <a:pt x="16769" y="19833"/>
                    <a:pt x="23102" y="21960"/>
                    <a:pt x="29064" y="21960"/>
                  </a:cubicBezTo>
                  <a:cubicBezTo>
                    <a:pt x="31536" y="21960"/>
                    <a:pt x="33944" y="21594"/>
                    <a:pt x="36028" y="20730"/>
                  </a:cubicBezTo>
                  <a:cubicBezTo>
                    <a:pt x="43110" y="17782"/>
                    <a:pt x="45055" y="16049"/>
                    <a:pt x="47305" y="12310"/>
                  </a:cubicBezTo>
                  <a:cubicBezTo>
                    <a:pt x="49554" y="8572"/>
                    <a:pt x="47396" y="0"/>
                    <a:pt x="47396" y="0"/>
                  </a:cubicBezTo>
                  <a:close/>
                </a:path>
              </a:pathLst>
            </a:custGeom>
            <a:solidFill>
              <a:srgbClr val="000000">
                <a:alpha val="8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35"/>
            <p:cNvSpPr/>
            <p:nvPr/>
          </p:nvSpPr>
          <p:spPr>
            <a:xfrm rot="257941">
              <a:off x="739964" y="906937"/>
              <a:ext cx="1713519" cy="2822007"/>
            </a:xfrm>
            <a:custGeom>
              <a:avLst/>
              <a:gdLst/>
              <a:ahLst/>
              <a:cxnLst/>
              <a:rect l="l" t="t" r="r" b="b"/>
              <a:pathLst>
                <a:path w="58452" h="96265" extrusionOk="0">
                  <a:moveTo>
                    <a:pt x="42433" y="0"/>
                  </a:moveTo>
                  <a:lnTo>
                    <a:pt x="42433" y="0"/>
                  </a:lnTo>
                  <a:cubicBezTo>
                    <a:pt x="35716" y="517"/>
                    <a:pt x="26627" y="3769"/>
                    <a:pt x="21490" y="12888"/>
                  </a:cubicBezTo>
                  <a:cubicBezTo>
                    <a:pt x="15989" y="22645"/>
                    <a:pt x="21490" y="33314"/>
                    <a:pt x="17569" y="43253"/>
                  </a:cubicBezTo>
                  <a:cubicBezTo>
                    <a:pt x="13679" y="53192"/>
                    <a:pt x="1" y="71278"/>
                    <a:pt x="17569" y="86901"/>
                  </a:cubicBezTo>
                  <a:cubicBezTo>
                    <a:pt x="24974" y="93490"/>
                    <a:pt x="35114" y="96264"/>
                    <a:pt x="45145" y="96264"/>
                  </a:cubicBezTo>
                  <a:cubicBezTo>
                    <a:pt x="49691" y="96264"/>
                    <a:pt x="54215" y="95695"/>
                    <a:pt x="58452" y="94652"/>
                  </a:cubicBezTo>
                  <a:lnTo>
                    <a:pt x="58452" y="94652"/>
                  </a:lnTo>
                  <a:cubicBezTo>
                    <a:pt x="55694" y="95049"/>
                    <a:pt x="52992" y="95242"/>
                    <a:pt x="50372" y="95242"/>
                  </a:cubicBezTo>
                  <a:cubicBezTo>
                    <a:pt x="31134" y="95242"/>
                    <a:pt x="16327" y="84825"/>
                    <a:pt x="16354" y="68238"/>
                  </a:cubicBezTo>
                  <a:cubicBezTo>
                    <a:pt x="16384" y="49363"/>
                    <a:pt x="29788" y="43952"/>
                    <a:pt x="25138" y="27812"/>
                  </a:cubicBezTo>
                  <a:cubicBezTo>
                    <a:pt x="20548" y="11854"/>
                    <a:pt x="29393" y="2310"/>
                    <a:pt x="42433" y="0"/>
                  </a:cubicBezTo>
                  <a:close/>
                </a:path>
              </a:pathLst>
            </a:custGeom>
            <a:solidFill>
              <a:srgbClr val="000000">
                <a:alpha val="125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35"/>
            <p:cNvSpPr/>
            <p:nvPr/>
          </p:nvSpPr>
          <p:spPr>
            <a:xfrm rot="257941">
              <a:off x="1480327" y="937137"/>
              <a:ext cx="1084420" cy="917793"/>
            </a:xfrm>
            <a:custGeom>
              <a:avLst/>
              <a:gdLst/>
              <a:ahLst/>
              <a:cxnLst/>
              <a:rect l="l" t="t" r="r" b="b"/>
              <a:pathLst>
                <a:path w="36992" h="31308" extrusionOk="0">
                  <a:moveTo>
                    <a:pt x="25502" y="0"/>
                  </a:moveTo>
                  <a:cubicBezTo>
                    <a:pt x="18572" y="760"/>
                    <a:pt x="11368" y="3496"/>
                    <a:pt x="6961" y="7539"/>
                  </a:cubicBezTo>
                  <a:cubicBezTo>
                    <a:pt x="1429" y="12645"/>
                    <a:pt x="639" y="21460"/>
                    <a:pt x="2219" y="31186"/>
                  </a:cubicBezTo>
                  <a:cubicBezTo>
                    <a:pt x="2949" y="31186"/>
                    <a:pt x="3678" y="31217"/>
                    <a:pt x="4438" y="31308"/>
                  </a:cubicBezTo>
                  <a:lnTo>
                    <a:pt x="4195" y="30639"/>
                  </a:lnTo>
                  <a:cubicBezTo>
                    <a:pt x="4195" y="30639"/>
                    <a:pt x="0" y="16171"/>
                    <a:pt x="8389" y="8238"/>
                  </a:cubicBezTo>
                  <a:cubicBezTo>
                    <a:pt x="12402" y="4445"/>
                    <a:pt x="20366" y="1452"/>
                    <a:pt x="28266" y="1452"/>
                  </a:cubicBezTo>
                  <a:cubicBezTo>
                    <a:pt x="31257" y="1452"/>
                    <a:pt x="34238" y="1881"/>
                    <a:pt x="36992" y="2858"/>
                  </a:cubicBezTo>
                  <a:cubicBezTo>
                    <a:pt x="33496" y="1277"/>
                    <a:pt x="29727" y="304"/>
                    <a:pt x="25928" y="31"/>
                  </a:cubicBezTo>
                  <a:lnTo>
                    <a:pt x="2550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35"/>
            <p:cNvSpPr/>
            <p:nvPr/>
          </p:nvSpPr>
          <p:spPr>
            <a:xfrm rot="257941">
              <a:off x="2110413" y="690165"/>
              <a:ext cx="333282" cy="333165"/>
            </a:xfrm>
            <a:custGeom>
              <a:avLst/>
              <a:gdLst/>
              <a:ahLst/>
              <a:cxnLst/>
              <a:rect l="l" t="t" r="r" b="b"/>
              <a:pathLst>
                <a:path w="11369" h="11365" extrusionOk="0">
                  <a:moveTo>
                    <a:pt x="7263" y="0"/>
                  </a:moveTo>
                  <a:cubicBezTo>
                    <a:pt x="5174" y="0"/>
                    <a:pt x="1102" y="4535"/>
                    <a:pt x="1" y="11365"/>
                  </a:cubicBezTo>
                  <a:cubicBezTo>
                    <a:pt x="1" y="11365"/>
                    <a:pt x="366" y="11061"/>
                    <a:pt x="973" y="10544"/>
                  </a:cubicBezTo>
                  <a:cubicBezTo>
                    <a:pt x="2524" y="9207"/>
                    <a:pt x="5715" y="6654"/>
                    <a:pt x="8512" y="5255"/>
                  </a:cubicBezTo>
                  <a:cubicBezTo>
                    <a:pt x="11369" y="3857"/>
                    <a:pt x="10639" y="2337"/>
                    <a:pt x="9332" y="1182"/>
                  </a:cubicBezTo>
                  <a:cubicBezTo>
                    <a:pt x="8846" y="787"/>
                    <a:pt x="8360" y="453"/>
                    <a:pt x="7843" y="149"/>
                  </a:cubicBezTo>
                  <a:cubicBezTo>
                    <a:pt x="7674" y="49"/>
                    <a:pt x="7479" y="0"/>
                    <a:pt x="726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35"/>
            <p:cNvSpPr/>
            <p:nvPr/>
          </p:nvSpPr>
          <p:spPr>
            <a:xfrm rot="257941">
              <a:off x="2110497" y="687928"/>
              <a:ext cx="273597" cy="333165"/>
            </a:xfrm>
            <a:custGeom>
              <a:avLst/>
              <a:gdLst/>
              <a:ahLst/>
              <a:cxnLst/>
              <a:rect l="l" t="t" r="r" b="b"/>
              <a:pathLst>
                <a:path w="9333" h="11365" extrusionOk="0">
                  <a:moveTo>
                    <a:pt x="7263" y="0"/>
                  </a:moveTo>
                  <a:cubicBezTo>
                    <a:pt x="5174" y="0"/>
                    <a:pt x="1102" y="4535"/>
                    <a:pt x="1" y="11365"/>
                  </a:cubicBezTo>
                  <a:cubicBezTo>
                    <a:pt x="1" y="11365"/>
                    <a:pt x="366" y="11061"/>
                    <a:pt x="973" y="10544"/>
                  </a:cubicBezTo>
                  <a:cubicBezTo>
                    <a:pt x="1623" y="6393"/>
                    <a:pt x="6497" y="1087"/>
                    <a:pt x="8843" y="1087"/>
                  </a:cubicBezTo>
                  <a:cubicBezTo>
                    <a:pt x="9022" y="1087"/>
                    <a:pt x="9186" y="1118"/>
                    <a:pt x="9332" y="1182"/>
                  </a:cubicBezTo>
                  <a:cubicBezTo>
                    <a:pt x="8876" y="787"/>
                    <a:pt x="8360" y="453"/>
                    <a:pt x="7843" y="149"/>
                  </a:cubicBezTo>
                  <a:cubicBezTo>
                    <a:pt x="7674" y="49"/>
                    <a:pt x="7479" y="0"/>
                    <a:pt x="7263" y="0"/>
                  </a:cubicBezTo>
                  <a:close/>
                </a:path>
              </a:pathLst>
            </a:custGeom>
            <a:solidFill>
              <a:srgbClr val="000000">
                <a:alpha val="125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35"/>
            <p:cNvSpPr/>
            <p:nvPr/>
          </p:nvSpPr>
          <p:spPr>
            <a:xfrm rot="257941">
              <a:off x="1719269" y="713818"/>
              <a:ext cx="404576" cy="282860"/>
            </a:xfrm>
            <a:custGeom>
              <a:avLst/>
              <a:gdLst/>
              <a:ahLst/>
              <a:cxnLst/>
              <a:rect l="l" t="t" r="r" b="b"/>
              <a:pathLst>
                <a:path w="13801" h="9649" extrusionOk="0">
                  <a:moveTo>
                    <a:pt x="4695" y="0"/>
                  </a:moveTo>
                  <a:cubicBezTo>
                    <a:pt x="4446" y="0"/>
                    <a:pt x="4227" y="45"/>
                    <a:pt x="4043" y="135"/>
                  </a:cubicBezTo>
                  <a:cubicBezTo>
                    <a:pt x="3952" y="166"/>
                    <a:pt x="3861" y="226"/>
                    <a:pt x="3800" y="287"/>
                  </a:cubicBezTo>
                  <a:cubicBezTo>
                    <a:pt x="2250" y="1716"/>
                    <a:pt x="0" y="4360"/>
                    <a:pt x="4225" y="5424"/>
                  </a:cubicBezTo>
                  <a:cubicBezTo>
                    <a:pt x="8359" y="6488"/>
                    <a:pt x="13618" y="9558"/>
                    <a:pt x="13800" y="9649"/>
                  </a:cubicBezTo>
                  <a:cubicBezTo>
                    <a:pt x="13648" y="9315"/>
                    <a:pt x="13527" y="8980"/>
                    <a:pt x="13375" y="8646"/>
                  </a:cubicBezTo>
                  <a:cubicBezTo>
                    <a:pt x="10956" y="3157"/>
                    <a:pt x="6789" y="0"/>
                    <a:pt x="469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35"/>
            <p:cNvSpPr/>
            <p:nvPr/>
          </p:nvSpPr>
          <p:spPr>
            <a:xfrm rot="257941">
              <a:off x="1719121" y="717770"/>
              <a:ext cx="404576" cy="278903"/>
            </a:xfrm>
            <a:custGeom>
              <a:avLst/>
              <a:gdLst/>
              <a:ahLst/>
              <a:cxnLst/>
              <a:rect l="l" t="t" r="r" b="b"/>
              <a:pathLst>
                <a:path w="13801" h="9514" extrusionOk="0">
                  <a:moveTo>
                    <a:pt x="4043" y="0"/>
                  </a:moveTo>
                  <a:lnTo>
                    <a:pt x="4043" y="0"/>
                  </a:lnTo>
                  <a:cubicBezTo>
                    <a:pt x="3952" y="31"/>
                    <a:pt x="3861" y="91"/>
                    <a:pt x="3800" y="152"/>
                  </a:cubicBezTo>
                  <a:cubicBezTo>
                    <a:pt x="2250" y="1581"/>
                    <a:pt x="0" y="4225"/>
                    <a:pt x="4225" y="5289"/>
                  </a:cubicBezTo>
                  <a:cubicBezTo>
                    <a:pt x="8359" y="6353"/>
                    <a:pt x="13618" y="9423"/>
                    <a:pt x="13800" y="9514"/>
                  </a:cubicBezTo>
                  <a:cubicBezTo>
                    <a:pt x="13648" y="9180"/>
                    <a:pt x="13527" y="8845"/>
                    <a:pt x="13375" y="8511"/>
                  </a:cubicBezTo>
                  <a:cubicBezTo>
                    <a:pt x="11217" y="5836"/>
                    <a:pt x="6779" y="3556"/>
                    <a:pt x="4560" y="3009"/>
                  </a:cubicBezTo>
                  <a:cubicBezTo>
                    <a:pt x="2432" y="2462"/>
                    <a:pt x="3192" y="1064"/>
                    <a:pt x="4043" y="0"/>
                  </a:cubicBezTo>
                  <a:close/>
                </a:path>
              </a:pathLst>
            </a:custGeom>
            <a:solidFill>
              <a:srgbClr val="000000">
                <a:alpha val="125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35"/>
            <p:cNvSpPr/>
            <p:nvPr/>
          </p:nvSpPr>
          <p:spPr>
            <a:xfrm rot="257941">
              <a:off x="2749176" y="1649465"/>
              <a:ext cx="259144" cy="198199"/>
            </a:xfrm>
            <a:custGeom>
              <a:avLst/>
              <a:gdLst/>
              <a:ahLst/>
              <a:cxnLst/>
              <a:rect l="l" t="t" r="r" b="b"/>
              <a:pathLst>
                <a:path w="8840" h="6761" extrusionOk="0">
                  <a:moveTo>
                    <a:pt x="5846" y="1"/>
                  </a:moveTo>
                  <a:cubicBezTo>
                    <a:pt x="5090" y="1"/>
                    <a:pt x="4196" y="516"/>
                    <a:pt x="3374" y="1267"/>
                  </a:cubicBezTo>
                  <a:cubicBezTo>
                    <a:pt x="1490" y="3000"/>
                    <a:pt x="0" y="5918"/>
                    <a:pt x="1277" y="6526"/>
                  </a:cubicBezTo>
                  <a:cubicBezTo>
                    <a:pt x="1613" y="6687"/>
                    <a:pt x="1971" y="6760"/>
                    <a:pt x="2338" y="6760"/>
                  </a:cubicBezTo>
                  <a:cubicBezTo>
                    <a:pt x="5287" y="6760"/>
                    <a:pt x="8840" y="2031"/>
                    <a:pt x="6839" y="355"/>
                  </a:cubicBezTo>
                  <a:cubicBezTo>
                    <a:pt x="6718" y="264"/>
                    <a:pt x="6596" y="203"/>
                    <a:pt x="6475" y="143"/>
                  </a:cubicBezTo>
                  <a:cubicBezTo>
                    <a:pt x="6281" y="46"/>
                    <a:pt x="6070" y="1"/>
                    <a:pt x="5846" y="1"/>
                  </a:cubicBezTo>
                  <a:close/>
                </a:path>
              </a:pathLst>
            </a:custGeom>
            <a:solidFill>
              <a:srgbClr val="FFD5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2" name="Google Shape;1222;p35"/>
            <p:cNvSpPr/>
            <p:nvPr/>
          </p:nvSpPr>
          <p:spPr>
            <a:xfrm rot="257941">
              <a:off x="1368035" y="1718309"/>
              <a:ext cx="399211" cy="225344"/>
            </a:xfrm>
            <a:custGeom>
              <a:avLst/>
              <a:gdLst/>
              <a:ahLst/>
              <a:cxnLst/>
              <a:rect l="l" t="t" r="r" b="b"/>
              <a:pathLst>
                <a:path w="13618" h="7687" extrusionOk="0">
                  <a:moveTo>
                    <a:pt x="5243" y="0"/>
                  </a:moveTo>
                  <a:cubicBezTo>
                    <a:pt x="5148" y="0"/>
                    <a:pt x="5053" y="4"/>
                    <a:pt x="4955" y="12"/>
                  </a:cubicBezTo>
                  <a:cubicBezTo>
                    <a:pt x="0" y="103"/>
                    <a:pt x="1885" y="4967"/>
                    <a:pt x="5198" y="6760"/>
                  </a:cubicBezTo>
                  <a:cubicBezTo>
                    <a:pt x="6446" y="7424"/>
                    <a:pt x="7780" y="7687"/>
                    <a:pt x="9002" y="7687"/>
                  </a:cubicBezTo>
                  <a:cubicBezTo>
                    <a:pt x="11025" y="7687"/>
                    <a:pt x="12741" y="6967"/>
                    <a:pt x="13253" y="6152"/>
                  </a:cubicBezTo>
                  <a:cubicBezTo>
                    <a:pt x="13618" y="5574"/>
                    <a:pt x="12250" y="3325"/>
                    <a:pt x="10001" y="1714"/>
                  </a:cubicBezTo>
                  <a:cubicBezTo>
                    <a:pt x="8906" y="894"/>
                    <a:pt x="7630" y="346"/>
                    <a:pt x="6292" y="103"/>
                  </a:cubicBezTo>
                  <a:lnTo>
                    <a:pt x="6262" y="103"/>
                  </a:lnTo>
                  <a:cubicBezTo>
                    <a:pt x="6171" y="73"/>
                    <a:pt x="6080" y="73"/>
                    <a:pt x="6019" y="73"/>
                  </a:cubicBezTo>
                  <a:cubicBezTo>
                    <a:pt x="5752" y="28"/>
                    <a:pt x="5501" y="0"/>
                    <a:pt x="5243" y="0"/>
                  </a:cubicBezTo>
                  <a:close/>
                </a:path>
              </a:pathLst>
            </a:custGeom>
            <a:solidFill>
              <a:srgbClr val="FFD5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3" name="Google Shape;1223;p35"/>
            <p:cNvSpPr/>
            <p:nvPr/>
          </p:nvSpPr>
          <p:spPr>
            <a:xfrm rot="257941">
              <a:off x="1650185" y="1120891"/>
              <a:ext cx="1194937" cy="1359922"/>
            </a:xfrm>
            <a:custGeom>
              <a:avLst/>
              <a:gdLst/>
              <a:ahLst/>
              <a:cxnLst/>
              <a:rect l="l" t="t" r="r" b="b"/>
              <a:pathLst>
                <a:path w="40762" h="46390" extrusionOk="0">
                  <a:moveTo>
                    <a:pt x="17144" y="0"/>
                  </a:moveTo>
                  <a:lnTo>
                    <a:pt x="17144" y="0"/>
                  </a:lnTo>
                  <a:cubicBezTo>
                    <a:pt x="17174" y="213"/>
                    <a:pt x="18086" y="3860"/>
                    <a:pt x="17782" y="6626"/>
                  </a:cubicBezTo>
                  <a:cubicBezTo>
                    <a:pt x="17752" y="6869"/>
                    <a:pt x="17539" y="7082"/>
                    <a:pt x="17266" y="7082"/>
                  </a:cubicBezTo>
                  <a:cubicBezTo>
                    <a:pt x="13466" y="7082"/>
                    <a:pt x="9697" y="7629"/>
                    <a:pt x="6050" y="8663"/>
                  </a:cubicBezTo>
                  <a:cubicBezTo>
                    <a:pt x="5990" y="8684"/>
                    <a:pt x="5931" y="8694"/>
                    <a:pt x="5874" y="8694"/>
                  </a:cubicBezTo>
                  <a:cubicBezTo>
                    <a:pt x="5606" y="8694"/>
                    <a:pt x="5376" y="8477"/>
                    <a:pt x="5351" y="8176"/>
                  </a:cubicBezTo>
                  <a:cubicBezTo>
                    <a:pt x="5381" y="6353"/>
                    <a:pt x="5867" y="4559"/>
                    <a:pt x="6718" y="2948"/>
                  </a:cubicBezTo>
                  <a:lnTo>
                    <a:pt x="6718" y="2948"/>
                  </a:lnTo>
                  <a:cubicBezTo>
                    <a:pt x="6536" y="3100"/>
                    <a:pt x="1" y="8328"/>
                    <a:pt x="913" y="20335"/>
                  </a:cubicBezTo>
                  <a:cubicBezTo>
                    <a:pt x="1855" y="32523"/>
                    <a:pt x="7296" y="37630"/>
                    <a:pt x="11460" y="38329"/>
                  </a:cubicBezTo>
                  <a:cubicBezTo>
                    <a:pt x="15260" y="38998"/>
                    <a:pt x="15563" y="39150"/>
                    <a:pt x="15229" y="43679"/>
                  </a:cubicBezTo>
                  <a:cubicBezTo>
                    <a:pt x="15168" y="44499"/>
                    <a:pt x="15655" y="45289"/>
                    <a:pt x="16415" y="45593"/>
                  </a:cubicBezTo>
                  <a:cubicBezTo>
                    <a:pt x="16931" y="45806"/>
                    <a:pt x="17478" y="45958"/>
                    <a:pt x="17995" y="46080"/>
                  </a:cubicBezTo>
                  <a:cubicBezTo>
                    <a:pt x="18901" y="46293"/>
                    <a:pt x="19831" y="46389"/>
                    <a:pt x="20763" y="46389"/>
                  </a:cubicBezTo>
                  <a:cubicBezTo>
                    <a:pt x="20894" y="46389"/>
                    <a:pt x="21025" y="46387"/>
                    <a:pt x="21156" y="46384"/>
                  </a:cubicBezTo>
                  <a:cubicBezTo>
                    <a:pt x="22524" y="46384"/>
                    <a:pt x="23862" y="46110"/>
                    <a:pt x="25077" y="45563"/>
                  </a:cubicBezTo>
                  <a:cubicBezTo>
                    <a:pt x="25716" y="45229"/>
                    <a:pt x="26111" y="44590"/>
                    <a:pt x="26141" y="43891"/>
                  </a:cubicBezTo>
                  <a:cubicBezTo>
                    <a:pt x="26172" y="42372"/>
                    <a:pt x="26324" y="39575"/>
                    <a:pt x="26840" y="39393"/>
                  </a:cubicBezTo>
                  <a:cubicBezTo>
                    <a:pt x="27539" y="39150"/>
                    <a:pt x="32767" y="38572"/>
                    <a:pt x="37357" y="33952"/>
                  </a:cubicBezTo>
                  <a:cubicBezTo>
                    <a:pt x="37540" y="33800"/>
                    <a:pt x="37692" y="33618"/>
                    <a:pt x="37844" y="33435"/>
                  </a:cubicBezTo>
                  <a:cubicBezTo>
                    <a:pt x="39910" y="30852"/>
                    <a:pt x="40762" y="26201"/>
                    <a:pt x="40397" y="21307"/>
                  </a:cubicBezTo>
                  <a:cubicBezTo>
                    <a:pt x="40336" y="20487"/>
                    <a:pt x="40245" y="19666"/>
                    <a:pt x="40123" y="18845"/>
                  </a:cubicBezTo>
                  <a:cubicBezTo>
                    <a:pt x="39546" y="15259"/>
                    <a:pt x="38360" y="11702"/>
                    <a:pt x="36476" y="8967"/>
                  </a:cubicBezTo>
                  <a:cubicBezTo>
                    <a:pt x="36202" y="8572"/>
                    <a:pt x="35898" y="8207"/>
                    <a:pt x="35594" y="7812"/>
                  </a:cubicBezTo>
                  <a:cubicBezTo>
                    <a:pt x="35594" y="7812"/>
                    <a:pt x="34688" y="7035"/>
                    <a:pt x="32588" y="7035"/>
                  </a:cubicBezTo>
                  <a:cubicBezTo>
                    <a:pt x="32413" y="7035"/>
                    <a:pt x="32230" y="7040"/>
                    <a:pt x="32038" y="7052"/>
                  </a:cubicBezTo>
                  <a:cubicBezTo>
                    <a:pt x="32013" y="7053"/>
                    <a:pt x="31989" y="7054"/>
                    <a:pt x="31965" y="7054"/>
                  </a:cubicBezTo>
                  <a:cubicBezTo>
                    <a:pt x="31506" y="7054"/>
                    <a:pt x="31085" y="6786"/>
                    <a:pt x="30883" y="6353"/>
                  </a:cubicBezTo>
                  <a:cubicBezTo>
                    <a:pt x="30001" y="4468"/>
                    <a:pt x="28938" y="2675"/>
                    <a:pt x="27783" y="942"/>
                  </a:cubicBezTo>
                  <a:lnTo>
                    <a:pt x="27783" y="942"/>
                  </a:lnTo>
                  <a:cubicBezTo>
                    <a:pt x="28299" y="2857"/>
                    <a:pt x="28634" y="4803"/>
                    <a:pt x="28846" y="6748"/>
                  </a:cubicBezTo>
                  <a:cubicBezTo>
                    <a:pt x="28846" y="7032"/>
                    <a:pt x="28607" y="7237"/>
                    <a:pt x="28352" y="7237"/>
                  </a:cubicBezTo>
                  <a:cubicBezTo>
                    <a:pt x="28334" y="7237"/>
                    <a:pt x="28317" y="7236"/>
                    <a:pt x="28299" y="7234"/>
                  </a:cubicBezTo>
                  <a:cubicBezTo>
                    <a:pt x="26699" y="6941"/>
                    <a:pt x="25073" y="6799"/>
                    <a:pt x="23446" y="6799"/>
                  </a:cubicBezTo>
                  <a:cubicBezTo>
                    <a:pt x="22540" y="6799"/>
                    <a:pt x="21633" y="6843"/>
                    <a:pt x="20731" y="6930"/>
                  </a:cubicBezTo>
                  <a:cubicBezTo>
                    <a:pt x="20713" y="6933"/>
                    <a:pt x="20695" y="6934"/>
                    <a:pt x="20677" y="6934"/>
                  </a:cubicBezTo>
                  <a:cubicBezTo>
                    <a:pt x="20483" y="6934"/>
                    <a:pt x="20300" y="6788"/>
                    <a:pt x="20244" y="6566"/>
                  </a:cubicBezTo>
                  <a:cubicBezTo>
                    <a:pt x="19697" y="4195"/>
                    <a:pt x="18633" y="1945"/>
                    <a:pt x="17144" y="0"/>
                  </a:cubicBezTo>
                  <a:close/>
                </a:path>
              </a:pathLst>
            </a:custGeom>
            <a:solidFill>
              <a:srgbClr val="FFD5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35"/>
            <p:cNvSpPr/>
            <p:nvPr/>
          </p:nvSpPr>
          <p:spPr>
            <a:xfrm rot="257941">
              <a:off x="2101784" y="1918475"/>
              <a:ext cx="212123" cy="146252"/>
            </a:xfrm>
            <a:custGeom>
              <a:avLst/>
              <a:gdLst/>
              <a:ahLst/>
              <a:cxnLst/>
              <a:rect l="l" t="t" r="r" b="b"/>
              <a:pathLst>
                <a:path w="7236" h="4989" extrusionOk="0">
                  <a:moveTo>
                    <a:pt x="173" y="0"/>
                  </a:moveTo>
                  <a:cubicBezTo>
                    <a:pt x="62" y="0"/>
                    <a:pt x="1" y="3"/>
                    <a:pt x="1" y="3"/>
                  </a:cubicBezTo>
                  <a:cubicBezTo>
                    <a:pt x="396" y="1949"/>
                    <a:pt x="1733" y="4016"/>
                    <a:pt x="5259" y="4745"/>
                  </a:cubicBezTo>
                  <a:cubicBezTo>
                    <a:pt x="5898" y="4897"/>
                    <a:pt x="6566" y="4958"/>
                    <a:pt x="7235" y="4988"/>
                  </a:cubicBezTo>
                  <a:cubicBezTo>
                    <a:pt x="5899" y="245"/>
                    <a:pt x="1140" y="0"/>
                    <a:pt x="173" y="0"/>
                  </a:cubicBezTo>
                  <a:close/>
                </a:path>
              </a:pathLst>
            </a:custGeom>
            <a:solidFill>
              <a:srgbClr val="D065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35"/>
            <p:cNvSpPr/>
            <p:nvPr/>
          </p:nvSpPr>
          <p:spPr>
            <a:xfrm rot="257941">
              <a:off x="2556081" y="1652244"/>
              <a:ext cx="348057" cy="293443"/>
            </a:xfrm>
            <a:custGeom>
              <a:avLst/>
              <a:gdLst/>
              <a:ahLst/>
              <a:cxnLst/>
              <a:rect l="l" t="t" r="r" b="b"/>
              <a:pathLst>
                <a:path w="11873" h="10010" extrusionOk="0">
                  <a:moveTo>
                    <a:pt x="5501" y="0"/>
                  </a:moveTo>
                  <a:cubicBezTo>
                    <a:pt x="5176" y="0"/>
                    <a:pt x="4841" y="32"/>
                    <a:pt x="4499" y="98"/>
                  </a:cubicBezTo>
                  <a:cubicBezTo>
                    <a:pt x="1763" y="615"/>
                    <a:pt x="1" y="3229"/>
                    <a:pt x="548" y="5965"/>
                  </a:cubicBezTo>
                  <a:cubicBezTo>
                    <a:pt x="1050" y="8549"/>
                    <a:pt x="3238" y="10010"/>
                    <a:pt x="5458" y="10010"/>
                  </a:cubicBezTo>
                  <a:cubicBezTo>
                    <a:pt x="6998" y="10010"/>
                    <a:pt x="8554" y="9307"/>
                    <a:pt x="9575" y="7788"/>
                  </a:cubicBezTo>
                  <a:cubicBezTo>
                    <a:pt x="11873" y="4398"/>
                    <a:pt x="9340" y="0"/>
                    <a:pt x="5501" y="0"/>
                  </a:cubicBezTo>
                  <a:close/>
                </a:path>
              </a:pathLst>
            </a:custGeom>
            <a:solidFill>
              <a:srgbClr val="EA99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35"/>
            <p:cNvSpPr/>
            <p:nvPr/>
          </p:nvSpPr>
          <p:spPr>
            <a:xfrm rot="257941">
              <a:off x="2515453" y="1449263"/>
              <a:ext cx="138132" cy="155809"/>
            </a:xfrm>
            <a:custGeom>
              <a:avLst/>
              <a:gdLst/>
              <a:ahLst/>
              <a:cxnLst/>
              <a:rect l="l" t="t" r="r" b="b"/>
              <a:pathLst>
                <a:path w="4712" h="5315" extrusionOk="0">
                  <a:moveTo>
                    <a:pt x="2032" y="0"/>
                  </a:moveTo>
                  <a:cubicBezTo>
                    <a:pt x="1890" y="0"/>
                    <a:pt x="1750" y="19"/>
                    <a:pt x="1612" y="59"/>
                  </a:cubicBezTo>
                  <a:cubicBezTo>
                    <a:pt x="548" y="332"/>
                    <a:pt x="1" y="1761"/>
                    <a:pt x="396" y="3189"/>
                  </a:cubicBezTo>
                  <a:cubicBezTo>
                    <a:pt x="766" y="4459"/>
                    <a:pt x="1712" y="5315"/>
                    <a:pt x="2653" y="5315"/>
                  </a:cubicBezTo>
                  <a:cubicBezTo>
                    <a:pt x="2793" y="5315"/>
                    <a:pt x="2933" y="5296"/>
                    <a:pt x="3071" y="5256"/>
                  </a:cubicBezTo>
                  <a:cubicBezTo>
                    <a:pt x="4165" y="4952"/>
                    <a:pt x="4712" y="3554"/>
                    <a:pt x="4286" y="2095"/>
                  </a:cubicBezTo>
                  <a:cubicBezTo>
                    <a:pt x="3943" y="852"/>
                    <a:pt x="2977" y="0"/>
                    <a:pt x="2032" y="0"/>
                  </a:cubicBezTo>
                  <a:close/>
                </a:path>
              </a:pathLst>
            </a:custGeom>
            <a:solidFill>
              <a:srgbClr val="281C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35"/>
            <p:cNvSpPr/>
            <p:nvPr/>
          </p:nvSpPr>
          <p:spPr>
            <a:xfrm rot="257941">
              <a:off x="2295037" y="1867245"/>
              <a:ext cx="220126" cy="123885"/>
            </a:xfrm>
            <a:custGeom>
              <a:avLst/>
              <a:gdLst/>
              <a:ahLst/>
              <a:cxnLst/>
              <a:rect l="l" t="t" r="r" b="b"/>
              <a:pathLst>
                <a:path w="7509" h="4226" extrusionOk="0">
                  <a:moveTo>
                    <a:pt x="335" y="0"/>
                  </a:moveTo>
                  <a:lnTo>
                    <a:pt x="0" y="2310"/>
                  </a:lnTo>
                  <a:lnTo>
                    <a:pt x="6627" y="4225"/>
                  </a:lnTo>
                  <a:cubicBezTo>
                    <a:pt x="6900" y="3799"/>
                    <a:pt x="7143" y="3313"/>
                    <a:pt x="7356" y="2827"/>
                  </a:cubicBezTo>
                  <a:cubicBezTo>
                    <a:pt x="7508" y="2432"/>
                    <a:pt x="7265" y="1976"/>
                    <a:pt x="6839" y="1854"/>
                  </a:cubicBezTo>
                  <a:lnTo>
                    <a:pt x="335"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35"/>
            <p:cNvSpPr/>
            <p:nvPr/>
          </p:nvSpPr>
          <p:spPr>
            <a:xfrm rot="257941">
              <a:off x="2099151" y="1847316"/>
              <a:ext cx="387632" cy="222852"/>
            </a:xfrm>
            <a:custGeom>
              <a:avLst/>
              <a:gdLst/>
              <a:ahLst/>
              <a:cxnLst/>
              <a:rect l="l" t="t" r="r" b="b"/>
              <a:pathLst>
                <a:path w="13223" h="7602" extrusionOk="0">
                  <a:moveTo>
                    <a:pt x="5624" y="1"/>
                  </a:moveTo>
                  <a:lnTo>
                    <a:pt x="4286" y="2189"/>
                  </a:lnTo>
                  <a:lnTo>
                    <a:pt x="0" y="852"/>
                  </a:lnTo>
                  <a:lnTo>
                    <a:pt x="0" y="852"/>
                  </a:lnTo>
                  <a:cubicBezTo>
                    <a:pt x="0" y="1460"/>
                    <a:pt x="61" y="2037"/>
                    <a:pt x="183" y="2615"/>
                  </a:cubicBezTo>
                  <a:cubicBezTo>
                    <a:pt x="183" y="2615"/>
                    <a:pt x="234" y="2612"/>
                    <a:pt x="328" y="2612"/>
                  </a:cubicBezTo>
                  <a:cubicBezTo>
                    <a:pt x="1228" y="2612"/>
                    <a:pt x="6068" y="2837"/>
                    <a:pt x="7417" y="7600"/>
                  </a:cubicBezTo>
                  <a:cubicBezTo>
                    <a:pt x="7475" y="7601"/>
                    <a:pt x="7533" y="7601"/>
                    <a:pt x="7590" y="7601"/>
                  </a:cubicBezTo>
                  <a:cubicBezTo>
                    <a:pt x="10642" y="7601"/>
                    <a:pt x="12327" y="6023"/>
                    <a:pt x="13223" y="4621"/>
                  </a:cubicBezTo>
                  <a:lnTo>
                    <a:pt x="6596" y="2706"/>
                  </a:lnTo>
                  <a:lnTo>
                    <a:pt x="6931" y="396"/>
                  </a:lnTo>
                  <a:lnTo>
                    <a:pt x="5624" y="1"/>
                  </a:lnTo>
                  <a:close/>
                </a:path>
              </a:pathLst>
            </a:custGeom>
            <a:solidFill>
              <a:srgbClr val="281C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35"/>
            <p:cNvSpPr/>
            <p:nvPr/>
          </p:nvSpPr>
          <p:spPr>
            <a:xfrm rot="257941">
              <a:off x="2067857" y="1481925"/>
              <a:ext cx="121217" cy="159532"/>
            </a:xfrm>
            <a:custGeom>
              <a:avLst/>
              <a:gdLst/>
              <a:ahLst/>
              <a:cxnLst/>
              <a:rect l="l" t="t" r="r" b="b"/>
              <a:pathLst>
                <a:path w="4135" h="5442" extrusionOk="0">
                  <a:moveTo>
                    <a:pt x="2048" y="0"/>
                  </a:moveTo>
                  <a:cubicBezTo>
                    <a:pt x="2034" y="0"/>
                    <a:pt x="2020" y="0"/>
                    <a:pt x="2007" y="1"/>
                  </a:cubicBezTo>
                  <a:cubicBezTo>
                    <a:pt x="912" y="31"/>
                    <a:pt x="1" y="1277"/>
                    <a:pt x="61" y="2767"/>
                  </a:cubicBezTo>
                  <a:cubicBezTo>
                    <a:pt x="91" y="4238"/>
                    <a:pt x="1011" y="5442"/>
                    <a:pt x="2117" y="5442"/>
                  </a:cubicBezTo>
                  <a:cubicBezTo>
                    <a:pt x="2131" y="5442"/>
                    <a:pt x="2145" y="5442"/>
                    <a:pt x="2159" y="5441"/>
                  </a:cubicBezTo>
                  <a:cubicBezTo>
                    <a:pt x="3253" y="5411"/>
                    <a:pt x="4134" y="4165"/>
                    <a:pt x="4104" y="2675"/>
                  </a:cubicBezTo>
                  <a:cubicBezTo>
                    <a:pt x="4074" y="1204"/>
                    <a:pt x="3154" y="0"/>
                    <a:pt x="2048" y="0"/>
                  </a:cubicBezTo>
                  <a:close/>
                </a:path>
              </a:pathLst>
            </a:custGeom>
            <a:solidFill>
              <a:srgbClr val="281C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35"/>
            <p:cNvSpPr/>
            <p:nvPr/>
          </p:nvSpPr>
          <p:spPr>
            <a:xfrm rot="257941">
              <a:off x="2106737" y="1803858"/>
              <a:ext cx="164867" cy="99583"/>
            </a:xfrm>
            <a:custGeom>
              <a:avLst/>
              <a:gdLst/>
              <a:ahLst/>
              <a:cxnLst/>
              <a:rect l="l" t="t" r="r" b="b"/>
              <a:pathLst>
                <a:path w="5624" h="3397" extrusionOk="0">
                  <a:moveTo>
                    <a:pt x="1100" y="1"/>
                  </a:moveTo>
                  <a:cubicBezTo>
                    <a:pt x="615" y="1"/>
                    <a:pt x="193" y="234"/>
                    <a:pt x="122" y="874"/>
                  </a:cubicBezTo>
                  <a:cubicBezTo>
                    <a:pt x="61" y="1269"/>
                    <a:pt x="31" y="1694"/>
                    <a:pt x="0" y="2089"/>
                  </a:cubicBezTo>
                  <a:lnTo>
                    <a:pt x="4286" y="3396"/>
                  </a:lnTo>
                  <a:lnTo>
                    <a:pt x="5624" y="1208"/>
                  </a:lnTo>
                  <a:lnTo>
                    <a:pt x="1520" y="53"/>
                  </a:lnTo>
                  <a:cubicBezTo>
                    <a:pt x="1379" y="19"/>
                    <a:pt x="1237" y="1"/>
                    <a:pt x="110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35"/>
            <p:cNvSpPr/>
            <p:nvPr/>
          </p:nvSpPr>
          <p:spPr>
            <a:xfrm rot="257941">
              <a:off x="1700601" y="1620125"/>
              <a:ext cx="380479" cy="321585"/>
            </a:xfrm>
            <a:custGeom>
              <a:avLst/>
              <a:gdLst/>
              <a:ahLst/>
              <a:cxnLst/>
              <a:rect l="l" t="t" r="r" b="b"/>
              <a:pathLst>
                <a:path w="12979" h="10970" extrusionOk="0">
                  <a:moveTo>
                    <a:pt x="5999" y="0"/>
                  </a:moveTo>
                  <a:cubicBezTo>
                    <a:pt x="5640" y="0"/>
                    <a:pt x="5271" y="36"/>
                    <a:pt x="4894" y="110"/>
                  </a:cubicBezTo>
                  <a:cubicBezTo>
                    <a:pt x="1915" y="688"/>
                    <a:pt x="0" y="3575"/>
                    <a:pt x="547" y="6554"/>
                  </a:cubicBezTo>
                  <a:cubicBezTo>
                    <a:pt x="1103" y="9370"/>
                    <a:pt x="3512" y="10969"/>
                    <a:pt x="5956" y="10969"/>
                  </a:cubicBezTo>
                  <a:cubicBezTo>
                    <a:pt x="7652" y="10969"/>
                    <a:pt x="9366" y="10199"/>
                    <a:pt x="10487" y="8530"/>
                  </a:cubicBezTo>
                  <a:cubicBezTo>
                    <a:pt x="12978" y="4806"/>
                    <a:pt x="10184" y="0"/>
                    <a:pt x="5999" y="0"/>
                  </a:cubicBezTo>
                  <a:close/>
                </a:path>
              </a:pathLst>
            </a:custGeom>
            <a:solidFill>
              <a:srgbClr val="EA99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35"/>
            <p:cNvSpPr/>
            <p:nvPr/>
          </p:nvSpPr>
          <p:spPr>
            <a:xfrm rot="257941">
              <a:off x="2336154" y="1652128"/>
              <a:ext cx="144376" cy="122859"/>
            </a:xfrm>
            <a:custGeom>
              <a:avLst/>
              <a:gdLst/>
              <a:ahLst/>
              <a:cxnLst/>
              <a:rect l="l" t="t" r="r" b="b"/>
              <a:pathLst>
                <a:path w="4925" h="4191" extrusionOk="0">
                  <a:moveTo>
                    <a:pt x="3648" y="1"/>
                  </a:moveTo>
                  <a:cubicBezTo>
                    <a:pt x="3131" y="1"/>
                    <a:pt x="2645" y="213"/>
                    <a:pt x="2280" y="578"/>
                  </a:cubicBezTo>
                  <a:cubicBezTo>
                    <a:pt x="1581" y="1125"/>
                    <a:pt x="912" y="1672"/>
                    <a:pt x="0" y="1824"/>
                  </a:cubicBezTo>
                  <a:cubicBezTo>
                    <a:pt x="79" y="1832"/>
                    <a:pt x="158" y="1836"/>
                    <a:pt x="237" y="1836"/>
                  </a:cubicBezTo>
                  <a:cubicBezTo>
                    <a:pt x="1069" y="1836"/>
                    <a:pt x="1887" y="1415"/>
                    <a:pt x="2554" y="943"/>
                  </a:cubicBezTo>
                  <a:cubicBezTo>
                    <a:pt x="2827" y="700"/>
                    <a:pt x="3222" y="578"/>
                    <a:pt x="3587" y="578"/>
                  </a:cubicBezTo>
                  <a:cubicBezTo>
                    <a:pt x="3921" y="639"/>
                    <a:pt x="4165" y="882"/>
                    <a:pt x="4256" y="1217"/>
                  </a:cubicBezTo>
                  <a:cubicBezTo>
                    <a:pt x="4317" y="1581"/>
                    <a:pt x="4256" y="1976"/>
                    <a:pt x="4043" y="2280"/>
                  </a:cubicBezTo>
                  <a:cubicBezTo>
                    <a:pt x="3861" y="2645"/>
                    <a:pt x="3618" y="2979"/>
                    <a:pt x="3283" y="3223"/>
                  </a:cubicBezTo>
                  <a:cubicBezTo>
                    <a:pt x="2614" y="3800"/>
                    <a:pt x="1763" y="4104"/>
                    <a:pt x="912" y="4104"/>
                  </a:cubicBezTo>
                  <a:cubicBezTo>
                    <a:pt x="1160" y="4162"/>
                    <a:pt x="1413" y="4191"/>
                    <a:pt x="1665" y="4191"/>
                  </a:cubicBezTo>
                  <a:cubicBezTo>
                    <a:pt x="2338" y="4191"/>
                    <a:pt x="3004" y="3986"/>
                    <a:pt x="3557" y="3587"/>
                  </a:cubicBezTo>
                  <a:cubicBezTo>
                    <a:pt x="3952" y="3314"/>
                    <a:pt x="4286" y="2949"/>
                    <a:pt x="4529" y="2554"/>
                  </a:cubicBezTo>
                  <a:cubicBezTo>
                    <a:pt x="4803" y="2098"/>
                    <a:pt x="4925" y="1581"/>
                    <a:pt x="4803" y="1065"/>
                  </a:cubicBezTo>
                  <a:cubicBezTo>
                    <a:pt x="4742" y="791"/>
                    <a:pt x="4590" y="548"/>
                    <a:pt x="4408" y="365"/>
                  </a:cubicBezTo>
                  <a:cubicBezTo>
                    <a:pt x="4195" y="153"/>
                    <a:pt x="3921" y="31"/>
                    <a:pt x="3648" y="1"/>
                  </a:cubicBezTo>
                  <a:close/>
                </a:path>
              </a:pathLst>
            </a:custGeom>
            <a:solidFill>
              <a:srgbClr val="18181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35"/>
            <p:cNvSpPr/>
            <p:nvPr/>
          </p:nvSpPr>
          <p:spPr>
            <a:xfrm rot="736448">
              <a:off x="2363854" y="2128954"/>
              <a:ext cx="729402" cy="578212"/>
            </a:xfrm>
            <a:custGeom>
              <a:avLst/>
              <a:gdLst/>
              <a:ahLst/>
              <a:cxnLst/>
              <a:rect l="l" t="t" r="r" b="b"/>
              <a:pathLst>
                <a:path w="43163" h="26606" extrusionOk="0">
                  <a:moveTo>
                    <a:pt x="34986" y="0"/>
                  </a:moveTo>
                  <a:lnTo>
                    <a:pt x="21491" y="608"/>
                  </a:lnTo>
                  <a:cubicBezTo>
                    <a:pt x="21552" y="1185"/>
                    <a:pt x="21552" y="1733"/>
                    <a:pt x="21552" y="2249"/>
                  </a:cubicBezTo>
                  <a:cubicBezTo>
                    <a:pt x="21552" y="10608"/>
                    <a:pt x="17175" y="14408"/>
                    <a:pt x="11278" y="14955"/>
                  </a:cubicBezTo>
                  <a:cubicBezTo>
                    <a:pt x="10852" y="15015"/>
                    <a:pt x="10427" y="15046"/>
                    <a:pt x="10001" y="15076"/>
                  </a:cubicBezTo>
                  <a:cubicBezTo>
                    <a:pt x="5963" y="15402"/>
                    <a:pt x="2591" y="15448"/>
                    <a:pt x="995" y="15448"/>
                  </a:cubicBezTo>
                  <a:cubicBezTo>
                    <a:pt x="356" y="15448"/>
                    <a:pt x="1" y="15441"/>
                    <a:pt x="1" y="15441"/>
                  </a:cubicBezTo>
                  <a:lnTo>
                    <a:pt x="1" y="15441"/>
                  </a:lnTo>
                  <a:cubicBezTo>
                    <a:pt x="1" y="15441"/>
                    <a:pt x="2667" y="26605"/>
                    <a:pt x="14724" y="26605"/>
                  </a:cubicBezTo>
                  <a:cubicBezTo>
                    <a:pt x="17232" y="26605"/>
                    <a:pt x="20146" y="26122"/>
                    <a:pt x="23527" y="24955"/>
                  </a:cubicBezTo>
                  <a:cubicBezTo>
                    <a:pt x="43163" y="18207"/>
                    <a:pt x="34986" y="0"/>
                    <a:pt x="3498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35"/>
            <p:cNvSpPr/>
            <p:nvPr/>
          </p:nvSpPr>
          <p:spPr>
            <a:xfrm rot="736448">
              <a:off x="2363854" y="2128954"/>
              <a:ext cx="729402" cy="578212"/>
            </a:xfrm>
            <a:custGeom>
              <a:avLst/>
              <a:gdLst/>
              <a:ahLst/>
              <a:cxnLst/>
              <a:rect l="l" t="t" r="r" b="b"/>
              <a:pathLst>
                <a:path w="43163" h="26606" extrusionOk="0">
                  <a:moveTo>
                    <a:pt x="34986" y="0"/>
                  </a:moveTo>
                  <a:lnTo>
                    <a:pt x="21491" y="608"/>
                  </a:lnTo>
                  <a:cubicBezTo>
                    <a:pt x="21552" y="1185"/>
                    <a:pt x="21552" y="1733"/>
                    <a:pt x="21552" y="2249"/>
                  </a:cubicBezTo>
                  <a:lnTo>
                    <a:pt x="32768" y="1520"/>
                  </a:lnTo>
                  <a:lnTo>
                    <a:pt x="32768" y="1520"/>
                  </a:lnTo>
                  <a:cubicBezTo>
                    <a:pt x="32768" y="1520"/>
                    <a:pt x="35351" y="12401"/>
                    <a:pt x="29910" y="17508"/>
                  </a:cubicBezTo>
                  <a:cubicBezTo>
                    <a:pt x="27555" y="19718"/>
                    <a:pt x="24437" y="20528"/>
                    <a:pt x="21369" y="20528"/>
                  </a:cubicBezTo>
                  <a:cubicBezTo>
                    <a:pt x="17349" y="20528"/>
                    <a:pt x="13416" y="19138"/>
                    <a:pt x="11399" y="17690"/>
                  </a:cubicBezTo>
                  <a:cubicBezTo>
                    <a:pt x="9819" y="16566"/>
                    <a:pt x="9667" y="15684"/>
                    <a:pt x="10001" y="15076"/>
                  </a:cubicBezTo>
                  <a:lnTo>
                    <a:pt x="10001" y="15076"/>
                  </a:lnTo>
                  <a:cubicBezTo>
                    <a:pt x="5963" y="15402"/>
                    <a:pt x="2591" y="15448"/>
                    <a:pt x="995" y="15448"/>
                  </a:cubicBezTo>
                  <a:cubicBezTo>
                    <a:pt x="356" y="15448"/>
                    <a:pt x="1" y="15441"/>
                    <a:pt x="1" y="15441"/>
                  </a:cubicBezTo>
                  <a:lnTo>
                    <a:pt x="1" y="15441"/>
                  </a:lnTo>
                  <a:cubicBezTo>
                    <a:pt x="1" y="15441"/>
                    <a:pt x="2667" y="26605"/>
                    <a:pt x="14724" y="26605"/>
                  </a:cubicBezTo>
                  <a:cubicBezTo>
                    <a:pt x="17232" y="26605"/>
                    <a:pt x="20146" y="26122"/>
                    <a:pt x="23527" y="24955"/>
                  </a:cubicBezTo>
                  <a:cubicBezTo>
                    <a:pt x="43163" y="18207"/>
                    <a:pt x="34986" y="0"/>
                    <a:pt x="34986" y="0"/>
                  </a:cubicBezTo>
                  <a:close/>
                </a:path>
              </a:pathLst>
            </a:custGeom>
            <a:solidFill>
              <a:srgbClr val="000000">
                <a:alpha val="125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35"/>
            <p:cNvSpPr/>
            <p:nvPr/>
          </p:nvSpPr>
          <p:spPr>
            <a:xfrm rot="1381915">
              <a:off x="2901904" y="1752129"/>
              <a:ext cx="305426" cy="432706"/>
            </a:xfrm>
            <a:custGeom>
              <a:avLst/>
              <a:gdLst/>
              <a:ahLst/>
              <a:cxnLst/>
              <a:rect l="l" t="t" r="r" b="b"/>
              <a:pathLst>
                <a:path w="16110" h="19532" extrusionOk="0">
                  <a:moveTo>
                    <a:pt x="7734" y="1"/>
                  </a:moveTo>
                  <a:cubicBezTo>
                    <a:pt x="5704" y="1"/>
                    <a:pt x="6506" y="7122"/>
                    <a:pt x="6566" y="7542"/>
                  </a:cubicBezTo>
                  <a:cubicBezTo>
                    <a:pt x="6505" y="7147"/>
                    <a:pt x="5593" y="1220"/>
                    <a:pt x="3252" y="1129"/>
                  </a:cubicBezTo>
                  <a:lnTo>
                    <a:pt x="2979" y="1129"/>
                  </a:lnTo>
                  <a:cubicBezTo>
                    <a:pt x="335" y="1463"/>
                    <a:pt x="3496" y="10977"/>
                    <a:pt x="3496" y="10977"/>
                  </a:cubicBezTo>
                  <a:cubicBezTo>
                    <a:pt x="3496" y="10977"/>
                    <a:pt x="2544" y="10679"/>
                    <a:pt x="1634" y="10679"/>
                  </a:cubicBezTo>
                  <a:cubicBezTo>
                    <a:pt x="800" y="10679"/>
                    <a:pt x="0" y="10929"/>
                    <a:pt x="0" y="11889"/>
                  </a:cubicBezTo>
                  <a:cubicBezTo>
                    <a:pt x="0" y="13895"/>
                    <a:pt x="3739" y="15445"/>
                    <a:pt x="6809" y="16114"/>
                  </a:cubicBezTo>
                  <a:cubicBezTo>
                    <a:pt x="6809" y="16114"/>
                    <a:pt x="7721" y="18667"/>
                    <a:pt x="8085" y="19366"/>
                  </a:cubicBezTo>
                  <a:cubicBezTo>
                    <a:pt x="8085" y="19366"/>
                    <a:pt x="8775" y="19532"/>
                    <a:pt x="9772" y="19532"/>
                  </a:cubicBezTo>
                  <a:cubicBezTo>
                    <a:pt x="11191" y="19532"/>
                    <a:pt x="13232" y="19197"/>
                    <a:pt x="14803" y="17573"/>
                  </a:cubicBezTo>
                  <a:cubicBezTo>
                    <a:pt x="14803" y="17573"/>
                    <a:pt x="14651" y="17117"/>
                    <a:pt x="14529" y="16631"/>
                  </a:cubicBezTo>
                  <a:cubicBezTo>
                    <a:pt x="14408" y="16327"/>
                    <a:pt x="14317" y="16023"/>
                    <a:pt x="14256" y="15688"/>
                  </a:cubicBezTo>
                  <a:cubicBezTo>
                    <a:pt x="14256" y="15506"/>
                    <a:pt x="15715" y="14290"/>
                    <a:pt x="15593" y="12314"/>
                  </a:cubicBezTo>
                  <a:cubicBezTo>
                    <a:pt x="15563" y="11251"/>
                    <a:pt x="15228" y="10217"/>
                    <a:pt x="14620" y="9336"/>
                  </a:cubicBezTo>
                  <a:cubicBezTo>
                    <a:pt x="14620" y="9336"/>
                    <a:pt x="16110" y="3773"/>
                    <a:pt x="14529" y="3105"/>
                  </a:cubicBezTo>
                  <a:cubicBezTo>
                    <a:pt x="14428" y="3061"/>
                    <a:pt x="14332" y="3041"/>
                    <a:pt x="14240" y="3041"/>
                  </a:cubicBezTo>
                  <a:cubicBezTo>
                    <a:pt x="13034" y="3041"/>
                    <a:pt x="12606" y="6510"/>
                    <a:pt x="12493" y="7329"/>
                  </a:cubicBezTo>
                  <a:cubicBezTo>
                    <a:pt x="12613" y="6280"/>
                    <a:pt x="13029" y="822"/>
                    <a:pt x="11434" y="822"/>
                  </a:cubicBezTo>
                  <a:cubicBezTo>
                    <a:pt x="11413" y="822"/>
                    <a:pt x="11391" y="823"/>
                    <a:pt x="11368" y="825"/>
                  </a:cubicBezTo>
                  <a:cubicBezTo>
                    <a:pt x="10122" y="946"/>
                    <a:pt x="9970" y="3925"/>
                    <a:pt x="10000" y="5779"/>
                  </a:cubicBezTo>
                  <a:cubicBezTo>
                    <a:pt x="9848" y="3712"/>
                    <a:pt x="9362" y="126"/>
                    <a:pt x="7812" y="4"/>
                  </a:cubicBezTo>
                  <a:cubicBezTo>
                    <a:pt x="7786" y="2"/>
                    <a:pt x="7760" y="1"/>
                    <a:pt x="7734" y="1"/>
                  </a:cubicBezTo>
                  <a:close/>
                </a:path>
              </a:pathLst>
            </a:custGeom>
            <a:solidFill>
              <a:srgbClr val="FFD5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35"/>
            <p:cNvSpPr/>
            <p:nvPr/>
          </p:nvSpPr>
          <p:spPr>
            <a:xfrm rot="736448">
              <a:off x="2842123" y="2072113"/>
              <a:ext cx="308724" cy="171860"/>
            </a:xfrm>
            <a:custGeom>
              <a:avLst/>
              <a:gdLst/>
              <a:ahLst/>
              <a:cxnLst/>
              <a:rect l="l" t="t" r="r" b="b"/>
              <a:pathLst>
                <a:path w="18269" h="7908" extrusionOk="0">
                  <a:moveTo>
                    <a:pt x="16988" y="0"/>
                  </a:moveTo>
                  <a:cubicBezTo>
                    <a:pt x="16969" y="0"/>
                    <a:pt x="16950" y="1"/>
                    <a:pt x="16931" y="2"/>
                  </a:cubicBezTo>
                  <a:lnTo>
                    <a:pt x="2736" y="1127"/>
                  </a:lnTo>
                  <a:lnTo>
                    <a:pt x="852" y="1279"/>
                  </a:lnTo>
                  <a:cubicBezTo>
                    <a:pt x="365" y="1309"/>
                    <a:pt x="0" y="1765"/>
                    <a:pt x="92" y="2252"/>
                  </a:cubicBezTo>
                  <a:lnTo>
                    <a:pt x="943" y="7236"/>
                  </a:lnTo>
                  <a:cubicBezTo>
                    <a:pt x="1030" y="7613"/>
                    <a:pt x="1366" y="7907"/>
                    <a:pt x="1766" y="7907"/>
                  </a:cubicBezTo>
                  <a:cubicBezTo>
                    <a:pt x="1785" y="7907"/>
                    <a:pt x="1805" y="7907"/>
                    <a:pt x="1824" y="7905"/>
                  </a:cubicBezTo>
                  <a:lnTo>
                    <a:pt x="17478" y="6689"/>
                  </a:lnTo>
                  <a:cubicBezTo>
                    <a:pt x="17934" y="6628"/>
                    <a:pt x="18268" y="6233"/>
                    <a:pt x="18238" y="5777"/>
                  </a:cubicBezTo>
                  <a:lnTo>
                    <a:pt x="18177" y="4987"/>
                  </a:lnTo>
                  <a:lnTo>
                    <a:pt x="17843" y="762"/>
                  </a:lnTo>
                  <a:cubicBezTo>
                    <a:pt x="17785" y="325"/>
                    <a:pt x="17420" y="0"/>
                    <a:pt x="1698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35"/>
            <p:cNvSpPr/>
            <p:nvPr/>
          </p:nvSpPr>
          <p:spPr>
            <a:xfrm rot="736448">
              <a:off x="2835617" y="2094710"/>
              <a:ext cx="308724" cy="147389"/>
            </a:xfrm>
            <a:custGeom>
              <a:avLst/>
              <a:gdLst/>
              <a:ahLst/>
              <a:cxnLst/>
              <a:rect l="l" t="t" r="r" b="b"/>
              <a:pathLst>
                <a:path w="18269" h="6782" extrusionOk="0">
                  <a:moveTo>
                    <a:pt x="2736" y="1"/>
                  </a:moveTo>
                  <a:lnTo>
                    <a:pt x="852" y="153"/>
                  </a:lnTo>
                  <a:cubicBezTo>
                    <a:pt x="365" y="183"/>
                    <a:pt x="0" y="639"/>
                    <a:pt x="92" y="1126"/>
                  </a:cubicBezTo>
                  <a:lnTo>
                    <a:pt x="943" y="6110"/>
                  </a:lnTo>
                  <a:cubicBezTo>
                    <a:pt x="1030" y="6487"/>
                    <a:pt x="1366" y="6781"/>
                    <a:pt x="1766" y="6781"/>
                  </a:cubicBezTo>
                  <a:cubicBezTo>
                    <a:pt x="1785" y="6781"/>
                    <a:pt x="1805" y="6781"/>
                    <a:pt x="1824" y="6779"/>
                  </a:cubicBezTo>
                  <a:lnTo>
                    <a:pt x="17478" y="5563"/>
                  </a:lnTo>
                  <a:cubicBezTo>
                    <a:pt x="17934" y="5502"/>
                    <a:pt x="18268" y="5107"/>
                    <a:pt x="18238" y="4651"/>
                  </a:cubicBezTo>
                  <a:lnTo>
                    <a:pt x="18177" y="3861"/>
                  </a:lnTo>
                  <a:cubicBezTo>
                    <a:pt x="14079" y="4413"/>
                    <a:pt x="6417" y="5101"/>
                    <a:pt x="4157" y="5101"/>
                  </a:cubicBezTo>
                  <a:cubicBezTo>
                    <a:pt x="3802" y="5101"/>
                    <a:pt x="3580" y="5084"/>
                    <a:pt x="3526" y="5047"/>
                  </a:cubicBezTo>
                  <a:cubicBezTo>
                    <a:pt x="2979" y="4712"/>
                    <a:pt x="2979" y="3436"/>
                    <a:pt x="2706" y="1581"/>
                  </a:cubicBezTo>
                  <a:cubicBezTo>
                    <a:pt x="2614" y="1065"/>
                    <a:pt x="2645" y="518"/>
                    <a:pt x="2736" y="1"/>
                  </a:cubicBezTo>
                  <a:close/>
                </a:path>
              </a:pathLst>
            </a:custGeom>
            <a:solidFill>
              <a:srgbClr val="000000">
                <a:alpha val="125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8" name="Google Shape;1238;p35"/>
            <p:cNvSpPr/>
            <p:nvPr/>
          </p:nvSpPr>
          <p:spPr>
            <a:xfrm rot="1232408">
              <a:off x="1324905" y="3289938"/>
              <a:ext cx="304314" cy="432417"/>
            </a:xfrm>
            <a:custGeom>
              <a:avLst/>
              <a:gdLst/>
              <a:ahLst/>
              <a:cxnLst/>
              <a:rect l="l" t="t" r="r" b="b"/>
              <a:pathLst>
                <a:path w="16050" h="19520" extrusionOk="0">
                  <a:moveTo>
                    <a:pt x="6263" y="0"/>
                  </a:moveTo>
                  <a:cubicBezTo>
                    <a:pt x="4837" y="0"/>
                    <a:pt x="2759" y="334"/>
                    <a:pt x="1186" y="1979"/>
                  </a:cubicBezTo>
                  <a:cubicBezTo>
                    <a:pt x="1186" y="1979"/>
                    <a:pt x="1733" y="3681"/>
                    <a:pt x="1733" y="3894"/>
                  </a:cubicBezTo>
                  <a:cubicBezTo>
                    <a:pt x="1764" y="4076"/>
                    <a:pt x="305" y="5292"/>
                    <a:pt x="426" y="7237"/>
                  </a:cubicBezTo>
                  <a:cubicBezTo>
                    <a:pt x="457" y="8331"/>
                    <a:pt x="821" y="9365"/>
                    <a:pt x="1429" y="10246"/>
                  </a:cubicBezTo>
                  <a:cubicBezTo>
                    <a:pt x="1429" y="10246"/>
                    <a:pt x="1" y="15809"/>
                    <a:pt x="1612" y="16477"/>
                  </a:cubicBezTo>
                  <a:cubicBezTo>
                    <a:pt x="1708" y="16517"/>
                    <a:pt x="1800" y="16536"/>
                    <a:pt x="1888" y="16536"/>
                  </a:cubicBezTo>
                  <a:cubicBezTo>
                    <a:pt x="3075" y="16536"/>
                    <a:pt x="3502" y="13130"/>
                    <a:pt x="3587" y="12252"/>
                  </a:cubicBezTo>
                  <a:lnTo>
                    <a:pt x="3587" y="12252"/>
                  </a:lnTo>
                  <a:cubicBezTo>
                    <a:pt x="3498" y="13389"/>
                    <a:pt x="3143" y="18731"/>
                    <a:pt x="4694" y="18731"/>
                  </a:cubicBezTo>
                  <a:cubicBezTo>
                    <a:pt x="4720" y="18731"/>
                    <a:pt x="4746" y="18730"/>
                    <a:pt x="4773" y="18727"/>
                  </a:cubicBezTo>
                  <a:cubicBezTo>
                    <a:pt x="4925" y="18696"/>
                    <a:pt x="5046" y="18666"/>
                    <a:pt x="5168" y="18575"/>
                  </a:cubicBezTo>
                  <a:cubicBezTo>
                    <a:pt x="6080" y="17936"/>
                    <a:pt x="6171" y="15414"/>
                    <a:pt x="6110" y="13742"/>
                  </a:cubicBezTo>
                  <a:lnTo>
                    <a:pt x="6110" y="13742"/>
                  </a:lnTo>
                  <a:cubicBezTo>
                    <a:pt x="6293" y="15839"/>
                    <a:pt x="6779" y="19395"/>
                    <a:pt x="8360" y="19517"/>
                  </a:cubicBezTo>
                  <a:cubicBezTo>
                    <a:pt x="8382" y="19519"/>
                    <a:pt x="8405" y="19519"/>
                    <a:pt x="8427" y="19519"/>
                  </a:cubicBezTo>
                  <a:cubicBezTo>
                    <a:pt x="10409" y="19519"/>
                    <a:pt x="9635" y="12851"/>
                    <a:pt x="9545" y="12040"/>
                  </a:cubicBezTo>
                  <a:lnTo>
                    <a:pt x="9545" y="12040"/>
                  </a:lnTo>
                  <a:cubicBezTo>
                    <a:pt x="9663" y="12775"/>
                    <a:pt x="10663" y="18350"/>
                    <a:pt x="12931" y="18350"/>
                  </a:cubicBezTo>
                  <a:cubicBezTo>
                    <a:pt x="13007" y="18350"/>
                    <a:pt x="13084" y="18344"/>
                    <a:pt x="13162" y="18332"/>
                  </a:cubicBezTo>
                  <a:cubicBezTo>
                    <a:pt x="15806" y="17936"/>
                    <a:pt x="12554" y="8484"/>
                    <a:pt x="12554" y="8483"/>
                  </a:cubicBezTo>
                  <a:lnTo>
                    <a:pt x="12554" y="8483"/>
                  </a:lnTo>
                  <a:cubicBezTo>
                    <a:pt x="12554" y="8483"/>
                    <a:pt x="13492" y="8777"/>
                    <a:pt x="14396" y="8777"/>
                  </a:cubicBezTo>
                  <a:cubicBezTo>
                    <a:pt x="15237" y="8777"/>
                    <a:pt x="16050" y="8523"/>
                    <a:pt x="16050" y="7541"/>
                  </a:cubicBezTo>
                  <a:cubicBezTo>
                    <a:pt x="16019" y="5535"/>
                    <a:pt x="12281" y="4046"/>
                    <a:pt x="9211" y="3377"/>
                  </a:cubicBezTo>
                  <a:cubicBezTo>
                    <a:pt x="9211" y="3377"/>
                    <a:pt x="8998" y="2830"/>
                    <a:pt x="8755" y="2191"/>
                  </a:cubicBezTo>
                  <a:cubicBezTo>
                    <a:pt x="8511" y="1492"/>
                    <a:pt x="8208" y="793"/>
                    <a:pt x="7904" y="155"/>
                  </a:cubicBezTo>
                  <a:cubicBezTo>
                    <a:pt x="7904" y="155"/>
                    <a:pt x="7235" y="0"/>
                    <a:pt x="6263" y="0"/>
                  </a:cubicBezTo>
                  <a:close/>
                </a:path>
              </a:pathLst>
            </a:custGeom>
            <a:solidFill>
              <a:srgbClr val="FFD5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35"/>
            <p:cNvSpPr/>
            <p:nvPr/>
          </p:nvSpPr>
          <p:spPr>
            <a:xfrm rot="736448">
              <a:off x="1579461" y="2271016"/>
              <a:ext cx="307693" cy="1124977"/>
            </a:xfrm>
            <a:custGeom>
              <a:avLst/>
              <a:gdLst/>
              <a:ahLst/>
              <a:cxnLst/>
              <a:rect l="l" t="t" r="r" b="b"/>
              <a:pathLst>
                <a:path w="18208" h="51765" extrusionOk="0">
                  <a:moveTo>
                    <a:pt x="12220" y="0"/>
                  </a:moveTo>
                  <a:lnTo>
                    <a:pt x="12220" y="0"/>
                  </a:lnTo>
                  <a:cubicBezTo>
                    <a:pt x="12220" y="1"/>
                    <a:pt x="4986" y="3283"/>
                    <a:pt x="2493" y="16262"/>
                  </a:cubicBezTo>
                  <a:cubicBezTo>
                    <a:pt x="1" y="29211"/>
                    <a:pt x="123" y="38633"/>
                    <a:pt x="4317" y="51764"/>
                  </a:cubicBezTo>
                  <a:lnTo>
                    <a:pt x="17722" y="48208"/>
                  </a:lnTo>
                  <a:cubicBezTo>
                    <a:pt x="17722" y="48208"/>
                    <a:pt x="17326" y="46931"/>
                    <a:pt x="16901" y="44956"/>
                  </a:cubicBezTo>
                  <a:cubicBezTo>
                    <a:pt x="16141" y="41399"/>
                    <a:pt x="15260" y="35594"/>
                    <a:pt x="16323" y="30670"/>
                  </a:cubicBezTo>
                  <a:cubicBezTo>
                    <a:pt x="16627" y="28967"/>
                    <a:pt x="17266" y="27326"/>
                    <a:pt x="18208" y="25867"/>
                  </a:cubicBezTo>
                  <a:cubicBezTo>
                    <a:pt x="18208" y="25867"/>
                    <a:pt x="8421" y="12493"/>
                    <a:pt x="122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0" name="Google Shape;1240;p35"/>
            <p:cNvSpPr/>
            <p:nvPr/>
          </p:nvSpPr>
          <p:spPr>
            <a:xfrm rot="736448">
              <a:off x="1579461" y="2271016"/>
              <a:ext cx="307693" cy="1124977"/>
            </a:xfrm>
            <a:custGeom>
              <a:avLst/>
              <a:gdLst/>
              <a:ahLst/>
              <a:cxnLst/>
              <a:rect l="l" t="t" r="r" b="b"/>
              <a:pathLst>
                <a:path w="18208" h="51765" extrusionOk="0">
                  <a:moveTo>
                    <a:pt x="12220" y="0"/>
                  </a:moveTo>
                  <a:lnTo>
                    <a:pt x="12220" y="0"/>
                  </a:lnTo>
                  <a:cubicBezTo>
                    <a:pt x="12220" y="1"/>
                    <a:pt x="4986" y="3283"/>
                    <a:pt x="2493" y="16262"/>
                  </a:cubicBezTo>
                  <a:cubicBezTo>
                    <a:pt x="1" y="29211"/>
                    <a:pt x="123" y="38633"/>
                    <a:pt x="4317" y="51764"/>
                  </a:cubicBezTo>
                  <a:lnTo>
                    <a:pt x="17722" y="48208"/>
                  </a:lnTo>
                  <a:cubicBezTo>
                    <a:pt x="17722" y="48208"/>
                    <a:pt x="17326" y="46931"/>
                    <a:pt x="16901" y="44956"/>
                  </a:cubicBezTo>
                  <a:cubicBezTo>
                    <a:pt x="14550" y="45681"/>
                    <a:pt x="11213" y="46279"/>
                    <a:pt x="9120" y="46279"/>
                  </a:cubicBezTo>
                  <a:cubicBezTo>
                    <a:pt x="8318" y="46279"/>
                    <a:pt x="7699" y="46191"/>
                    <a:pt x="7387" y="45989"/>
                  </a:cubicBezTo>
                  <a:cubicBezTo>
                    <a:pt x="5898" y="45016"/>
                    <a:pt x="3314" y="25746"/>
                    <a:pt x="4834" y="21581"/>
                  </a:cubicBezTo>
                  <a:cubicBezTo>
                    <a:pt x="5611" y="19409"/>
                    <a:pt x="6346" y="17957"/>
                    <a:pt x="7226" y="17957"/>
                  </a:cubicBezTo>
                  <a:cubicBezTo>
                    <a:pt x="8033" y="17957"/>
                    <a:pt x="8961" y="19179"/>
                    <a:pt x="10153" y="22189"/>
                  </a:cubicBezTo>
                  <a:cubicBezTo>
                    <a:pt x="11430" y="25502"/>
                    <a:pt x="13557" y="28420"/>
                    <a:pt x="16323" y="30670"/>
                  </a:cubicBezTo>
                  <a:cubicBezTo>
                    <a:pt x="16627" y="28967"/>
                    <a:pt x="17266" y="27326"/>
                    <a:pt x="18208" y="25867"/>
                  </a:cubicBezTo>
                  <a:cubicBezTo>
                    <a:pt x="18208" y="25867"/>
                    <a:pt x="8421" y="12493"/>
                    <a:pt x="12220" y="0"/>
                  </a:cubicBezTo>
                  <a:close/>
                </a:path>
              </a:pathLst>
            </a:custGeom>
            <a:solidFill>
              <a:srgbClr val="000000">
                <a:alpha val="125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35"/>
            <p:cNvSpPr/>
            <p:nvPr/>
          </p:nvSpPr>
          <p:spPr>
            <a:xfrm rot="736448">
              <a:off x="1323988" y="3182557"/>
              <a:ext cx="317967" cy="233949"/>
            </a:xfrm>
            <a:custGeom>
              <a:avLst/>
              <a:gdLst/>
              <a:ahLst/>
              <a:cxnLst/>
              <a:rect l="l" t="t" r="r" b="b"/>
              <a:pathLst>
                <a:path w="18816" h="10765" extrusionOk="0">
                  <a:moveTo>
                    <a:pt x="16497" y="0"/>
                  </a:moveTo>
                  <a:cubicBezTo>
                    <a:pt x="16420" y="0"/>
                    <a:pt x="16341" y="10"/>
                    <a:pt x="16262" y="31"/>
                  </a:cubicBezTo>
                  <a:lnTo>
                    <a:pt x="2584" y="3892"/>
                  </a:lnTo>
                  <a:lnTo>
                    <a:pt x="730" y="4439"/>
                  </a:lnTo>
                  <a:cubicBezTo>
                    <a:pt x="274" y="4560"/>
                    <a:pt x="0" y="5077"/>
                    <a:pt x="183" y="5533"/>
                  </a:cubicBezTo>
                  <a:lnTo>
                    <a:pt x="2006" y="10244"/>
                  </a:lnTo>
                  <a:cubicBezTo>
                    <a:pt x="2129" y="10564"/>
                    <a:pt x="2452" y="10765"/>
                    <a:pt x="2780" y="10765"/>
                  </a:cubicBezTo>
                  <a:cubicBezTo>
                    <a:pt x="2857" y="10765"/>
                    <a:pt x="2934" y="10754"/>
                    <a:pt x="3009" y="10731"/>
                  </a:cubicBezTo>
                  <a:lnTo>
                    <a:pt x="18116" y="6475"/>
                  </a:lnTo>
                  <a:cubicBezTo>
                    <a:pt x="18542" y="6354"/>
                    <a:pt x="18815" y="5898"/>
                    <a:pt x="18694" y="5442"/>
                  </a:cubicBezTo>
                  <a:lnTo>
                    <a:pt x="18542" y="4986"/>
                  </a:lnTo>
                  <a:lnTo>
                    <a:pt x="17295" y="609"/>
                  </a:lnTo>
                  <a:cubicBezTo>
                    <a:pt x="17195" y="232"/>
                    <a:pt x="16866" y="0"/>
                    <a:pt x="1649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2" name="Google Shape;1242;p35"/>
            <p:cNvSpPr/>
            <p:nvPr/>
          </p:nvSpPr>
          <p:spPr>
            <a:xfrm rot="736448">
              <a:off x="1301507" y="3260646"/>
              <a:ext cx="317967" cy="149388"/>
            </a:xfrm>
            <a:custGeom>
              <a:avLst/>
              <a:gdLst/>
              <a:ahLst/>
              <a:cxnLst/>
              <a:rect l="l" t="t" r="r" b="b"/>
              <a:pathLst>
                <a:path w="18816" h="6874" extrusionOk="0">
                  <a:moveTo>
                    <a:pt x="2584" y="1"/>
                  </a:moveTo>
                  <a:lnTo>
                    <a:pt x="730" y="548"/>
                  </a:lnTo>
                  <a:cubicBezTo>
                    <a:pt x="274" y="669"/>
                    <a:pt x="0" y="1186"/>
                    <a:pt x="183" y="1642"/>
                  </a:cubicBezTo>
                  <a:lnTo>
                    <a:pt x="2006" y="6353"/>
                  </a:lnTo>
                  <a:cubicBezTo>
                    <a:pt x="2129" y="6673"/>
                    <a:pt x="2452" y="6874"/>
                    <a:pt x="2780" y="6874"/>
                  </a:cubicBezTo>
                  <a:cubicBezTo>
                    <a:pt x="2857" y="6874"/>
                    <a:pt x="2934" y="6863"/>
                    <a:pt x="3009" y="6840"/>
                  </a:cubicBezTo>
                  <a:lnTo>
                    <a:pt x="18116" y="2584"/>
                  </a:lnTo>
                  <a:cubicBezTo>
                    <a:pt x="18542" y="2463"/>
                    <a:pt x="18815" y="1976"/>
                    <a:pt x="18694" y="1551"/>
                  </a:cubicBezTo>
                  <a:lnTo>
                    <a:pt x="18542" y="1095"/>
                  </a:lnTo>
                  <a:cubicBezTo>
                    <a:pt x="14557" y="2242"/>
                    <a:pt x="5679" y="4740"/>
                    <a:pt x="4350" y="4740"/>
                  </a:cubicBezTo>
                  <a:cubicBezTo>
                    <a:pt x="4270" y="4740"/>
                    <a:pt x="4217" y="4731"/>
                    <a:pt x="4195" y="4712"/>
                  </a:cubicBezTo>
                  <a:cubicBezTo>
                    <a:pt x="3861" y="4438"/>
                    <a:pt x="3161" y="2007"/>
                    <a:pt x="2584" y="1"/>
                  </a:cubicBezTo>
                  <a:close/>
                </a:path>
              </a:pathLst>
            </a:custGeom>
            <a:solidFill>
              <a:srgbClr val="000000">
                <a:alpha val="125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35"/>
            <p:cNvSpPr/>
            <p:nvPr/>
          </p:nvSpPr>
          <p:spPr>
            <a:xfrm rot="736448">
              <a:off x="1704324" y="2325743"/>
              <a:ext cx="1284392" cy="1115132"/>
            </a:xfrm>
            <a:custGeom>
              <a:avLst/>
              <a:gdLst/>
              <a:ahLst/>
              <a:cxnLst/>
              <a:rect l="l" t="t" r="r" b="b"/>
              <a:pathLst>
                <a:path w="76005" h="51312" extrusionOk="0">
                  <a:moveTo>
                    <a:pt x="16204" y="0"/>
                  </a:moveTo>
                  <a:cubicBezTo>
                    <a:pt x="10880" y="0"/>
                    <a:pt x="7030" y="1063"/>
                    <a:pt x="4621" y="3770"/>
                  </a:cubicBezTo>
                  <a:cubicBezTo>
                    <a:pt x="2432" y="6232"/>
                    <a:pt x="1" y="21795"/>
                    <a:pt x="14044" y="36355"/>
                  </a:cubicBezTo>
                  <a:cubicBezTo>
                    <a:pt x="25894" y="48608"/>
                    <a:pt x="44254" y="51312"/>
                    <a:pt x="55052" y="51312"/>
                  </a:cubicBezTo>
                  <a:cubicBezTo>
                    <a:pt x="56468" y="51312"/>
                    <a:pt x="57753" y="51265"/>
                    <a:pt x="58877" y="51188"/>
                  </a:cubicBezTo>
                  <a:cubicBezTo>
                    <a:pt x="59364" y="51157"/>
                    <a:pt x="59820" y="51127"/>
                    <a:pt x="60245" y="51096"/>
                  </a:cubicBezTo>
                  <a:cubicBezTo>
                    <a:pt x="60245" y="51096"/>
                    <a:pt x="69637" y="43649"/>
                    <a:pt x="72829" y="31218"/>
                  </a:cubicBezTo>
                  <a:cubicBezTo>
                    <a:pt x="76005" y="18964"/>
                    <a:pt x="70853" y="6711"/>
                    <a:pt x="67124" y="6711"/>
                  </a:cubicBezTo>
                  <a:cubicBezTo>
                    <a:pt x="67070" y="6711"/>
                    <a:pt x="67016" y="6714"/>
                    <a:pt x="66963" y="6719"/>
                  </a:cubicBezTo>
                  <a:cubicBezTo>
                    <a:pt x="66750" y="6749"/>
                    <a:pt x="66507" y="6780"/>
                    <a:pt x="66263" y="6840"/>
                  </a:cubicBezTo>
                  <a:cubicBezTo>
                    <a:pt x="65868" y="6932"/>
                    <a:pt x="65443" y="7053"/>
                    <a:pt x="65078" y="7205"/>
                  </a:cubicBezTo>
                  <a:cubicBezTo>
                    <a:pt x="62792" y="8172"/>
                    <a:pt x="60364" y="10101"/>
                    <a:pt x="47818" y="10101"/>
                  </a:cubicBezTo>
                  <a:cubicBezTo>
                    <a:pt x="47354" y="10101"/>
                    <a:pt x="46877" y="10098"/>
                    <a:pt x="46385" y="10093"/>
                  </a:cubicBezTo>
                  <a:cubicBezTo>
                    <a:pt x="31400" y="9941"/>
                    <a:pt x="28178" y="4470"/>
                    <a:pt x="24165" y="1704"/>
                  </a:cubicBezTo>
                  <a:cubicBezTo>
                    <a:pt x="22950" y="792"/>
                    <a:pt x="21521" y="275"/>
                    <a:pt x="20001" y="153"/>
                  </a:cubicBezTo>
                  <a:cubicBezTo>
                    <a:pt x="18661" y="53"/>
                    <a:pt x="17395" y="0"/>
                    <a:pt x="162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4" name="Google Shape;1244;p35"/>
            <p:cNvSpPr/>
            <p:nvPr/>
          </p:nvSpPr>
          <p:spPr>
            <a:xfrm rot="736448">
              <a:off x="1704324" y="2325743"/>
              <a:ext cx="1284392" cy="1115132"/>
            </a:xfrm>
            <a:custGeom>
              <a:avLst/>
              <a:gdLst/>
              <a:ahLst/>
              <a:cxnLst/>
              <a:rect l="l" t="t" r="r" b="b"/>
              <a:pathLst>
                <a:path w="76005" h="51312" extrusionOk="0">
                  <a:moveTo>
                    <a:pt x="16204" y="0"/>
                  </a:moveTo>
                  <a:cubicBezTo>
                    <a:pt x="10880" y="0"/>
                    <a:pt x="7030" y="1063"/>
                    <a:pt x="4621" y="3770"/>
                  </a:cubicBezTo>
                  <a:cubicBezTo>
                    <a:pt x="2432" y="6232"/>
                    <a:pt x="1" y="21795"/>
                    <a:pt x="14044" y="36355"/>
                  </a:cubicBezTo>
                  <a:cubicBezTo>
                    <a:pt x="25894" y="48608"/>
                    <a:pt x="44254" y="51312"/>
                    <a:pt x="55052" y="51312"/>
                  </a:cubicBezTo>
                  <a:cubicBezTo>
                    <a:pt x="56468" y="51312"/>
                    <a:pt x="57753" y="51265"/>
                    <a:pt x="58877" y="51188"/>
                  </a:cubicBezTo>
                  <a:cubicBezTo>
                    <a:pt x="59364" y="51157"/>
                    <a:pt x="59820" y="51127"/>
                    <a:pt x="60245" y="51096"/>
                  </a:cubicBezTo>
                  <a:cubicBezTo>
                    <a:pt x="60245" y="51096"/>
                    <a:pt x="69637" y="43649"/>
                    <a:pt x="72829" y="31218"/>
                  </a:cubicBezTo>
                  <a:cubicBezTo>
                    <a:pt x="76005" y="18964"/>
                    <a:pt x="70853" y="6711"/>
                    <a:pt x="67154" y="6711"/>
                  </a:cubicBezTo>
                  <a:cubicBezTo>
                    <a:pt x="67100" y="6711"/>
                    <a:pt x="67046" y="6714"/>
                    <a:pt x="66993" y="6719"/>
                  </a:cubicBezTo>
                  <a:cubicBezTo>
                    <a:pt x="66750" y="6749"/>
                    <a:pt x="66507" y="6780"/>
                    <a:pt x="66294" y="6840"/>
                  </a:cubicBezTo>
                  <a:cubicBezTo>
                    <a:pt x="65868" y="6932"/>
                    <a:pt x="65473" y="7053"/>
                    <a:pt x="65078" y="7205"/>
                  </a:cubicBezTo>
                  <a:cubicBezTo>
                    <a:pt x="64713" y="9546"/>
                    <a:pt x="65777" y="13102"/>
                    <a:pt x="66719" y="15503"/>
                  </a:cubicBezTo>
                  <a:cubicBezTo>
                    <a:pt x="68330" y="19485"/>
                    <a:pt x="68938" y="26932"/>
                    <a:pt x="66111" y="31917"/>
                  </a:cubicBezTo>
                  <a:cubicBezTo>
                    <a:pt x="63347" y="36739"/>
                    <a:pt x="60526" y="44009"/>
                    <a:pt x="49501" y="44009"/>
                  </a:cubicBezTo>
                  <a:cubicBezTo>
                    <a:pt x="49130" y="44009"/>
                    <a:pt x="48750" y="44001"/>
                    <a:pt x="48360" y="43984"/>
                  </a:cubicBezTo>
                  <a:cubicBezTo>
                    <a:pt x="36384" y="43497"/>
                    <a:pt x="15989" y="34136"/>
                    <a:pt x="11004" y="23680"/>
                  </a:cubicBezTo>
                  <a:cubicBezTo>
                    <a:pt x="6019" y="13193"/>
                    <a:pt x="10974" y="10457"/>
                    <a:pt x="13284" y="10123"/>
                  </a:cubicBezTo>
                  <a:cubicBezTo>
                    <a:pt x="15563" y="9789"/>
                    <a:pt x="15776" y="7236"/>
                    <a:pt x="15776" y="7236"/>
                  </a:cubicBezTo>
                  <a:cubicBezTo>
                    <a:pt x="15776" y="7236"/>
                    <a:pt x="16959" y="8382"/>
                    <a:pt x="18706" y="8382"/>
                  </a:cubicBezTo>
                  <a:cubicBezTo>
                    <a:pt x="19199" y="8382"/>
                    <a:pt x="19736" y="8290"/>
                    <a:pt x="20305" y="8056"/>
                  </a:cubicBezTo>
                  <a:cubicBezTo>
                    <a:pt x="22858" y="6992"/>
                    <a:pt x="21187" y="3527"/>
                    <a:pt x="21187" y="3527"/>
                  </a:cubicBezTo>
                  <a:lnTo>
                    <a:pt x="21187" y="3527"/>
                  </a:lnTo>
                  <a:cubicBezTo>
                    <a:pt x="21351" y="3542"/>
                    <a:pt x="21506" y="3548"/>
                    <a:pt x="21653" y="3548"/>
                  </a:cubicBezTo>
                  <a:cubicBezTo>
                    <a:pt x="23390" y="3548"/>
                    <a:pt x="23997" y="2600"/>
                    <a:pt x="24165" y="1704"/>
                  </a:cubicBezTo>
                  <a:cubicBezTo>
                    <a:pt x="22950" y="792"/>
                    <a:pt x="21521" y="275"/>
                    <a:pt x="20001" y="153"/>
                  </a:cubicBezTo>
                  <a:cubicBezTo>
                    <a:pt x="18661" y="53"/>
                    <a:pt x="17395" y="0"/>
                    <a:pt x="16204" y="0"/>
                  </a:cubicBezTo>
                  <a:close/>
                </a:path>
              </a:pathLst>
            </a:custGeom>
            <a:solidFill>
              <a:srgbClr val="000000">
                <a:alpha val="125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35"/>
            <p:cNvSpPr/>
            <p:nvPr/>
          </p:nvSpPr>
          <p:spPr>
            <a:xfrm rot="736448">
              <a:off x="2623871" y="2559279"/>
              <a:ext cx="280469" cy="967721"/>
            </a:xfrm>
            <a:custGeom>
              <a:avLst/>
              <a:gdLst/>
              <a:ahLst/>
              <a:cxnLst/>
              <a:rect l="l" t="t" r="r" b="b"/>
              <a:pathLst>
                <a:path w="16597" h="44529" extrusionOk="0">
                  <a:moveTo>
                    <a:pt x="9697" y="0"/>
                  </a:moveTo>
                  <a:cubicBezTo>
                    <a:pt x="9454" y="31"/>
                    <a:pt x="9211" y="61"/>
                    <a:pt x="8967" y="122"/>
                  </a:cubicBezTo>
                  <a:cubicBezTo>
                    <a:pt x="8359" y="365"/>
                    <a:pt x="8208" y="1064"/>
                    <a:pt x="8359" y="2098"/>
                  </a:cubicBezTo>
                  <a:cubicBezTo>
                    <a:pt x="8755" y="5472"/>
                    <a:pt x="12098" y="12463"/>
                    <a:pt x="11338" y="19150"/>
                  </a:cubicBezTo>
                  <a:cubicBezTo>
                    <a:pt x="11186" y="20548"/>
                    <a:pt x="10822" y="21885"/>
                    <a:pt x="10305" y="23192"/>
                  </a:cubicBezTo>
                  <a:cubicBezTo>
                    <a:pt x="10244" y="23344"/>
                    <a:pt x="10183" y="23466"/>
                    <a:pt x="10122" y="23618"/>
                  </a:cubicBezTo>
                  <a:cubicBezTo>
                    <a:pt x="7235" y="29849"/>
                    <a:pt x="4013" y="34651"/>
                    <a:pt x="2037" y="37934"/>
                  </a:cubicBezTo>
                  <a:cubicBezTo>
                    <a:pt x="882" y="39788"/>
                    <a:pt x="153" y="41186"/>
                    <a:pt x="92" y="42068"/>
                  </a:cubicBezTo>
                  <a:cubicBezTo>
                    <a:pt x="1" y="43740"/>
                    <a:pt x="730" y="44348"/>
                    <a:pt x="1581" y="44500"/>
                  </a:cubicBezTo>
                  <a:cubicBezTo>
                    <a:pt x="1726" y="44519"/>
                    <a:pt x="1870" y="44529"/>
                    <a:pt x="2014" y="44529"/>
                  </a:cubicBezTo>
                  <a:cubicBezTo>
                    <a:pt x="2326" y="44529"/>
                    <a:pt x="2637" y="44482"/>
                    <a:pt x="2949" y="44378"/>
                  </a:cubicBezTo>
                  <a:cubicBezTo>
                    <a:pt x="8998" y="39150"/>
                    <a:pt x="13405" y="32220"/>
                    <a:pt x="15533" y="24499"/>
                  </a:cubicBezTo>
                  <a:cubicBezTo>
                    <a:pt x="15685" y="24013"/>
                    <a:pt x="15776" y="23527"/>
                    <a:pt x="15867" y="23071"/>
                  </a:cubicBezTo>
                  <a:cubicBezTo>
                    <a:pt x="16293" y="21034"/>
                    <a:pt x="16506" y="18967"/>
                    <a:pt x="16536" y="16900"/>
                  </a:cubicBezTo>
                  <a:cubicBezTo>
                    <a:pt x="16597" y="9332"/>
                    <a:pt x="14043" y="2827"/>
                    <a:pt x="11490" y="730"/>
                  </a:cubicBezTo>
                  <a:cubicBezTo>
                    <a:pt x="11004" y="244"/>
                    <a:pt x="10366" y="0"/>
                    <a:pt x="9697" y="0"/>
                  </a:cubicBezTo>
                  <a:close/>
                </a:path>
              </a:pathLst>
            </a:custGeom>
            <a:solidFill>
              <a:srgbClr val="D25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6" name="Google Shape;1246;p35"/>
            <p:cNvSpPr/>
            <p:nvPr/>
          </p:nvSpPr>
          <p:spPr>
            <a:xfrm rot="736448">
              <a:off x="2251317" y="2544311"/>
              <a:ext cx="78613" cy="100425"/>
            </a:xfrm>
            <a:custGeom>
              <a:avLst/>
              <a:gdLst/>
              <a:ahLst/>
              <a:cxnLst/>
              <a:rect l="l" t="t" r="r" b="b"/>
              <a:pathLst>
                <a:path w="4652" h="4621" extrusionOk="0">
                  <a:moveTo>
                    <a:pt x="2341" y="0"/>
                  </a:moveTo>
                  <a:cubicBezTo>
                    <a:pt x="1034" y="0"/>
                    <a:pt x="1" y="1034"/>
                    <a:pt x="1" y="2310"/>
                  </a:cubicBezTo>
                  <a:cubicBezTo>
                    <a:pt x="1" y="3587"/>
                    <a:pt x="1034" y="4620"/>
                    <a:pt x="2341" y="4620"/>
                  </a:cubicBezTo>
                  <a:cubicBezTo>
                    <a:pt x="3618" y="4620"/>
                    <a:pt x="4651" y="3587"/>
                    <a:pt x="4651" y="2310"/>
                  </a:cubicBezTo>
                  <a:cubicBezTo>
                    <a:pt x="4651" y="1034"/>
                    <a:pt x="3618" y="0"/>
                    <a:pt x="234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35"/>
            <p:cNvSpPr/>
            <p:nvPr/>
          </p:nvSpPr>
          <p:spPr>
            <a:xfrm rot="736448">
              <a:off x="2341369" y="2691652"/>
              <a:ext cx="78089" cy="100425"/>
            </a:xfrm>
            <a:custGeom>
              <a:avLst/>
              <a:gdLst/>
              <a:ahLst/>
              <a:cxnLst/>
              <a:rect l="l" t="t" r="r" b="b"/>
              <a:pathLst>
                <a:path w="4621" h="4621" extrusionOk="0">
                  <a:moveTo>
                    <a:pt x="2310" y="1"/>
                  </a:moveTo>
                  <a:cubicBezTo>
                    <a:pt x="1034" y="1"/>
                    <a:pt x="0" y="1034"/>
                    <a:pt x="0" y="2311"/>
                  </a:cubicBezTo>
                  <a:cubicBezTo>
                    <a:pt x="0" y="3587"/>
                    <a:pt x="1034" y="4621"/>
                    <a:pt x="2310" y="4621"/>
                  </a:cubicBezTo>
                  <a:cubicBezTo>
                    <a:pt x="3587" y="4621"/>
                    <a:pt x="4620" y="3587"/>
                    <a:pt x="4620" y="2311"/>
                  </a:cubicBezTo>
                  <a:cubicBezTo>
                    <a:pt x="4620" y="1034"/>
                    <a:pt x="3587" y="1"/>
                    <a:pt x="231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8" name="Google Shape;1248;p35"/>
            <p:cNvSpPr/>
            <p:nvPr/>
          </p:nvSpPr>
          <p:spPr>
            <a:xfrm rot="736448">
              <a:off x="2543855" y="2778952"/>
              <a:ext cx="78089" cy="100425"/>
            </a:xfrm>
            <a:custGeom>
              <a:avLst/>
              <a:gdLst/>
              <a:ahLst/>
              <a:cxnLst/>
              <a:rect l="l" t="t" r="r" b="b"/>
              <a:pathLst>
                <a:path w="4621" h="4621" extrusionOk="0">
                  <a:moveTo>
                    <a:pt x="2311" y="1"/>
                  </a:moveTo>
                  <a:cubicBezTo>
                    <a:pt x="1034" y="1"/>
                    <a:pt x="1" y="1034"/>
                    <a:pt x="1" y="2311"/>
                  </a:cubicBezTo>
                  <a:cubicBezTo>
                    <a:pt x="1" y="3587"/>
                    <a:pt x="1034" y="4621"/>
                    <a:pt x="2311" y="4621"/>
                  </a:cubicBezTo>
                  <a:cubicBezTo>
                    <a:pt x="3587" y="4621"/>
                    <a:pt x="4621" y="3587"/>
                    <a:pt x="4621" y="2311"/>
                  </a:cubicBezTo>
                  <a:cubicBezTo>
                    <a:pt x="4621" y="1034"/>
                    <a:pt x="3587" y="1"/>
                    <a:pt x="231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1249;p35"/>
            <p:cNvSpPr/>
            <p:nvPr/>
          </p:nvSpPr>
          <p:spPr>
            <a:xfrm rot="736532">
              <a:off x="1937938" y="2259996"/>
              <a:ext cx="506333" cy="272857"/>
            </a:xfrm>
            <a:custGeom>
              <a:avLst/>
              <a:gdLst/>
              <a:ahLst/>
              <a:cxnLst/>
              <a:rect l="l" t="t" r="r" b="b"/>
              <a:pathLst>
                <a:path w="21328" h="8937" extrusionOk="0">
                  <a:moveTo>
                    <a:pt x="18231" y="0"/>
                  </a:moveTo>
                  <a:cubicBezTo>
                    <a:pt x="17156" y="0"/>
                    <a:pt x="15903" y="233"/>
                    <a:pt x="14799" y="665"/>
                  </a:cubicBezTo>
                  <a:cubicBezTo>
                    <a:pt x="12253" y="1663"/>
                    <a:pt x="7303" y="1731"/>
                    <a:pt x="6001" y="1731"/>
                  </a:cubicBezTo>
                  <a:cubicBezTo>
                    <a:pt x="5795" y="1731"/>
                    <a:pt x="5680" y="1729"/>
                    <a:pt x="5680" y="1729"/>
                  </a:cubicBezTo>
                  <a:cubicBezTo>
                    <a:pt x="5680" y="1729"/>
                    <a:pt x="5268" y="1610"/>
                    <a:pt x="4672" y="1610"/>
                  </a:cubicBezTo>
                  <a:cubicBezTo>
                    <a:pt x="3731" y="1610"/>
                    <a:pt x="2331" y="1906"/>
                    <a:pt x="1364" y="3431"/>
                  </a:cubicBezTo>
                  <a:cubicBezTo>
                    <a:pt x="0" y="5516"/>
                    <a:pt x="1622" y="7121"/>
                    <a:pt x="3461" y="7121"/>
                  </a:cubicBezTo>
                  <a:cubicBezTo>
                    <a:pt x="3794" y="7121"/>
                    <a:pt x="4134" y="7069"/>
                    <a:pt x="4465" y="6957"/>
                  </a:cubicBezTo>
                  <a:cubicBezTo>
                    <a:pt x="5741" y="6531"/>
                    <a:pt x="6775" y="5589"/>
                    <a:pt x="7291" y="4373"/>
                  </a:cubicBezTo>
                  <a:lnTo>
                    <a:pt x="7291" y="4373"/>
                  </a:lnTo>
                  <a:cubicBezTo>
                    <a:pt x="7291" y="4374"/>
                    <a:pt x="6350" y="8936"/>
                    <a:pt x="9361" y="8936"/>
                  </a:cubicBezTo>
                  <a:cubicBezTo>
                    <a:pt x="9410" y="8936"/>
                    <a:pt x="9460" y="8935"/>
                    <a:pt x="9510" y="8933"/>
                  </a:cubicBezTo>
                  <a:cubicBezTo>
                    <a:pt x="12732" y="8750"/>
                    <a:pt x="12276" y="4647"/>
                    <a:pt x="12276" y="4647"/>
                  </a:cubicBezTo>
                  <a:lnTo>
                    <a:pt x="12276" y="4647"/>
                  </a:lnTo>
                  <a:cubicBezTo>
                    <a:pt x="12276" y="4647"/>
                    <a:pt x="13960" y="7815"/>
                    <a:pt x="16155" y="7815"/>
                  </a:cubicBezTo>
                  <a:cubicBezTo>
                    <a:pt x="16531" y="7815"/>
                    <a:pt x="16922" y="7722"/>
                    <a:pt x="17322" y="7504"/>
                  </a:cubicBezTo>
                  <a:cubicBezTo>
                    <a:pt x="20088" y="5984"/>
                    <a:pt x="15590" y="2611"/>
                    <a:pt x="15589" y="2610"/>
                  </a:cubicBezTo>
                  <a:lnTo>
                    <a:pt x="15589" y="2610"/>
                  </a:lnTo>
                  <a:cubicBezTo>
                    <a:pt x="15590" y="2610"/>
                    <a:pt x="17018" y="3274"/>
                    <a:pt x="18396" y="3274"/>
                  </a:cubicBezTo>
                  <a:cubicBezTo>
                    <a:pt x="19285" y="3274"/>
                    <a:pt x="20152" y="2999"/>
                    <a:pt x="20605" y="2094"/>
                  </a:cubicBezTo>
                  <a:cubicBezTo>
                    <a:pt x="21327" y="648"/>
                    <a:pt x="20028" y="0"/>
                    <a:pt x="1823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1250;p35"/>
            <p:cNvSpPr/>
            <p:nvPr/>
          </p:nvSpPr>
          <p:spPr>
            <a:xfrm rot="1583001">
              <a:off x="3252969" y="3093591"/>
              <a:ext cx="216872" cy="183631"/>
            </a:xfrm>
            <a:custGeom>
              <a:avLst/>
              <a:gdLst/>
              <a:ahLst/>
              <a:cxnLst/>
              <a:rect l="l" t="t" r="r" b="b"/>
              <a:pathLst>
                <a:path w="10792" h="9940" extrusionOk="0">
                  <a:moveTo>
                    <a:pt x="5503" y="0"/>
                  </a:moveTo>
                  <a:lnTo>
                    <a:pt x="1" y="5380"/>
                  </a:lnTo>
                  <a:lnTo>
                    <a:pt x="7873" y="9940"/>
                  </a:lnTo>
                  <a:lnTo>
                    <a:pt x="10791" y="4104"/>
                  </a:lnTo>
                  <a:lnTo>
                    <a:pt x="9241" y="2918"/>
                  </a:lnTo>
                  <a:lnTo>
                    <a:pt x="7083" y="1247"/>
                  </a:lnTo>
                  <a:lnTo>
                    <a:pt x="5503" y="0"/>
                  </a:lnTo>
                  <a:close/>
                </a:path>
              </a:pathLst>
            </a:custGeom>
            <a:solidFill>
              <a:srgbClr val="FFD5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1" name="Google Shape;1251;p35"/>
            <p:cNvSpPr/>
            <p:nvPr/>
          </p:nvSpPr>
          <p:spPr>
            <a:xfrm rot="446729">
              <a:off x="2572529" y="3582766"/>
              <a:ext cx="191484" cy="175789"/>
            </a:xfrm>
            <a:custGeom>
              <a:avLst/>
              <a:gdLst/>
              <a:ahLst/>
              <a:cxnLst/>
              <a:rect l="l" t="t" r="r" b="b"/>
              <a:pathLst>
                <a:path w="9089" h="10153" extrusionOk="0">
                  <a:moveTo>
                    <a:pt x="2554" y="0"/>
                  </a:moveTo>
                  <a:lnTo>
                    <a:pt x="0" y="8724"/>
                  </a:lnTo>
                  <a:lnTo>
                    <a:pt x="6323" y="10152"/>
                  </a:lnTo>
                  <a:lnTo>
                    <a:pt x="7174" y="8298"/>
                  </a:lnTo>
                  <a:lnTo>
                    <a:pt x="8511" y="5350"/>
                  </a:lnTo>
                  <a:lnTo>
                    <a:pt x="9089" y="4073"/>
                  </a:lnTo>
                  <a:lnTo>
                    <a:pt x="2554" y="0"/>
                  </a:lnTo>
                  <a:close/>
                </a:path>
              </a:pathLst>
            </a:custGeom>
            <a:solidFill>
              <a:srgbClr val="FFD5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2" name="Google Shape;1252;p35"/>
            <p:cNvSpPr/>
            <p:nvPr/>
          </p:nvSpPr>
          <p:spPr>
            <a:xfrm rot="1381816">
              <a:off x="3084148" y="3566163"/>
              <a:ext cx="1141" cy="14"/>
            </a:xfrm>
            <a:custGeom>
              <a:avLst/>
              <a:gdLst/>
              <a:ahLst/>
              <a:cxnLst/>
              <a:rect l="l" t="t" r="r" b="b"/>
              <a:pathLst>
                <a:path w="92" h="1" extrusionOk="0">
                  <a:moveTo>
                    <a:pt x="92" y="0"/>
                  </a:moveTo>
                  <a:lnTo>
                    <a:pt x="1" y="0"/>
                  </a:lnTo>
                  <a:cubicBezTo>
                    <a:pt x="61" y="0"/>
                    <a:pt x="92" y="0"/>
                    <a:pt x="92" y="0"/>
                  </a:cubicBezTo>
                  <a:close/>
                </a:path>
              </a:pathLst>
            </a:custGeom>
            <a:solidFill>
              <a:srgbClr val="A336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3" name="Google Shape;1253;p35"/>
            <p:cNvSpPr/>
            <p:nvPr/>
          </p:nvSpPr>
          <p:spPr>
            <a:xfrm rot="1382566">
              <a:off x="3327145" y="3161558"/>
              <a:ext cx="255462" cy="257005"/>
            </a:xfrm>
            <a:custGeom>
              <a:avLst/>
              <a:gdLst/>
              <a:ahLst/>
              <a:cxnLst/>
              <a:rect l="l" t="t" r="r" b="b"/>
              <a:pathLst>
                <a:path w="15563" h="13397" extrusionOk="0">
                  <a:moveTo>
                    <a:pt x="4408" y="0"/>
                  </a:moveTo>
                  <a:lnTo>
                    <a:pt x="1459" y="5563"/>
                  </a:lnTo>
                  <a:lnTo>
                    <a:pt x="0" y="8359"/>
                  </a:lnTo>
                  <a:lnTo>
                    <a:pt x="578" y="8754"/>
                  </a:lnTo>
                  <a:cubicBezTo>
                    <a:pt x="2371" y="9848"/>
                    <a:pt x="7630" y="13101"/>
                    <a:pt x="8967" y="13374"/>
                  </a:cubicBezTo>
                  <a:cubicBezTo>
                    <a:pt x="9043" y="13389"/>
                    <a:pt x="9111" y="13397"/>
                    <a:pt x="9165" y="13397"/>
                  </a:cubicBezTo>
                  <a:cubicBezTo>
                    <a:pt x="9218" y="13397"/>
                    <a:pt x="9256" y="13389"/>
                    <a:pt x="9271" y="13374"/>
                  </a:cubicBezTo>
                  <a:cubicBezTo>
                    <a:pt x="9544" y="12979"/>
                    <a:pt x="9788" y="12553"/>
                    <a:pt x="10031" y="12158"/>
                  </a:cubicBezTo>
                  <a:cubicBezTo>
                    <a:pt x="10244" y="11824"/>
                    <a:pt x="10456" y="11429"/>
                    <a:pt x="10730" y="11003"/>
                  </a:cubicBezTo>
                  <a:cubicBezTo>
                    <a:pt x="10851" y="10791"/>
                    <a:pt x="11003" y="10517"/>
                    <a:pt x="11155" y="10274"/>
                  </a:cubicBezTo>
                  <a:cubicBezTo>
                    <a:pt x="11520" y="9605"/>
                    <a:pt x="11946" y="8845"/>
                    <a:pt x="12371" y="8085"/>
                  </a:cubicBezTo>
                  <a:cubicBezTo>
                    <a:pt x="12736" y="7417"/>
                    <a:pt x="13101" y="6778"/>
                    <a:pt x="13435" y="6110"/>
                  </a:cubicBezTo>
                  <a:cubicBezTo>
                    <a:pt x="13800" y="5380"/>
                    <a:pt x="14165" y="4651"/>
                    <a:pt x="14499" y="3982"/>
                  </a:cubicBezTo>
                  <a:cubicBezTo>
                    <a:pt x="14803" y="3344"/>
                    <a:pt x="15107" y="2645"/>
                    <a:pt x="15350" y="1945"/>
                  </a:cubicBezTo>
                  <a:cubicBezTo>
                    <a:pt x="15502" y="1429"/>
                    <a:pt x="15563" y="1094"/>
                    <a:pt x="15502" y="942"/>
                  </a:cubicBezTo>
                  <a:cubicBezTo>
                    <a:pt x="15441" y="881"/>
                    <a:pt x="15365" y="853"/>
                    <a:pt x="15278" y="853"/>
                  </a:cubicBezTo>
                  <a:cubicBezTo>
                    <a:pt x="14328" y="853"/>
                    <a:pt x="12007" y="4195"/>
                    <a:pt x="12007" y="4195"/>
                  </a:cubicBezTo>
                  <a:lnTo>
                    <a:pt x="11307" y="3830"/>
                  </a:lnTo>
                  <a:lnTo>
                    <a:pt x="9058" y="2584"/>
                  </a:lnTo>
                  <a:lnTo>
                    <a:pt x="8116" y="2067"/>
                  </a:lnTo>
                  <a:lnTo>
                    <a:pt x="5867" y="821"/>
                  </a:lnTo>
                  <a:lnTo>
                    <a:pt x="4894" y="274"/>
                  </a:lnTo>
                  <a:lnTo>
                    <a:pt x="440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4" name="Google Shape;1254;p35"/>
            <p:cNvSpPr/>
            <p:nvPr/>
          </p:nvSpPr>
          <p:spPr>
            <a:xfrm rot="1382566">
              <a:off x="3451316" y="3214508"/>
              <a:ext cx="158172" cy="269686"/>
            </a:xfrm>
            <a:custGeom>
              <a:avLst/>
              <a:gdLst/>
              <a:ahLst/>
              <a:cxnLst/>
              <a:rect l="l" t="t" r="r" b="b"/>
              <a:pathLst>
                <a:path w="9636" h="14058" extrusionOk="0">
                  <a:moveTo>
                    <a:pt x="6536" y="0"/>
                  </a:moveTo>
                  <a:cubicBezTo>
                    <a:pt x="6444" y="274"/>
                    <a:pt x="6353" y="578"/>
                    <a:pt x="6232" y="912"/>
                  </a:cubicBezTo>
                  <a:cubicBezTo>
                    <a:pt x="5989" y="1520"/>
                    <a:pt x="5685" y="2249"/>
                    <a:pt x="5381" y="2949"/>
                  </a:cubicBezTo>
                  <a:cubicBezTo>
                    <a:pt x="5046" y="3648"/>
                    <a:pt x="4712" y="4347"/>
                    <a:pt x="4317" y="5076"/>
                  </a:cubicBezTo>
                  <a:cubicBezTo>
                    <a:pt x="3982" y="5715"/>
                    <a:pt x="3618" y="6383"/>
                    <a:pt x="3283" y="7022"/>
                  </a:cubicBezTo>
                  <a:cubicBezTo>
                    <a:pt x="2827" y="7781"/>
                    <a:pt x="2402" y="8511"/>
                    <a:pt x="2007" y="9180"/>
                  </a:cubicBezTo>
                  <a:cubicBezTo>
                    <a:pt x="1855" y="9453"/>
                    <a:pt x="1733" y="9696"/>
                    <a:pt x="1581" y="9909"/>
                  </a:cubicBezTo>
                  <a:cubicBezTo>
                    <a:pt x="1308" y="10335"/>
                    <a:pt x="1095" y="10699"/>
                    <a:pt x="882" y="11064"/>
                  </a:cubicBezTo>
                  <a:cubicBezTo>
                    <a:pt x="396" y="11824"/>
                    <a:pt x="61" y="12310"/>
                    <a:pt x="1" y="12402"/>
                  </a:cubicBezTo>
                  <a:cubicBezTo>
                    <a:pt x="578" y="12949"/>
                    <a:pt x="1186" y="13435"/>
                    <a:pt x="1855" y="13861"/>
                  </a:cubicBezTo>
                  <a:cubicBezTo>
                    <a:pt x="2082" y="13992"/>
                    <a:pt x="2337" y="14058"/>
                    <a:pt x="2592" y="14058"/>
                  </a:cubicBezTo>
                  <a:cubicBezTo>
                    <a:pt x="2987" y="14058"/>
                    <a:pt x="3383" y="13901"/>
                    <a:pt x="3678" y="13587"/>
                  </a:cubicBezTo>
                  <a:cubicBezTo>
                    <a:pt x="3830" y="13405"/>
                    <a:pt x="4013" y="13222"/>
                    <a:pt x="4165" y="13009"/>
                  </a:cubicBezTo>
                  <a:cubicBezTo>
                    <a:pt x="4408" y="12706"/>
                    <a:pt x="4681" y="12341"/>
                    <a:pt x="4925" y="12067"/>
                  </a:cubicBezTo>
                  <a:cubicBezTo>
                    <a:pt x="5137" y="11763"/>
                    <a:pt x="5350" y="11490"/>
                    <a:pt x="5563" y="11216"/>
                  </a:cubicBezTo>
                  <a:cubicBezTo>
                    <a:pt x="6019" y="10547"/>
                    <a:pt x="6444" y="9848"/>
                    <a:pt x="6840" y="9149"/>
                  </a:cubicBezTo>
                  <a:cubicBezTo>
                    <a:pt x="7265" y="8450"/>
                    <a:pt x="7599" y="7751"/>
                    <a:pt x="7903" y="7113"/>
                  </a:cubicBezTo>
                  <a:cubicBezTo>
                    <a:pt x="8268" y="6322"/>
                    <a:pt x="8603" y="5502"/>
                    <a:pt x="8876" y="4681"/>
                  </a:cubicBezTo>
                  <a:cubicBezTo>
                    <a:pt x="9180" y="3830"/>
                    <a:pt x="9393" y="3101"/>
                    <a:pt x="9545" y="2553"/>
                  </a:cubicBezTo>
                  <a:cubicBezTo>
                    <a:pt x="9545" y="2523"/>
                    <a:pt x="9545" y="2493"/>
                    <a:pt x="9545" y="2462"/>
                  </a:cubicBezTo>
                  <a:cubicBezTo>
                    <a:pt x="9636" y="1885"/>
                    <a:pt x="9393" y="1307"/>
                    <a:pt x="8876" y="1003"/>
                  </a:cubicBezTo>
                  <a:cubicBezTo>
                    <a:pt x="8147" y="547"/>
                    <a:pt x="7356" y="213"/>
                    <a:pt x="65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35"/>
            <p:cNvSpPr/>
            <p:nvPr/>
          </p:nvSpPr>
          <p:spPr>
            <a:xfrm rot="1382566">
              <a:off x="3423067" y="3366162"/>
              <a:ext cx="76837" cy="73493"/>
            </a:xfrm>
            <a:custGeom>
              <a:avLst/>
              <a:gdLst/>
              <a:ahLst/>
              <a:cxnLst/>
              <a:rect l="l" t="t" r="r" b="b"/>
              <a:pathLst>
                <a:path w="4681" h="3831" extrusionOk="0">
                  <a:moveTo>
                    <a:pt x="1155" y="1"/>
                  </a:moveTo>
                  <a:cubicBezTo>
                    <a:pt x="1003" y="244"/>
                    <a:pt x="851" y="487"/>
                    <a:pt x="699" y="730"/>
                  </a:cubicBezTo>
                  <a:cubicBezTo>
                    <a:pt x="456" y="1125"/>
                    <a:pt x="213" y="1520"/>
                    <a:pt x="0" y="1855"/>
                  </a:cubicBezTo>
                  <a:lnTo>
                    <a:pt x="213" y="1976"/>
                  </a:lnTo>
                  <a:lnTo>
                    <a:pt x="3283" y="3830"/>
                  </a:lnTo>
                  <a:cubicBezTo>
                    <a:pt x="3526" y="3527"/>
                    <a:pt x="3799" y="3162"/>
                    <a:pt x="4043" y="2888"/>
                  </a:cubicBezTo>
                  <a:cubicBezTo>
                    <a:pt x="4255" y="2584"/>
                    <a:pt x="4468" y="2311"/>
                    <a:pt x="4681" y="2037"/>
                  </a:cubicBezTo>
                  <a:lnTo>
                    <a:pt x="1337" y="92"/>
                  </a:lnTo>
                  <a:lnTo>
                    <a:pt x="1155" y="1"/>
                  </a:lnTo>
                  <a:close/>
                </a:path>
              </a:pathLst>
            </a:custGeom>
            <a:solidFill>
              <a:srgbClr val="000000">
                <a:alpha val="125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6" name="Google Shape;1256;p35"/>
            <p:cNvSpPr/>
            <p:nvPr/>
          </p:nvSpPr>
          <p:spPr>
            <a:xfrm rot="1382566">
              <a:off x="3502960" y="3315924"/>
              <a:ext cx="76361" cy="78749"/>
            </a:xfrm>
            <a:custGeom>
              <a:avLst/>
              <a:gdLst/>
              <a:ahLst/>
              <a:cxnLst/>
              <a:rect l="l" t="t" r="r" b="b"/>
              <a:pathLst>
                <a:path w="4652" h="4105" extrusionOk="0">
                  <a:moveTo>
                    <a:pt x="1065" y="1"/>
                  </a:moveTo>
                  <a:cubicBezTo>
                    <a:pt x="730" y="639"/>
                    <a:pt x="366" y="1308"/>
                    <a:pt x="1" y="1946"/>
                  </a:cubicBezTo>
                  <a:lnTo>
                    <a:pt x="3588" y="4104"/>
                  </a:lnTo>
                  <a:cubicBezTo>
                    <a:pt x="4013" y="3405"/>
                    <a:pt x="4347" y="2706"/>
                    <a:pt x="4651" y="2068"/>
                  </a:cubicBezTo>
                  <a:lnTo>
                    <a:pt x="1065" y="1"/>
                  </a:lnTo>
                  <a:close/>
                </a:path>
              </a:pathLst>
            </a:custGeom>
            <a:solidFill>
              <a:srgbClr val="000000">
                <a:alpha val="125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7" name="Google Shape;1257;p35"/>
            <p:cNvSpPr/>
            <p:nvPr/>
          </p:nvSpPr>
          <p:spPr>
            <a:xfrm rot="1382566">
              <a:off x="3583014" y="3263197"/>
              <a:ext cx="68367" cy="72918"/>
            </a:xfrm>
            <a:custGeom>
              <a:avLst/>
              <a:gdLst/>
              <a:ahLst/>
              <a:cxnLst/>
              <a:rect l="l" t="t" r="r" b="b"/>
              <a:pathLst>
                <a:path w="4165" h="3801" extrusionOk="0">
                  <a:moveTo>
                    <a:pt x="852" y="1"/>
                  </a:moveTo>
                  <a:cubicBezTo>
                    <a:pt x="609" y="609"/>
                    <a:pt x="335" y="1308"/>
                    <a:pt x="1" y="2037"/>
                  </a:cubicBezTo>
                  <a:lnTo>
                    <a:pt x="3496" y="3800"/>
                  </a:lnTo>
                  <a:cubicBezTo>
                    <a:pt x="3800" y="2949"/>
                    <a:pt x="4013" y="2220"/>
                    <a:pt x="4165" y="1672"/>
                  </a:cubicBezTo>
                  <a:cubicBezTo>
                    <a:pt x="4165" y="1642"/>
                    <a:pt x="4165" y="1612"/>
                    <a:pt x="4165" y="1581"/>
                  </a:cubicBezTo>
                  <a:lnTo>
                    <a:pt x="852" y="1"/>
                  </a:lnTo>
                  <a:close/>
                </a:path>
              </a:pathLst>
            </a:custGeom>
            <a:solidFill>
              <a:srgbClr val="000000">
                <a:alpha val="125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8" name="Google Shape;1258;p35"/>
            <p:cNvSpPr/>
            <p:nvPr/>
          </p:nvSpPr>
          <p:spPr>
            <a:xfrm rot="1382566">
              <a:off x="3343309" y="3110716"/>
              <a:ext cx="105300" cy="201295"/>
            </a:xfrm>
            <a:custGeom>
              <a:avLst/>
              <a:gdLst/>
              <a:ahLst/>
              <a:cxnLst/>
              <a:rect l="l" t="t" r="r" b="b"/>
              <a:pathLst>
                <a:path w="6415" h="10493" extrusionOk="0">
                  <a:moveTo>
                    <a:pt x="4930" y="1"/>
                  </a:moveTo>
                  <a:cubicBezTo>
                    <a:pt x="4820" y="1"/>
                    <a:pt x="4719" y="63"/>
                    <a:pt x="4652" y="176"/>
                  </a:cubicBezTo>
                  <a:lnTo>
                    <a:pt x="1673" y="6164"/>
                  </a:lnTo>
                  <a:lnTo>
                    <a:pt x="62" y="9386"/>
                  </a:lnTo>
                  <a:cubicBezTo>
                    <a:pt x="1" y="9508"/>
                    <a:pt x="62" y="9659"/>
                    <a:pt x="153" y="9751"/>
                  </a:cubicBezTo>
                  <a:lnTo>
                    <a:pt x="1186" y="10450"/>
                  </a:lnTo>
                  <a:cubicBezTo>
                    <a:pt x="1225" y="10479"/>
                    <a:pt x="1274" y="10493"/>
                    <a:pt x="1323" y="10493"/>
                  </a:cubicBezTo>
                  <a:cubicBezTo>
                    <a:pt x="1429" y="10493"/>
                    <a:pt x="1540" y="10431"/>
                    <a:pt x="1582" y="10328"/>
                  </a:cubicBezTo>
                  <a:lnTo>
                    <a:pt x="1794" y="9933"/>
                  </a:lnTo>
                  <a:lnTo>
                    <a:pt x="3253" y="7076"/>
                  </a:lnTo>
                  <a:lnTo>
                    <a:pt x="6111" y="1483"/>
                  </a:lnTo>
                  <a:lnTo>
                    <a:pt x="6354" y="1027"/>
                  </a:lnTo>
                  <a:cubicBezTo>
                    <a:pt x="6414" y="875"/>
                    <a:pt x="6354" y="693"/>
                    <a:pt x="6202" y="632"/>
                  </a:cubicBezTo>
                  <a:lnTo>
                    <a:pt x="5047" y="24"/>
                  </a:lnTo>
                  <a:cubicBezTo>
                    <a:pt x="5007" y="8"/>
                    <a:pt x="4968" y="1"/>
                    <a:pt x="493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9" name="Google Shape;1259;p35"/>
            <p:cNvSpPr/>
            <p:nvPr/>
          </p:nvSpPr>
          <p:spPr>
            <a:xfrm rot="1382566">
              <a:off x="3441587" y="3170318"/>
              <a:ext cx="68367" cy="99353"/>
            </a:xfrm>
            <a:custGeom>
              <a:avLst/>
              <a:gdLst/>
              <a:ahLst/>
              <a:cxnLst/>
              <a:rect l="l" t="t" r="r" b="b"/>
              <a:pathLst>
                <a:path w="4165" h="5179" extrusionOk="0">
                  <a:moveTo>
                    <a:pt x="2064" y="1"/>
                  </a:moveTo>
                  <a:cubicBezTo>
                    <a:pt x="1920" y="1"/>
                    <a:pt x="1778" y="86"/>
                    <a:pt x="1733" y="219"/>
                  </a:cubicBezTo>
                  <a:lnTo>
                    <a:pt x="92" y="3988"/>
                  </a:lnTo>
                  <a:cubicBezTo>
                    <a:pt x="1" y="4170"/>
                    <a:pt x="92" y="4414"/>
                    <a:pt x="274" y="4505"/>
                  </a:cubicBezTo>
                  <a:lnTo>
                    <a:pt x="1916" y="5143"/>
                  </a:lnTo>
                  <a:cubicBezTo>
                    <a:pt x="1964" y="5168"/>
                    <a:pt x="2015" y="5179"/>
                    <a:pt x="2066" y="5179"/>
                  </a:cubicBezTo>
                  <a:cubicBezTo>
                    <a:pt x="2203" y="5179"/>
                    <a:pt x="2335" y="5094"/>
                    <a:pt x="2402" y="4961"/>
                  </a:cubicBezTo>
                  <a:lnTo>
                    <a:pt x="4074" y="1253"/>
                  </a:lnTo>
                  <a:cubicBezTo>
                    <a:pt x="4165" y="1070"/>
                    <a:pt x="4074" y="827"/>
                    <a:pt x="3891" y="736"/>
                  </a:cubicBezTo>
                  <a:lnTo>
                    <a:pt x="2219" y="37"/>
                  </a:lnTo>
                  <a:cubicBezTo>
                    <a:pt x="2171" y="12"/>
                    <a:pt x="2117" y="1"/>
                    <a:pt x="206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0" name="Google Shape;1260;p35"/>
            <p:cNvSpPr/>
            <p:nvPr/>
          </p:nvSpPr>
          <p:spPr>
            <a:xfrm rot="1382566">
              <a:off x="3470349" y="3218591"/>
              <a:ext cx="68860" cy="99353"/>
            </a:xfrm>
            <a:custGeom>
              <a:avLst/>
              <a:gdLst/>
              <a:ahLst/>
              <a:cxnLst/>
              <a:rect l="l" t="t" r="r" b="b"/>
              <a:pathLst>
                <a:path w="4195" h="5179" extrusionOk="0">
                  <a:moveTo>
                    <a:pt x="2069" y="1"/>
                  </a:moveTo>
                  <a:cubicBezTo>
                    <a:pt x="1931" y="1"/>
                    <a:pt x="1799" y="85"/>
                    <a:pt x="1733" y="219"/>
                  </a:cubicBezTo>
                  <a:lnTo>
                    <a:pt x="91" y="3988"/>
                  </a:lnTo>
                  <a:cubicBezTo>
                    <a:pt x="0" y="4170"/>
                    <a:pt x="91" y="4414"/>
                    <a:pt x="304" y="4474"/>
                  </a:cubicBezTo>
                  <a:lnTo>
                    <a:pt x="1915" y="5143"/>
                  </a:lnTo>
                  <a:cubicBezTo>
                    <a:pt x="1964" y="5168"/>
                    <a:pt x="2015" y="5179"/>
                    <a:pt x="2065" y="5179"/>
                  </a:cubicBezTo>
                  <a:cubicBezTo>
                    <a:pt x="2203" y="5179"/>
                    <a:pt x="2335" y="5094"/>
                    <a:pt x="2401" y="4961"/>
                  </a:cubicBezTo>
                  <a:lnTo>
                    <a:pt x="4104" y="1252"/>
                  </a:lnTo>
                  <a:cubicBezTo>
                    <a:pt x="4195" y="1040"/>
                    <a:pt x="4104" y="827"/>
                    <a:pt x="3891" y="736"/>
                  </a:cubicBezTo>
                  <a:lnTo>
                    <a:pt x="2219" y="37"/>
                  </a:lnTo>
                  <a:cubicBezTo>
                    <a:pt x="2170" y="12"/>
                    <a:pt x="2119" y="1"/>
                    <a:pt x="20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1" name="Google Shape;1261;p35"/>
            <p:cNvSpPr/>
            <p:nvPr/>
          </p:nvSpPr>
          <p:spPr>
            <a:xfrm rot="1382566">
              <a:off x="3271787" y="3236647"/>
              <a:ext cx="247993" cy="192720"/>
            </a:xfrm>
            <a:custGeom>
              <a:avLst/>
              <a:gdLst/>
              <a:ahLst/>
              <a:cxnLst/>
              <a:rect l="l" t="t" r="r" b="b"/>
              <a:pathLst>
                <a:path w="15108" h="10046" extrusionOk="0">
                  <a:moveTo>
                    <a:pt x="1673" y="0"/>
                  </a:moveTo>
                  <a:lnTo>
                    <a:pt x="62" y="3222"/>
                  </a:lnTo>
                  <a:cubicBezTo>
                    <a:pt x="1" y="3344"/>
                    <a:pt x="62" y="3496"/>
                    <a:pt x="153" y="3587"/>
                  </a:cubicBezTo>
                  <a:lnTo>
                    <a:pt x="1186" y="4286"/>
                  </a:lnTo>
                  <a:cubicBezTo>
                    <a:pt x="1225" y="4315"/>
                    <a:pt x="1274" y="4329"/>
                    <a:pt x="1324" y="4329"/>
                  </a:cubicBezTo>
                  <a:cubicBezTo>
                    <a:pt x="1432" y="4329"/>
                    <a:pt x="1550" y="4268"/>
                    <a:pt x="1612" y="4165"/>
                  </a:cubicBezTo>
                  <a:lnTo>
                    <a:pt x="1794" y="3769"/>
                  </a:lnTo>
                  <a:cubicBezTo>
                    <a:pt x="3588" y="4864"/>
                    <a:pt x="8846" y="8116"/>
                    <a:pt x="10184" y="8390"/>
                  </a:cubicBezTo>
                  <a:cubicBezTo>
                    <a:pt x="10761" y="8937"/>
                    <a:pt x="11369" y="9423"/>
                    <a:pt x="12038" y="9849"/>
                  </a:cubicBezTo>
                  <a:cubicBezTo>
                    <a:pt x="12265" y="9980"/>
                    <a:pt x="12520" y="10046"/>
                    <a:pt x="12775" y="10046"/>
                  </a:cubicBezTo>
                  <a:cubicBezTo>
                    <a:pt x="13170" y="10046"/>
                    <a:pt x="13566" y="9889"/>
                    <a:pt x="13861" y="9575"/>
                  </a:cubicBezTo>
                  <a:cubicBezTo>
                    <a:pt x="14013" y="9393"/>
                    <a:pt x="14196" y="9210"/>
                    <a:pt x="14348" y="8997"/>
                  </a:cubicBezTo>
                  <a:cubicBezTo>
                    <a:pt x="14591" y="8694"/>
                    <a:pt x="14864" y="8359"/>
                    <a:pt x="15108" y="8055"/>
                  </a:cubicBezTo>
                  <a:cubicBezTo>
                    <a:pt x="13649" y="7508"/>
                    <a:pt x="12585" y="6475"/>
                    <a:pt x="12068" y="6080"/>
                  </a:cubicBezTo>
                  <a:lnTo>
                    <a:pt x="11946" y="6019"/>
                  </a:lnTo>
                  <a:cubicBezTo>
                    <a:pt x="11886" y="5988"/>
                    <a:pt x="11825" y="5928"/>
                    <a:pt x="11764" y="5897"/>
                  </a:cubicBezTo>
                  <a:cubicBezTo>
                    <a:pt x="10457" y="5046"/>
                    <a:pt x="6019" y="2493"/>
                    <a:pt x="3253" y="912"/>
                  </a:cubicBezTo>
                  <a:cubicBezTo>
                    <a:pt x="3071" y="791"/>
                    <a:pt x="2858" y="699"/>
                    <a:pt x="2676" y="578"/>
                  </a:cubicBezTo>
                  <a:lnTo>
                    <a:pt x="1673" y="0"/>
                  </a:lnTo>
                  <a:close/>
                </a:path>
              </a:pathLst>
            </a:custGeom>
            <a:solidFill>
              <a:srgbClr val="000000">
                <a:alpha val="125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35"/>
            <p:cNvSpPr/>
            <p:nvPr/>
          </p:nvSpPr>
          <p:spPr>
            <a:xfrm rot="1515169">
              <a:off x="2382509" y="3838089"/>
              <a:ext cx="316562" cy="118461"/>
            </a:xfrm>
            <a:custGeom>
              <a:avLst/>
              <a:gdLst/>
              <a:ahLst/>
              <a:cxnLst/>
              <a:rect l="l" t="t" r="r" b="b"/>
              <a:pathLst>
                <a:path w="14804" h="6901" extrusionOk="0">
                  <a:moveTo>
                    <a:pt x="1186" y="1"/>
                  </a:moveTo>
                  <a:cubicBezTo>
                    <a:pt x="791" y="700"/>
                    <a:pt x="457" y="1399"/>
                    <a:pt x="214" y="2159"/>
                  </a:cubicBezTo>
                  <a:cubicBezTo>
                    <a:pt x="1" y="2797"/>
                    <a:pt x="305" y="3496"/>
                    <a:pt x="913" y="3831"/>
                  </a:cubicBezTo>
                  <a:cubicBezTo>
                    <a:pt x="1125" y="3952"/>
                    <a:pt x="1338" y="4074"/>
                    <a:pt x="1581" y="4195"/>
                  </a:cubicBezTo>
                  <a:cubicBezTo>
                    <a:pt x="2250" y="4530"/>
                    <a:pt x="2949" y="4834"/>
                    <a:pt x="3679" y="5107"/>
                  </a:cubicBezTo>
                  <a:cubicBezTo>
                    <a:pt x="4469" y="5411"/>
                    <a:pt x="5198" y="5654"/>
                    <a:pt x="5989" y="5867"/>
                  </a:cubicBezTo>
                  <a:cubicBezTo>
                    <a:pt x="6749" y="6110"/>
                    <a:pt x="7509" y="6262"/>
                    <a:pt x="8208" y="6414"/>
                  </a:cubicBezTo>
                  <a:cubicBezTo>
                    <a:pt x="9150" y="6597"/>
                    <a:pt x="10031" y="6718"/>
                    <a:pt x="10791" y="6779"/>
                  </a:cubicBezTo>
                  <a:cubicBezTo>
                    <a:pt x="11703" y="6870"/>
                    <a:pt x="12463" y="6901"/>
                    <a:pt x="13010" y="6901"/>
                  </a:cubicBezTo>
                  <a:lnTo>
                    <a:pt x="13101" y="6901"/>
                  </a:lnTo>
                  <a:cubicBezTo>
                    <a:pt x="13709" y="6870"/>
                    <a:pt x="14226" y="6475"/>
                    <a:pt x="14408" y="5928"/>
                  </a:cubicBezTo>
                  <a:cubicBezTo>
                    <a:pt x="14652" y="5107"/>
                    <a:pt x="14804" y="4256"/>
                    <a:pt x="14804" y="3375"/>
                  </a:cubicBezTo>
                  <a:cubicBezTo>
                    <a:pt x="14530" y="3375"/>
                    <a:pt x="14196" y="3344"/>
                    <a:pt x="13861" y="3314"/>
                  </a:cubicBezTo>
                  <a:cubicBezTo>
                    <a:pt x="13193" y="3253"/>
                    <a:pt x="12433" y="3101"/>
                    <a:pt x="11673" y="2980"/>
                  </a:cubicBezTo>
                  <a:cubicBezTo>
                    <a:pt x="10943" y="2828"/>
                    <a:pt x="10153" y="2645"/>
                    <a:pt x="9363" y="2463"/>
                  </a:cubicBezTo>
                  <a:cubicBezTo>
                    <a:pt x="8633" y="2281"/>
                    <a:pt x="7934" y="2098"/>
                    <a:pt x="7235" y="1885"/>
                  </a:cubicBezTo>
                  <a:cubicBezTo>
                    <a:pt x="6384" y="1642"/>
                    <a:pt x="5624" y="1429"/>
                    <a:pt x="4803" y="1186"/>
                  </a:cubicBezTo>
                  <a:cubicBezTo>
                    <a:pt x="4013" y="943"/>
                    <a:pt x="3314" y="730"/>
                    <a:pt x="2706" y="518"/>
                  </a:cubicBezTo>
                  <a:cubicBezTo>
                    <a:pt x="1764" y="214"/>
                    <a:pt x="1186" y="1"/>
                    <a:pt x="11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35"/>
            <p:cNvSpPr/>
            <p:nvPr/>
          </p:nvSpPr>
          <p:spPr>
            <a:xfrm rot="1515169">
              <a:off x="2438678" y="3681940"/>
              <a:ext cx="313312" cy="230537"/>
            </a:xfrm>
            <a:custGeom>
              <a:avLst/>
              <a:gdLst/>
              <a:ahLst/>
              <a:cxnLst/>
              <a:rect l="l" t="t" r="r" b="b"/>
              <a:pathLst>
                <a:path w="14652" h="13430" extrusionOk="0">
                  <a:moveTo>
                    <a:pt x="3192" y="1"/>
                  </a:moveTo>
                  <a:cubicBezTo>
                    <a:pt x="3192" y="1"/>
                    <a:pt x="3101" y="244"/>
                    <a:pt x="2979" y="670"/>
                  </a:cubicBezTo>
                  <a:cubicBezTo>
                    <a:pt x="2250" y="2888"/>
                    <a:pt x="0" y="9910"/>
                    <a:pt x="547" y="10183"/>
                  </a:cubicBezTo>
                  <a:cubicBezTo>
                    <a:pt x="1003" y="10366"/>
                    <a:pt x="1459" y="10518"/>
                    <a:pt x="1915" y="10670"/>
                  </a:cubicBezTo>
                  <a:cubicBezTo>
                    <a:pt x="2189" y="10761"/>
                    <a:pt x="2523" y="10852"/>
                    <a:pt x="2888" y="10943"/>
                  </a:cubicBezTo>
                  <a:lnTo>
                    <a:pt x="4013" y="11278"/>
                  </a:lnTo>
                  <a:cubicBezTo>
                    <a:pt x="4772" y="11521"/>
                    <a:pt x="5593" y="11734"/>
                    <a:pt x="6444" y="11977"/>
                  </a:cubicBezTo>
                  <a:cubicBezTo>
                    <a:pt x="7143" y="12159"/>
                    <a:pt x="7873" y="12341"/>
                    <a:pt x="8602" y="12524"/>
                  </a:cubicBezTo>
                  <a:cubicBezTo>
                    <a:pt x="9393" y="12706"/>
                    <a:pt x="10183" y="12889"/>
                    <a:pt x="10912" y="13041"/>
                  </a:cubicBezTo>
                  <a:cubicBezTo>
                    <a:pt x="11642" y="13193"/>
                    <a:pt x="12371" y="13314"/>
                    <a:pt x="13101" y="13405"/>
                  </a:cubicBezTo>
                  <a:cubicBezTo>
                    <a:pt x="13247" y="13422"/>
                    <a:pt x="13381" y="13429"/>
                    <a:pt x="13499" y="13429"/>
                  </a:cubicBezTo>
                  <a:cubicBezTo>
                    <a:pt x="13822" y="13429"/>
                    <a:pt x="14029" y="13373"/>
                    <a:pt x="14074" y="13284"/>
                  </a:cubicBezTo>
                  <a:cubicBezTo>
                    <a:pt x="14651" y="12402"/>
                    <a:pt x="10092" y="10670"/>
                    <a:pt x="10092" y="10670"/>
                  </a:cubicBezTo>
                  <a:lnTo>
                    <a:pt x="10304" y="9910"/>
                  </a:lnTo>
                  <a:lnTo>
                    <a:pt x="10973" y="7417"/>
                  </a:lnTo>
                  <a:lnTo>
                    <a:pt x="11247" y="6384"/>
                  </a:lnTo>
                  <a:lnTo>
                    <a:pt x="11915" y="3892"/>
                  </a:lnTo>
                  <a:lnTo>
                    <a:pt x="12219" y="2828"/>
                  </a:lnTo>
                  <a:lnTo>
                    <a:pt x="12371" y="2281"/>
                  </a:lnTo>
                  <a:lnTo>
                    <a:pt x="5350" y="548"/>
                  </a:lnTo>
                  <a:lnTo>
                    <a:pt x="319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35"/>
            <p:cNvSpPr/>
            <p:nvPr/>
          </p:nvSpPr>
          <p:spPr>
            <a:xfrm rot="1515169">
              <a:off x="2428940" y="3809329"/>
              <a:ext cx="68919" cy="78808"/>
            </a:xfrm>
            <a:custGeom>
              <a:avLst/>
              <a:gdLst/>
              <a:ahLst/>
              <a:cxnLst/>
              <a:rect l="l" t="t" r="r" b="b"/>
              <a:pathLst>
                <a:path w="3223" h="4591" extrusionOk="0">
                  <a:moveTo>
                    <a:pt x="1125" y="1"/>
                  </a:moveTo>
                  <a:lnTo>
                    <a:pt x="1064" y="244"/>
                  </a:lnTo>
                  <a:lnTo>
                    <a:pt x="0" y="3648"/>
                  </a:lnTo>
                  <a:cubicBezTo>
                    <a:pt x="396" y="3861"/>
                    <a:pt x="821" y="4074"/>
                    <a:pt x="1247" y="4226"/>
                  </a:cubicBezTo>
                  <a:cubicBezTo>
                    <a:pt x="1520" y="4378"/>
                    <a:pt x="1794" y="4499"/>
                    <a:pt x="2098" y="4590"/>
                  </a:cubicBezTo>
                  <a:lnTo>
                    <a:pt x="3162" y="852"/>
                  </a:lnTo>
                  <a:lnTo>
                    <a:pt x="3222" y="669"/>
                  </a:lnTo>
                  <a:cubicBezTo>
                    <a:pt x="2827" y="548"/>
                    <a:pt x="2432" y="426"/>
                    <a:pt x="2098" y="335"/>
                  </a:cubicBezTo>
                  <a:lnTo>
                    <a:pt x="1125" y="1"/>
                  </a:lnTo>
                  <a:close/>
                </a:path>
              </a:pathLst>
            </a:custGeom>
            <a:solidFill>
              <a:srgbClr val="000000">
                <a:alpha val="125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35"/>
            <p:cNvSpPr/>
            <p:nvPr/>
          </p:nvSpPr>
          <p:spPr>
            <a:xfrm rot="1515169">
              <a:off x="2505572" y="3872106"/>
              <a:ext cx="72169" cy="77761"/>
            </a:xfrm>
            <a:custGeom>
              <a:avLst/>
              <a:gdLst/>
              <a:ahLst/>
              <a:cxnLst/>
              <a:rect l="l" t="t" r="r" b="b"/>
              <a:pathLst>
                <a:path w="3375" h="4530" extrusionOk="0">
                  <a:moveTo>
                    <a:pt x="1247" y="0"/>
                  </a:moveTo>
                  <a:lnTo>
                    <a:pt x="1" y="4013"/>
                  </a:lnTo>
                  <a:cubicBezTo>
                    <a:pt x="761" y="4225"/>
                    <a:pt x="1521" y="4408"/>
                    <a:pt x="2220" y="4529"/>
                  </a:cubicBezTo>
                  <a:lnTo>
                    <a:pt x="3375" y="547"/>
                  </a:lnTo>
                  <a:cubicBezTo>
                    <a:pt x="2645" y="365"/>
                    <a:pt x="1946" y="183"/>
                    <a:pt x="1247" y="0"/>
                  </a:cubicBezTo>
                  <a:close/>
                </a:path>
              </a:pathLst>
            </a:custGeom>
            <a:solidFill>
              <a:srgbClr val="000000">
                <a:alpha val="125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35"/>
            <p:cNvSpPr/>
            <p:nvPr/>
          </p:nvSpPr>
          <p:spPr>
            <a:xfrm rot="1515169">
              <a:off x="2593875" y="3931872"/>
              <a:ext cx="65669" cy="67839"/>
            </a:xfrm>
            <a:custGeom>
              <a:avLst/>
              <a:gdLst/>
              <a:ahLst/>
              <a:cxnLst/>
              <a:rect l="l" t="t" r="r" b="b"/>
              <a:pathLst>
                <a:path w="3071" h="3952" extrusionOk="0">
                  <a:moveTo>
                    <a:pt x="882" y="0"/>
                  </a:moveTo>
                  <a:lnTo>
                    <a:pt x="0" y="3830"/>
                  </a:lnTo>
                  <a:cubicBezTo>
                    <a:pt x="912" y="3921"/>
                    <a:pt x="1672" y="3952"/>
                    <a:pt x="2219" y="3952"/>
                  </a:cubicBezTo>
                  <a:lnTo>
                    <a:pt x="2310" y="3952"/>
                  </a:lnTo>
                  <a:lnTo>
                    <a:pt x="3070" y="365"/>
                  </a:lnTo>
                  <a:cubicBezTo>
                    <a:pt x="2402" y="274"/>
                    <a:pt x="1642" y="152"/>
                    <a:pt x="882" y="0"/>
                  </a:cubicBezTo>
                  <a:close/>
                </a:path>
              </a:pathLst>
            </a:custGeom>
            <a:solidFill>
              <a:srgbClr val="000000">
                <a:alpha val="125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35"/>
            <p:cNvSpPr/>
            <p:nvPr/>
          </p:nvSpPr>
          <p:spPr>
            <a:xfrm rot="1515169">
              <a:off x="2522463" y="3673432"/>
              <a:ext cx="237913" cy="70672"/>
            </a:xfrm>
            <a:custGeom>
              <a:avLst/>
              <a:gdLst/>
              <a:ahLst/>
              <a:cxnLst/>
              <a:rect l="l" t="t" r="r" b="b"/>
              <a:pathLst>
                <a:path w="11126" h="4117" extrusionOk="0">
                  <a:moveTo>
                    <a:pt x="772" y="1"/>
                  </a:moveTo>
                  <a:cubicBezTo>
                    <a:pt x="661" y="1"/>
                    <a:pt x="540" y="84"/>
                    <a:pt x="487" y="189"/>
                  </a:cubicBezTo>
                  <a:lnTo>
                    <a:pt x="61" y="1344"/>
                  </a:lnTo>
                  <a:cubicBezTo>
                    <a:pt x="1" y="1496"/>
                    <a:pt x="92" y="1679"/>
                    <a:pt x="274" y="1709"/>
                  </a:cubicBezTo>
                  <a:lnTo>
                    <a:pt x="730" y="1831"/>
                  </a:lnTo>
                  <a:lnTo>
                    <a:pt x="2919" y="2347"/>
                  </a:lnTo>
                  <a:lnTo>
                    <a:pt x="9970" y="3989"/>
                  </a:lnTo>
                  <a:lnTo>
                    <a:pt x="10457" y="4110"/>
                  </a:lnTo>
                  <a:cubicBezTo>
                    <a:pt x="10476" y="4114"/>
                    <a:pt x="10496" y="4116"/>
                    <a:pt x="10515" y="4116"/>
                  </a:cubicBezTo>
                  <a:cubicBezTo>
                    <a:pt x="10646" y="4116"/>
                    <a:pt x="10765" y="4030"/>
                    <a:pt x="10791" y="3897"/>
                  </a:cubicBezTo>
                  <a:lnTo>
                    <a:pt x="11095" y="2621"/>
                  </a:lnTo>
                  <a:cubicBezTo>
                    <a:pt x="11125" y="2469"/>
                    <a:pt x="11034" y="2317"/>
                    <a:pt x="10882" y="2287"/>
                  </a:cubicBezTo>
                  <a:lnTo>
                    <a:pt x="3375" y="584"/>
                  </a:lnTo>
                  <a:lnTo>
                    <a:pt x="821" y="7"/>
                  </a:lnTo>
                  <a:cubicBezTo>
                    <a:pt x="805" y="3"/>
                    <a:pt x="789" y="1"/>
                    <a:pt x="77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35"/>
            <p:cNvSpPr/>
            <p:nvPr/>
          </p:nvSpPr>
          <p:spPr>
            <a:xfrm rot="1515169">
              <a:off x="2605745" y="3765291"/>
              <a:ext cx="109869" cy="55995"/>
            </a:xfrm>
            <a:custGeom>
              <a:avLst/>
              <a:gdLst/>
              <a:ahLst/>
              <a:cxnLst/>
              <a:rect l="l" t="t" r="r" b="b"/>
              <a:pathLst>
                <a:path w="5138" h="3262" extrusionOk="0">
                  <a:moveTo>
                    <a:pt x="676" y="0"/>
                  </a:moveTo>
                  <a:cubicBezTo>
                    <a:pt x="487" y="0"/>
                    <a:pt x="332" y="144"/>
                    <a:pt x="304" y="339"/>
                  </a:cubicBezTo>
                  <a:lnTo>
                    <a:pt x="31" y="2071"/>
                  </a:lnTo>
                  <a:cubicBezTo>
                    <a:pt x="0" y="2284"/>
                    <a:pt x="152" y="2466"/>
                    <a:pt x="335" y="2497"/>
                  </a:cubicBezTo>
                  <a:lnTo>
                    <a:pt x="4347" y="3257"/>
                  </a:lnTo>
                  <a:cubicBezTo>
                    <a:pt x="4369" y="3260"/>
                    <a:pt x="4390" y="3261"/>
                    <a:pt x="4412" y="3261"/>
                  </a:cubicBezTo>
                  <a:cubicBezTo>
                    <a:pt x="4601" y="3261"/>
                    <a:pt x="4776" y="3144"/>
                    <a:pt x="4803" y="2953"/>
                  </a:cubicBezTo>
                  <a:lnTo>
                    <a:pt x="5077" y="1159"/>
                  </a:lnTo>
                  <a:cubicBezTo>
                    <a:pt x="5137" y="946"/>
                    <a:pt x="4985" y="764"/>
                    <a:pt x="4773" y="734"/>
                  </a:cubicBezTo>
                  <a:lnTo>
                    <a:pt x="730" y="4"/>
                  </a:lnTo>
                  <a:cubicBezTo>
                    <a:pt x="712" y="2"/>
                    <a:pt x="694" y="0"/>
                    <a:pt x="67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35"/>
            <p:cNvSpPr/>
            <p:nvPr/>
          </p:nvSpPr>
          <p:spPr>
            <a:xfrm rot="1515169">
              <a:off x="2565351" y="3812714"/>
              <a:ext cx="109206" cy="56132"/>
            </a:xfrm>
            <a:custGeom>
              <a:avLst/>
              <a:gdLst/>
              <a:ahLst/>
              <a:cxnLst/>
              <a:rect l="l" t="t" r="r" b="b"/>
              <a:pathLst>
                <a:path w="5107" h="3270" extrusionOk="0">
                  <a:moveTo>
                    <a:pt x="665" y="0"/>
                  </a:moveTo>
                  <a:cubicBezTo>
                    <a:pt x="464" y="0"/>
                    <a:pt x="304" y="162"/>
                    <a:pt x="304" y="346"/>
                  </a:cubicBezTo>
                  <a:lnTo>
                    <a:pt x="31" y="2079"/>
                  </a:lnTo>
                  <a:cubicBezTo>
                    <a:pt x="0" y="2292"/>
                    <a:pt x="122" y="2474"/>
                    <a:pt x="335" y="2505"/>
                  </a:cubicBezTo>
                  <a:lnTo>
                    <a:pt x="4347" y="3264"/>
                  </a:lnTo>
                  <a:cubicBezTo>
                    <a:pt x="4368" y="3268"/>
                    <a:pt x="4390" y="3269"/>
                    <a:pt x="4411" y="3269"/>
                  </a:cubicBezTo>
                  <a:cubicBezTo>
                    <a:pt x="4595" y="3269"/>
                    <a:pt x="4748" y="3152"/>
                    <a:pt x="4803" y="2960"/>
                  </a:cubicBezTo>
                  <a:lnTo>
                    <a:pt x="5076" y="1167"/>
                  </a:lnTo>
                  <a:cubicBezTo>
                    <a:pt x="5107" y="954"/>
                    <a:pt x="4985" y="772"/>
                    <a:pt x="4772" y="742"/>
                  </a:cubicBezTo>
                  <a:lnTo>
                    <a:pt x="760" y="12"/>
                  </a:lnTo>
                  <a:cubicBezTo>
                    <a:pt x="728" y="4"/>
                    <a:pt x="696" y="0"/>
                    <a:pt x="66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0" name="Google Shape;1270;p35"/>
            <p:cNvSpPr/>
            <p:nvPr/>
          </p:nvSpPr>
          <p:spPr>
            <a:xfrm rot="1515169">
              <a:off x="2447617" y="3621276"/>
              <a:ext cx="120261" cy="270945"/>
            </a:xfrm>
            <a:custGeom>
              <a:avLst/>
              <a:gdLst/>
              <a:ahLst/>
              <a:cxnLst/>
              <a:rect l="l" t="t" r="r" b="b"/>
              <a:pathLst>
                <a:path w="5624" h="15784" extrusionOk="0">
                  <a:moveTo>
                    <a:pt x="3008" y="1"/>
                  </a:moveTo>
                  <a:cubicBezTo>
                    <a:pt x="2901" y="1"/>
                    <a:pt x="2787" y="64"/>
                    <a:pt x="2736" y="191"/>
                  </a:cubicBezTo>
                  <a:lnTo>
                    <a:pt x="2310" y="1315"/>
                  </a:lnTo>
                  <a:cubicBezTo>
                    <a:pt x="2250" y="1498"/>
                    <a:pt x="2341" y="1680"/>
                    <a:pt x="2523" y="1710"/>
                  </a:cubicBezTo>
                  <a:lnTo>
                    <a:pt x="2979" y="1802"/>
                  </a:lnTo>
                  <a:cubicBezTo>
                    <a:pt x="2250" y="4020"/>
                    <a:pt x="0" y="11042"/>
                    <a:pt x="547" y="11346"/>
                  </a:cubicBezTo>
                  <a:cubicBezTo>
                    <a:pt x="1003" y="11528"/>
                    <a:pt x="1459" y="11680"/>
                    <a:pt x="1915" y="11802"/>
                  </a:cubicBezTo>
                  <a:lnTo>
                    <a:pt x="851" y="15206"/>
                  </a:lnTo>
                  <a:cubicBezTo>
                    <a:pt x="1247" y="15419"/>
                    <a:pt x="1672" y="15632"/>
                    <a:pt x="2098" y="15784"/>
                  </a:cubicBezTo>
                  <a:cubicBezTo>
                    <a:pt x="2158" y="14537"/>
                    <a:pt x="2402" y="13261"/>
                    <a:pt x="2888" y="12075"/>
                  </a:cubicBezTo>
                  <a:cubicBezTo>
                    <a:pt x="2888" y="12015"/>
                    <a:pt x="2949" y="11923"/>
                    <a:pt x="2949" y="11863"/>
                  </a:cubicBezTo>
                  <a:cubicBezTo>
                    <a:pt x="2949" y="11802"/>
                    <a:pt x="2949" y="11771"/>
                    <a:pt x="2949" y="11711"/>
                  </a:cubicBezTo>
                  <a:cubicBezTo>
                    <a:pt x="3009" y="11194"/>
                    <a:pt x="4286" y="5935"/>
                    <a:pt x="5168" y="2318"/>
                  </a:cubicBezTo>
                  <a:cubicBezTo>
                    <a:pt x="5228" y="2106"/>
                    <a:pt x="5289" y="1893"/>
                    <a:pt x="5350" y="1680"/>
                  </a:cubicBezTo>
                  <a:cubicBezTo>
                    <a:pt x="5441" y="1254"/>
                    <a:pt x="5532" y="890"/>
                    <a:pt x="5624" y="555"/>
                  </a:cubicBezTo>
                  <a:lnTo>
                    <a:pt x="3070" y="8"/>
                  </a:lnTo>
                  <a:cubicBezTo>
                    <a:pt x="3050" y="3"/>
                    <a:pt x="3029" y="1"/>
                    <a:pt x="3008" y="1"/>
                  </a:cubicBezTo>
                  <a:close/>
                </a:path>
              </a:pathLst>
            </a:custGeom>
            <a:solidFill>
              <a:srgbClr val="000000">
                <a:alpha val="125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35"/>
            <p:cNvSpPr/>
            <p:nvPr/>
          </p:nvSpPr>
          <p:spPr>
            <a:xfrm rot="1381816">
              <a:off x="2859018" y="2802492"/>
              <a:ext cx="628502" cy="374905"/>
            </a:xfrm>
            <a:custGeom>
              <a:avLst/>
              <a:gdLst/>
              <a:ahLst/>
              <a:cxnLst/>
              <a:rect l="l" t="t" r="r" b="b"/>
              <a:pathLst>
                <a:path w="50671" h="25869" extrusionOk="0">
                  <a:moveTo>
                    <a:pt x="23793" y="0"/>
                  </a:moveTo>
                  <a:cubicBezTo>
                    <a:pt x="14526" y="0"/>
                    <a:pt x="7561" y="1913"/>
                    <a:pt x="3131" y="3649"/>
                  </a:cubicBezTo>
                  <a:lnTo>
                    <a:pt x="3070" y="3680"/>
                  </a:lnTo>
                  <a:cubicBezTo>
                    <a:pt x="1855" y="4166"/>
                    <a:pt x="821" y="4622"/>
                    <a:pt x="0" y="5048"/>
                  </a:cubicBezTo>
                  <a:cubicBezTo>
                    <a:pt x="396" y="8421"/>
                    <a:pt x="3709" y="15412"/>
                    <a:pt x="2949" y="22099"/>
                  </a:cubicBezTo>
                  <a:cubicBezTo>
                    <a:pt x="4651" y="21188"/>
                    <a:pt x="6384" y="20428"/>
                    <a:pt x="8147" y="19820"/>
                  </a:cubicBezTo>
                  <a:cubicBezTo>
                    <a:pt x="12524" y="18300"/>
                    <a:pt x="17113" y="17510"/>
                    <a:pt x="21733" y="17479"/>
                  </a:cubicBezTo>
                  <a:cubicBezTo>
                    <a:pt x="21859" y="17478"/>
                    <a:pt x="21983" y="17477"/>
                    <a:pt x="22108" y="17477"/>
                  </a:cubicBezTo>
                  <a:cubicBezTo>
                    <a:pt x="36072" y="17477"/>
                    <a:pt x="44105" y="25868"/>
                    <a:pt x="44105" y="25868"/>
                  </a:cubicBezTo>
                  <a:cubicBezTo>
                    <a:pt x="44834" y="24987"/>
                    <a:pt x="45472" y="24075"/>
                    <a:pt x="46080" y="23133"/>
                  </a:cubicBezTo>
                  <a:cubicBezTo>
                    <a:pt x="47995" y="20093"/>
                    <a:pt x="49545" y="16811"/>
                    <a:pt x="50670" y="13406"/>
                  </a:cubicBezTo>
                  <a:cubicBezTo>
                    <a:pt x="50670" y="13406"/>
                    <a:pt x="41612" y="63"/>
                    <a:pt x="24226" y="2"/>
                  </a:cubicBezTo>
                  <a:cubicBezTo>
                    <a:pt x="24081" y="1"/>
                    <a:pt x="23937" y="0"/>
                    <a:pt x="2379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2" name="Google Shape;1272;p35"/>
            <p:cNvSpPr/>
            <p:nvPr/>
          </p:nvSpPr>
          <p:spPr>
            <a:xfrm rot="1381816">
              <a:off x="2846213" y="2839478"/>
              <a:ext cx="571570" cy="321587"/>
            </a:xfrm>
            <a:custGeom>
              <a:avLst/>
              <a:gdLst/>
              <a:ahLst/>
              <a:cxnLst/>
              <a:rect l="l" t="t" r="r" b="b"/>
              <a:pathLst>
                <a:path w="46081" h="22190" extrusionOk="0">
                  <a:moveTo>
                    <a:pt x="3070" y="0"/>
                  </a:moveTo>
                  <a:lnTo>
                    <a:pt x="3070" y="0"/>
                  </a:lnTo>
                  <a:cubicBezTo>
                    <a:pt x="1855" y="487"/>
                    <a:pt x="821" y="973"/>
                    <a:pt x="0" y="1368"/>
                  </a:cubicBezTo>
                  <a:cubicBezTo>
                    <a:pt x="396" y="4742"/>
                    <a:pt x="3709" y="11733"/>
                    <a:pt x="2949" y="18420"/>
                  </a:cubicBezTo>
                  <a:cubicBezTo>
                    <a:pt x="4651" y="17539"/>
                    <a:pt x="6384" y="16779"/>
                    <a:pt x="8147" y="16140"/>
                  </a:cubicBezTo>
                  <a:cubicBezTo>
                    <a:pt x="12524" y="14651"/>
                    <a:pt x="17113" y="13861"/>
                    <a:pt x="21733" y="13830"/>
                  </a:cubicBezTo>
                  <a:cubicBezTo>
                    <a:pt x="21883" y="13828"/>
                    <a:pt x="22033" y="13827"/>
                    <a:pt x="22181" y="13827"/>
                  </a:cubicBezTo>
                  <a:cubicBezTo>
                    <a:pt x="36100" y="13827"/>
                    <a:pt x="44105" y="22189"/>
                    <a:pt x="44105" y="22189"/>
                  </a:cubicBezTo>
                  <a:cubicBezTo>
                    <a:pt x="44834" y="21338"/>
                    <a:pt x="45472" y="20426"/>
                    <a:pt x="46080" y="19484"/>
                  </a:cubicBezTo>
                  <a:cubicBezTo>
                    <a:pt x="44804" y="18268"/>
                    <a:pt x="43345" y="17022"/>
                    <a:pt x="42342" y="16505"/>
                  </a:cubicBezTo>
                  <a:cubicBezTo>
                    <a:pt x="40058" y="15273"/>
                    <a:pt x="32903" y="10150"/>
                    <a:pt x="21788" y="10150"/>
                  </a:cubicBezTo>
                  <a:cubicBezTo>
                    <a:pt x="21659" y="10150"/>
                    <a:pt x="21529" y="10151"/>
                    <a:pt x="21399" y="10152"/>
                  </a:cubicBezTo>
                  <a:cubicBezTo>
                    <a:pt x="11470" y="10285"/>
                    <a:pt x="7501" y="12852"/>
                    <a:pt x="6310" y="12852"/>
                  </a:cubicBezTo>
                  <a:cubicBezTo>
                    <a:pt x="6138" y="12852"/>
                    <a:pt x="6023" y="12798"/>
                    <a:pt x="5958" y="12675"/>
                  </a:cubicBezTo>
                  <a:cubicBezTo>
                    <a:pt x="5411" y="11703"/>
                    <a:pt x="5867" y="9848"/>
                    <a:pt x="3982" y="5046"/>
                  </a:cubicBezTo>
                  <a:cubicBezTo>
                    <a:pt x="3314" y="3465"/>
                    <a:pt x="3010" y="1733"/>
                    <a:pt x="3070" y="0"/>
                  </a:cubicBezTo>
                  <a:close/>
                </a:path>
              </a:pathLst>
            </a:custGeom>
            <a:solidFill>
              <a:srgbClr val="000000">
                <a:alpha val="125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35"/>
            <p:cNvSpPr/>
            <p:nvPr/>
          </p:nvSpPr>
          <p:spPr>
            <a:xfrm rot="1051534">
              <a:off x="2461164" y="3153329"/>
              <a:ext cx="524049" cy="546217"/>
            </a:xfrm>
            <a:custGeom>
              <a:avLst/>
              <a:gdLst/>
              <a:ahLst/>
              <a:cxnLst/>
              <a:rect l="l" t="t" r="r" b="b"/>
              <a:pathLst>
                <a:path w="42251" h="37691" extrusionOk="0">
                  <a:moveTo>
                    <a:pt x="12280" y="0"/>
                  </a:moveTo>
                  <a:cubicBezTo>
                    <a:pt x="10791" y="0"/>
                    <a:pt x="9453" y="61"/>
                    <a:pt x="8268" y="152"/>
                  </a:cubicBezTo>
                  <a:cubicBezTo>
                    <a:pt x="8207" y="304"/>
                    <a:pt x="8146" y="456"/>
                    <a:pt x="8085" y="608"/>
                  </a:cubicBezTo>
                  <a:cubicBezTo>
                    <a:pt x="5198" y="6839"/>
                    <a:pt x="1976" y="11611"/>
                    <a:pt x="0" y="14925"/>
                  </a:cubicBezTo>
                  <a:cubicBezTo>
                    <a:pt x="1490" y="14654"/>
                    <a:pt x="3004" y="14518"/>
                    <a:pt x="4519" y="14518"/>
                  </a:cubicBezTo>
                  <a:cubicBezTo>
                    <a:pt x="5384" y="14518"/>
                    <a:pt x="6251" y="14563"/>
                    <a:pt x="7113" y="14651"/>
                  </a:cubicBezTo>
                  <a:cubicBezTo>
                    <a:pt x="10608" y="15046"/>
                    <a:pt x="14469" y="16232"/>
                    <a:pt x="17782" y="19180"/>
                  </a:cubicBezTo>
                  <a:cubicBezTo>
                    <a:pt x="24682" y="25350"/>
                    <a:pt x="19909" y="34682"/>
                    <a:pt x="19909" y="34682"/>
                  </a:cubicBezTo>
                  <a:cubicBezTo>
                    <a:pt x="21581" y="35502"/>
                    <a:pt x="23374" y="36080"/>
                    <a:pt x="25229" y="36445"/>
                  </a:cubicBezTo>
                  <a:cubicBezTo>
                    <a:pt x="28268" y="37083"/>
                    <a:pt x="31338" y="37508"/>
                    <a:pt x="34439" y="37691"/>
                  </a:cubicBezTo>
                  <a:cubicBezTo>
                    <a:pt x="34439" y="37691"/>
                    <a:pt x="42250" y="17994"/>
                    <a:pt x="32493" y="7326"/>
                  </a:cubicBezTo>
                  <a:cubicBezTo>
                    <a:pt x="27448" y="1824"/>
                    <a:pt x="19909" y="274"/>
                    <a:pt x="13830" y="31"/>
                  </a:cubicBezTo>
                  <a:cubicBezTo>
                    <a:pt x="13314" y="0"/>
                    <a:pt x="12766" y="0"/>
                    <a:pt x="1228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4" name="Google Shape;1274;p35"/>
            <p:cNvSpPr/>
            <p:nvPr/>
          </p:nvSpPr>
          <p:spPr>
            <a:xfrm rot="1051534">
              <a:off x="2469787" y="3127485"/>
              <a:ext cx="344586" cy="528160"/>
            </a:xfrm>
            <a:custGeom>
              <a:avLst/>
              <a:gdLst/>
              <a:ahLst/>
              <a:cxnLst/>
              <a:rect l="l" t="t" r="r" b="b"/>
              <a:pathLst>
                <a:path w="27782" h="36445" extrusionOk="0">
                  <a:moveTo>
                    <a:pt x="12280" y="0"/>
                  </a:moveTo>
                  <a:cubicBezTo>
                    <a:pt x="10821" y="0"/>
                    <a:pt x="9453" y="61"/>
                    <a:pt x="8298" y="152"/>
                  </a:cubicBezTo>
                  <a:cubicBezTo>
                    <a:pt x="8207" y="304"/>
                    <a:pt x="8146" y="456"/>
                    <a:pt x="8085" y="608"/>
                  </a:cubicBezTo>
                  <a:cubicBezTo>
                    <a:pt x="5198" y="6839"/>
                    <a:pt x="1976" y="11611"/>
                    <a:pt x="0" y="14925"/>
                  </a:cubicBezTo>
                  <a:cubicBezTo>
                    <a:pt x="1490" y="14654"/>
                    <a:pt x="3004" y="14518"/>
                    <a:pt x="4519" y="14518"/>
                  </a:cubicBezTo>
                  <a:cubicBezTo>
                    <a:pt x="5384" y="14518"/>
                    <a:pt x="6251" y="14563"/>
                    <a:pt x="7113" y="14651"/>
                  </a:cubicBezTo>
                  <a:cubicBezTo>
                    <a:pt x="10639" y="15016"/>
                    <a:pt x="14499" y="16232"/>
                    <a:pt x="17782" y="19180"/>
                  </a:cubicBezTo>
                  <a:cubicBezTo>
                    <a:pt x="24712" y="25350"/>
                    <a:pt x="19909" y="34682"/>
                    <a:pt x="19909" y="34682"/>
                  </a:cubicBezTo>
                  <a:cubicBezTo>
                    <a:pt x="21612" y="35502"/>
                    <a:pt x="23374" y="36080"/>
                    <a:pt x="25229" y="36445"/>
                  </a:cubicBezTo>
                  <a:cubicBezTo>
                    <a:pt x="27782" y="29058"/>
                    <a:pt x="27204" y="17782"/>
                    <a:pt x="20061" y="13648"/>
                  </a:cubicBezTo>
                  <a:cubicBezTo>
                    <a:pt x="11794" y="8845"/>
                    <a:pt x="8359" y="9636"/>
                    <a:pt x="9788" y="6627"/>
                  </a:cubicBezTo>
                  <a:cubicBezTo>
                    <a:pt x="10730" y="4468"/>
                    <a:pt x="11581" y="2250"/>
                    <a:pt x="12280" y="0"/>
                  </a:cubicBezTo>
                  <a:close/>
                </a:path>
              </a:pathLst>
            </a:custGeom>
            <a:solidFill>
              <a:srgbClr val="000000">
                <a:alpha val="125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3D2C5E2E-D561-BCEA-C04D-CCF59268FD96}"/>
              </a:ext>
            </a:extLst>
          </p:cNvPr>
          <p:cNvSpPr txBox="1"/>
          <p:nvPr/>
        </p:nvSpPr>
        <p:spPr>
          <a:xfrm>
            <a:off x="602168" y="410808"/>
            <a:ext cx="7300330" cy="2862322"/>
          </a:xfrm>
          <a:prstGeom prst="rect">
            <a:avLst/>
          </a:prstGeom>
          <a:noFill/>
        </p:spPr>
        <p:txBody>
          <a:bodyPr wrap="square">
            <a:spAutoFit/>
          </a:bodyPr>
          <a:lstStyle/>
          <a:p>
            <a:pPr algn="ctr"/>
            <a:r>
              <a:rPr lang="es-ES" sz="2000" dirty="0">
                <a:latin typeface="Baguet Script" panose="00000500000000000000" pitchFamily="2" charset="0"/>
              </a:rPr>
              <a:t>PROPÓSITO</a:t>
            </a:r>
            <a:br>
              <a:rPr lang="es-ES" sz="2000" dirty="0">
                <a:latin typeface="Abadi Extra Light" panose="020B0204020104020204" pitchFamily="34" charset="0"/>
              </a:rPr>
            </a:br>
            <a:br>
              <a:rPr lang="es-ES" sz="2000" dirty="0">
                <a:latin typeface="Abadi Extra Light" panose="020B0204020104020204" pitchFamily="34" charset="0"/>
              </a:rPr>
            </a:br>
            <a:r>
              <a:rPr lang="es-ES" sz="2000" dirty="0">
                <a:latin typeface="Abadi Extra Light" panose="020B0204020104020204" pitchFamily="34" charset="0"/>
              </a:rPr>
              <a:t>Unidad de aprendizaje II. Expresión y apreciación musical como herramienta didáctica </a:t>
            </a:r>
            <a:br>
              <a:rPr lang="es-ES" sz="2000" dirty="0">
                <a:latin typeface="Abadi Extra Light" panose="020B0204020104020204" pitchFamily="34" charset="0"/>
              </a:rPr>
            </a:br>
            <a:br>
              <a:rPr lang="es-ES" sz="2000" dirty="0">
                <a:latin typeface="Abadi Extra Light" panose="020B0204020104020204" pitchFamily="34" charset="0"/>
              </a:rPr>
            </a:br>
            <a:r>
              <a:rPr lang="es-ES" sz="2000" dirty="0">
                <a:latin typeface="Abadi Extra Light" panose="020B0204020104020204" pitchFamily="34" charset="0"/>
              </a:rPr>
              <a:t>	Comprender la importancia de la música en el desarrollo integral de los y las niñas, mediante la investigación y el análisis reflexivo sobre la expresión musical de su cultura, y reconocerse a sí mismo como un ser sensible y creativo.</a:t>
            </a:r>
            <a:endParaRPr lang="es-MX" sz="2000" dirty="0"/>
          </a:p>
        </p:txBody>
      </p:sp>
    </p:spTree>
    <p:extLst>
      <p:ext uri="{BB962C8B-B14F-4D97-AF65-F5344CB8AC3E}">
        <p14:creationId xmlns:p14="http://schemas.microsoft.com/office/powerpoint/2010/main" val="3608335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78"/>
        <p:cNvGrpSpPr/>
        <p:nvPr/>
      </p:nvGrpSpPr>
      <p:grpSpPr>
        <a:xfrm>
          <a:off x="0" y="0"/>
          <a:ext cx="0" cy="0"/>
          <a:chOff x="0" y="0"/>
          <a:chExt cx="0" cy="0"/>
        </a:xfrm>
      </p:grpSpPr>
      <p:grpSp>
        <p:nvGrpSpPr>
          <p:cNvPr id="1238" name="Google Shape;2690;p70">
            <a:extLst>
              <a:ext uri="{FF2B5EF4-FFF2-40B4-BE49-F238E27FC236}">
                <a16:creationId xmlns:a16="http://schemas.microsoft.com/office/drawing/2014/main" id="{FFB2AD8D-58BB-9B66-A25E-4DEC604B4A56}"/>
              </a:ext>
            </a:extLst>
          </p:cNvPr>
          <p:cNvGrpSpPr/>
          <p:nvPr/>
        </p:nvGrpSpPr>
        <p:grpSpPr>
          <a:xfrm>
            <a:off x="7264551" y="3294771"/>
            <a:ext cx="1626688" cy="1848729"/>
            <a:chOff x="2052909" y="3294066"/>
            <a:chExt cx="1029583" cy="1446459"/>
          </a:xfrm>
        </p:grpSpPr>
        <p:sp>
          <p:nvSpPr>
            <p:cNvPr id="1239" name="Google Shape;2691;p70">
              <a:extLst>
                <a:ext uri="{FF2B5EF4-FFF2-40B4-BE49-F238E27FC236}">
                  <a16:creationId xmlns:a16="http://schemas.microsoft.com/office/drawing/2014/main" id="{A34F7030-EDA2-EB8A-A3C5-0512653416C1}"/>
                </a:ext>
              </a:extLst>
            </p:cNvPr>
            <p:cNvSpPr/>
            <p:nvPr/>
          </p:nvSpPr>
          <p:spPr>
            <a:xfrm>
              <a:off x="2052909" y="3902584"/>
              <a:ext cx="212794" cy="202008"/>
            </a:xfrm>
            <a:custGeom>
              <a:avLst/>
              <a:gdLst/>
              <a:ahLst/>
              <a:cxnLst/>
              <a:rect l="l" t="t" r="r" b="b"/>
              <a:pathLst>
                <a:path w="14678" h="13934" extrusionOk="0">
                  <a:moveTo>
                    <a:pt x="9357" y="0"/>
                  </a:moveTo>
                  <a:cubicBezTo>
                    <a:pt x="7330" y="0"/>
                    <a:pt x="7505" y="3826"/>
                    <a:pt x="7505" y="3826"/>
                  </a:cubicBezTo>
                  <a:cubicBezTo>
                    <a:pt x="7505" y="3826"/>
                    <a:pt x="6015" y="154"/>
                    <a:pt x="4413" y="154"/>
                  </a:cubicBezTo>
                  <a:cubicBezTo>
                    <a:pt x="4222" y="154"/>
                    <a:pt x="4029" y="206"/>
                    <a:pt x="3836" y="324"/>
                  </a:cubicBezTo>
                  <a:cubicBezTo>
                    <a:pt x="1735" y="1558"/>
                    <a:pt x="5904" y="4994"/>
                    <a:pt x="5904" y="4994"/>
                  </a:cubicBezTo>
                  <a:cubicBezTo>
                    <a:pt x="5904" y="4994"/>
                    <a:pt x="3628" y="3150"/>
                    <a:pt x="2056" y="3150"/>
                  </a:cubicBezTo>
                  <a:cubicBezTo>
                    <a:pt x="1535" y="3150"/>
                    <a:pt x="1092" y="3353"/>
                    <a:pt x="834" y="3893"/>
                  </a:cubicBezTo>
                  <a:cubicBezTo>
                    <a:pt x="0" y="5661"/>
                    <a:pt x="3836" y="6228"/>
                    <a:pt x="3836" y="6228"/>
                  </a:cubicBezTo>
                  <a:cubicBezTo>
                    <a:pt x="3836" y="6228"/>
                    <a:pt x="167" y="6295"/>
                    <a:pt x="500" y="7762"/>
                  </a:cubicBezTo>
                  <a:cubicBezTo>
                    <a:pt x="627" y="8383"/>
                    <a:pt x="1280" y="8563"/>
                    <a:pt x="1990" y="8563"/>
                  </a:cubicBezTo>
                  <a:cubicBezTo>
                    <a:pt x="2959" y="8563"/>
                    <a:pt x="4036" y="8230"/>
                    <a:pt x="4036" y="8229"/>
                  </a:cubicBezTo>
                  <a:lnTo>
                    <a:pt x="4036" y="8229"/>
                  </a:lnTo>
                  <a:cubicBezTo>
                    <a:pt x="4036" y="8230"/>
                    <a:pt x="1268" y="9764"/>
                    <a:pt x="2502" y="11065"/>
                  </a:cubicBezTo>
                  <a:cubicBezTo>
                    <a:pt x="2652" y="11226"/>
                    <a:pt x="2842" y="11293"/>
                    <a:pt x="3053" y="11293"/>
                  </a:cubicBezTo>
                  <a:cubicBezTo>
                    <a:pt x="4064" y="11293"/>
                    <a:pt x="5571" y="9764"/>
                    <a:pt x="5571" y="9764"/>
                  </a:cubicBezTo>
                  <a:lnTo>
                    <a:pt x="10207" y="13934"/>
                  </a:lnTo>
                  <a:lnTo>
                    <a:pt x="14677" y="8663"/>
                  </a:lnTo>
                  <a:lnTo>
                    <a:pt x="14677" y="8663"/>
                  </a:lnTo>
                  <a:cubicBezTo>
                    <a:pt x="14675" y="8663"/>
                    <a:pt x="14672" y="8663"/>
                    <a:pt x="14669" y="8663"/>
                  </a:cubicBezTo>
                  <a:cubicBezTo>
                    <a:pt x="13976" y="8663"/>
                    <a:pt x="9807" y="4594"/>
                    <a:pt x="9807" y="4594"/>
                  </a:cubicBezTo>
                  <a:cubicBezTo>
                    <a:pt x="9807" y="4594"/>
                    <a:pt x="10941" y="324"/>
                    <a:pt x="9807" y="57"/>
                  </a:cubicBezTo>
                  <a:cubicBezTo>
                    <a:pt x="9646" y="18"/>
                    <a:pt x="9497" y="0"/>
                    <a:pt x="9357" y="0"/>
                  </a:cubicBezTo>
                  <a:close/>
                </a:path>
              </a:pathLst>
            </a:custGeom>
            <a:solidFill>
              <a:srgbClr val="D395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0" name="Google Shape;2692;p70">
              <a:extLst>
                <a:ext uri="{FF2B5EF4-FFF2-40B4-BE49-F238E27FC236}">
                  <a16:creationId xmlns:a16="http://schemas.microsoft.com/office/drawing/2014/main" id="{8B2E5B90-A885-20C9-29E3-A0A76220B0F6}"/>
                </a:ext>
              </a:extLst>
            </p:cNvPr>
            <p:cNvSpPr/>
            <p:nvPr/>
          </p:nvSpPr>
          <p:spPr>
            <a:xfrm>
              <a:off x="2540851" y="4428583"/>
              <a:ext cx="541641" cy="311943"/>
            </a:xfrm>
            <a:custGeom>
              <a:avLst/>
              <a:gdLst/>
              <a:ahLst/>
              <a:cxnLst/>
              <a:rect l="l" t="t" r="r" b="b"/>
              <a:pathLst>
                <a:path w="37361" h="21517" extrusionOk="0">
                  <a:moveTo>
                    <a:pt x="26453" y="1"/>
                  </a:moveTo>
                  <a:lnTo>
                    <a:pt x="1035" y="6239"/>
                  </a:lnTo>
                  <a:cubicBezTo>
                    <a:pt x="1035" y="6239"/>
                    <a:pt x="0" y="15112"/>
                    <a:pt x="1401" y="21516"/>
                  </a:cubicBezTo>
                  <a:lnTo>
                    <a:pt x="37360" y="21516"/>
                  </a:lnTo>
                  <a:cubicBezTo>
                    <a:pt x="37360" y="21516"/>
                    <a:pt x="37127" y="6239"/>
                    <a:pt x="264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2693;p70">
              <a:extLst>
                <a:ext uri="{FF2B5EF4-FFF2-40B4-BE49-F238E27FC236}">
                  <a16:creationId xmlns:a16="http://schemas.microsoft.com/office/drawing/2014/main" id="{BE4DD060-3B26-7A62-1CB3-AA1FE5BD444A}"/>
                </a:ext>
              </a:extLst>
            </p:cNvPr>
            <p:cNvSpPr/>
            <p:nvPr/>
          </p:nvSpPr>
          <p:spPr>
            <a:xfrm>
              <a:off x="2552942" y="4438745"/>
              <a:ext cx="461847" cy="269769"/>
            </a:xfrm>
            <a:custGeom>
              <a:avLst/>
              <a:gdLst/>
              <a:ahLst/>
              <a:cxnLst/>
              <a:rect l="l" t="t" r="r" b="b"/>
              <a:pathLst>
                <a:path w="31857" h="18608" extrusionOk="0">
                  <a:moveTo>
                    <a:pt x="26586" y="0"/>
                  </a:moveTo>
                  <a:lnTo>
                    <a:pt x="1135" y="5304"/>
                  </a:lnTo>
                  <a:cubicBezTo>
                    <a:pt x="367" y="7406"/>
                    <a:pt x="0" y="9607"/>
                    <a:pt x="0" y="11842"/>
                  </a:cubicBezTo>
                  <a:cubicBezTo>
                    <a:pt x="0" y="14244"/>
                    <a:pt x="2169" y="16612"/>
                    <a:pt x="5404" y="17713"/>
                  </a:cubicBezTo>
                  <a:cubicBezTo>
                    <a:pt x="6881" y="18212"/>
                    <a:pt x="9291" y="18607"/>
                    <a:pt x="12100" y="18607"/>
                  </a:cubicBezTo>
                  <a:cubicBezTo>
                    <a:pt x="18874" y="18607"/>
                    <a:pt x="27966" y="16307"/>
                    <a:pt x="31856" y="7606"/>
                  </a:cubicBezTo>
                  <a:cubicBezTo>
                    <a:pt x="30489" y="4770"/>
                    <a:pt x="29054" y="1501"/>
                    <a:pt x="26586" y="0"/>
                  </a:cubicBezTo>
                  <a:close/>
                </a:path>
              </a:pathLst>
            </a:custGeom>
            <a:solidFill>
              <a:srgbClr val="000000">
                <a:alpha val="196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2" name="Google Shape;2694;p70">
              <a:extLst>
                <a:ext uri="{FF2B5EF4-FFF2-40B4-BE49-F238E27FC236}">
                  <a16:creationId xmlns:a16="http://schemas.microsoft.com/office/drawing/2014/main" id="{40EA6530-57F1-412F-808A-267C4C1F8F35}"/>
                </a:ext>
              </a:extLst>
            </p:cNvPr>
            <p:cNvSpPr/>
            <p:nvPr/>
          </p:nvSpPr>
          <p:spPr>
            <a:xfrm>
              <a:off x="2163640" y="3998674"/>
              <a:ext cx="381574" cy="267348"/>
            </a:xfrm>
            <a:custGeom>
              <a:avLst/>
              <a:gdLst/>
              <a:ahLst/>
              <a:cxnLst/>
              <a:rect l="l" t="t" r="r" b="b"/>
              <a:pathLst>
                <a:path w="26320" h="18441" extrusionOk="0">
                  <a:moveTo>
                    <a:pt x="6439" y="0"/>
                  </a:moveTo>
                  <a:cubicBezTo>
                    <a:pt x="435" y="734"/>
                    <a:pt x="1" y="6272"/>
                    <a:pt x="1" y="6272"/>
                  </a:cubicBezTo>
                  <a:cubicBezTo>
                    <a:pt x="6948" y="16394"/>
                    <a:pt x="15816" y="18440"/>
                    <a:pt x="20650" y="18440"/>
                  </a:cubicBezTo>
                  <a:cubicBezTo>
                    <a:pt x="22826" y="18440"/>
                    <a:pt x="24185" y="18026"/>
                    <a:pt x="24185" y="17746"/>
                  </a:cubicBezTo>
                  <a:lnTo>
                    <a:pt x="26320" y="7406"/>
                  </a:lnTo>
                  <a:lnTo>
                    <a:pt x="26320" y="7406"/>
                  </a:lnTo>
                  <a:cubicBezTo>
                    <a:pt x="25784" y="7469"/>
                    <a:pt x="25242" y="7499"/>
                    <a:pt x="24696" y="7499"/>
                  </a:cubicBezTo>
                  <a:cubicBezTo>
                    <a:pt x="16033" y="7499"/>
                    <a:pt x="6439" y="0"/>
                    <a:pt x="643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2695;p70">
              <a:extLst>
                <a:ext uri="{FF2B5EF4-FFF2-40B4-BE49-F238E27FC236}">
                  <a16:creationId xmlns:a16="http://schemas.microsoft.com/office/drawing/2014/main" id="{CCB0A53D-F7E8-3EBC-E171-B68270B2AAB1}"/>
                </a:ext>
              </a:extLst>
            </p:cNvPr>
            <p:cNvSpPr/>
            <p:nvPr/>
          </p:nvSpPr>
          <p:spPr>
            <a:xfrm>
              <a:off x="2451387" y="4077018"/>
              <a:ext cx="605952" cy="569070"/>
            </a:xfrm>
            <a:custGeom>
              <a:avLst/>
              <a:gdLst/>
              <a:ahLst/>
              <a:cxnLst/>
              <a:rect l="l" t="t" r="r" b="b"/>
              <a:pathLst>
                <a:path w="41797" h="39253" extrusionOk="0">
                  <a:moveTo>
                    <a:pt x="22049" y="0"/>
                  </a:moveTo>
                  <a:lnTo>
                    <a:pt x="5905" y="1034"/>
                  </a:lnTo>
                  <a:cubicBezTo>
                    <a:pt x="6071" y="1368"/>
                    <a:pt x="0" y="19447"/>
                    <a:pt x="4337" y="37794"/>
                  </a:cubicBezTo>
                  <a:cubicBezTo>
                    <a:pt x="4337" y="37794"/>
                    <a:pt x="9843" y="39252"/>
                    <a:pt x="16952" y="39252"/>
                  </a:cubicBezTo>
                  <a:cubicBezTo>
                    <a:pt x="25086" y="39252"/>
                    <a:pt x="35317" y="37343"/>
                    <a:pt x="41797" y="29154"/>
                  </a:cubicBezTo>
                  <a:cubicBezTo>
                    <a:pt x="41797" y="29154"/>
                    <a:pt x="31523" y="3703"/>
                    <a:pt x="22049" y="0"/>
                  </a:cubicBezTo>
                  <a:close/>
                </a:path>
              </a:pathLst>
            </a:custGeom>
            <a:solidFill>
              <a:srgbClr val="488A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4" name="Google Shape;2696;p70">
              <a:extLst>
                <a:ext uri="{FF2B5EF4-FFF2-40B4-BE49-F238E27FC236}">
                  <a16:creationId xmlns:a16="http://schemas.microsoft.com/office/drawing/2014/main" id="{51A705AC-5FB1-6B96-0BD3-FB867BF7E890}"/>
                </a:ext>
              </a:extLst>
            </p:cNvPr>
            <p:cNvSpPr/>
            <p:nvPr/>
          </p:nvSpPr>
          <p:spPr>
            <a:xfrm>
              <a:off x="2589693" y="3954659"/>
              <a:ext cx="175565" cy="191468"/>
            </a:xfrm>
            <a:custGeom>
              <a:avLst/>
              <a:gdLst/>
              <a:ahLst/>
              <a:cxnLst/>
              <a:rect l="l" t="t" r="r" b="b"/>
              <a:pathLst>
                <a:path w="12110" h="13207" extrusionOk="0">
                  <a:moveTo>
                    <a:pt x="9074" y="1"/>
                  </a:moveTo>
                  <a:lnTo>
                    <a:pt x="1" y="2870"/>
                  </a:lnTo>
                  <a:lnTo>
                    <a:pt x="34" y="2870"/>
                  </a:lnTo>
                  <a:lnTo>
                    <a:pt x="2369" y="10242"/>
                  </a:lnTo>
                  <a:cubicBezTo>
                    <a:pt x="2936" y="12052"/>
                    <a:pt x="4599" y="13206"/>
                    <a:pt x="6399" y="13206"/>
                  </a:cubicBezTo>
                  <a:cubicBezTo>
                    <a:pt x="6820" y="13206"/>
                    <a:pt x="7249" y="13143"/>
                    <a:pt x="7673" y="13010"/>
                  </a:cubicBezTo>
                  <a:lnTo>
                    <a:pt x="8673" y="12710"/>
                  </a:lnTo>
                  <a:cubicBezTo>
                    <a:pt x="10875" y="11976"/>
                    <a:pt x="12109" y="9608"/>
                    <a:pt x="11409" y="7406"/>
                  </a:cubicBezTo>
                  <a:lnTo>
                    <a:pt x="9074" y="1"/>
                  </a:lnTo>
                  <a:close/>
                </a:path>
              </a:pathLst>
            </a:custGeom>
            <a:solidFill>
              <a:srgbClr val="D395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2697;p70">
              <a:extLst>
                <a:ext uri="{FF2B5EF4-FFF2-40B4-BE49-F238E27FC236}">
                  <a16:creationId xmlns:a16="http://schemas.microsoft.com/office/drawing/2014/main" id="{DDAD12B7-5EDA-224C-BBA9-B2FB9878AAD4}"/>
                </a:ext>
              </a:extLst>
            </p:cNvPr>
            <p:cNvSpPr/>
            <p:nvPr/>
          </p:nvSpPr>
          <p:spPr>
            <a:xfrm>
              <a:off x="2857128" y="4437774"/>
              <a:ext cx="197804" cy="203559"/>
            </a:xfrm>
            <a:custGeom>
              <a:avLst/>
              <a:gdLst/>
              <a:ahLst/>
              <a:cxnLst/>
              <a:rect l="l" t="t" r="r" b="b"/>
              <a:pathLst>
                <a:path w="13644" h="14041" extrusionOk="0">
                  <a:moveTo>
                    <a:pt x="3236" y="1"/>
                  </a:moveTo>
                  <a:lnTo>
                    <a:pt x="3102" y="6238"/>
                  </a:lnTo>
                  <a:cubicBezTo>
                    <a:pt x="3102" y="6238"/>
                    <a:pt x="0" y="6339"/>
                    <a:pt x="67" y="7639"/>
                  </a:cubicBezTo>
                  <a:cubicBezTo>
                    <a:pt x="114" y="8459"/>
                    <a:pt x="810" y="8676"/>
                    <a:pt x="1531" y="8676"/>
                  </a:cubicBezTo>
                  <a:cubicBezTo>
                    <a:pt x="2334" y="8676"/>
                    <a:pt x="3169" y="8407"/>
                    <a:pt x="3169" y="8407"/>
                  </a:cubicBezTo>
                  <a:lnTo>
                    <a:pt x="3169" y="8407"/>
                  </a:lnTo>
                  <a:cubicBezTo>
                    <a:pt x="3169" y="8407"/>
                    <a:pt x="234" y="10075"/>
                    <a:pt x="1101" y="11342"/>
                  </a:cubicBezTo>
                  <a:cubicBezTo>
                    <a:pt x="1265" y="11576"/>
                    <a:pt x="1489" y="11671"/>
                    <a:pt x="1743" y="11671"/>
                  </a:cubicBezTo>
                  <a:cubicBezTo>
                    <a:pt x="2827" y="11671"/>
                    <a:pt x="4470" y="9941"/>
                    <a:pt x="4470" y="9941"/>
                  </a:cubicBezTo>
                  <a:lnTo>
                    <a:pt x="4470" y="9941"/>
                  </a:lnTo>
                  <a:cubicBezTo>
                    <a:pt x="4470" y="9942"/>
                    <a:pt x="2302" y="13143"/>
                    <a:pt x="4170" y="13744"/>
                  </a:cubicBezTo>
                  <a:cubicBezTo>
                    <a:pt x="4319" y="13792"/>
                    <a:pt x="4460" y="13815"/>
                    <a:pt x="4594" y="13815"/>
                  </a:cubicBezTo>
                  <a:cubicBezTo>
                    <a:pt x="6484" y="13815"/>
                    <a:pt x="6805" y="9277"/>
                    <a:pt x="6805" y="9274"/>
                  </a:cubicBezTo>
                  <a:lnTo>
                    <a:pt x="6805" y="9274"/>
                  </a:lnTo>
                  <a:cubicBezTo>
                    <a:pt x="6805" y="9277"/>
                    <a:pt x="6511" y="14040"/>
                    <a:pt x="8409" y="14040"/>
                  </a:cubicBezTo>
                  <a:cubicBezTo>
                    <a:pt x="8532" y="14040"/>
                    <a:pt x="8664" y="14020"/>
                    <a:pt x="8806" y="13977"/>
                  </a:cubicBezTo>
                  <a:cubicBezTo>
                    <a:pt x="10841" y="13410"/>
                    <a:pt x="8740" y="8907"/>
                    <a:pt x="8740" y="8907"/>
                  </a:cubicBezTo>
                  <a:lnTo>
                    <a:pt x="8740" y="8907"/>
                  </a:lnTo>
                  <a:cubicBezTo>
                    <a:pt x="8740" y="8907"/>
                    <a:pt x="10426" y="10611"/>
                    <a:pt x="11806" y="10611"/>
                  </a:cubicBezTo>
                  <a:cubicBezTo>
                    <a:pt x="12299" y="10611"/>
                    <a:pt x="12752" y="10395"/>
                    <a:pt x="13076" y="9808"/>
                  </a:cubicBezTo>
                  <a:cubicBezTo>
                    <a:pt x="13643" y="8807"/>
                    <a:pt x="9740" y="6705"/>
                    <a:pt x="9740" y="6705"/>
                  </a:cubicBezTo>
                  <a:cubicBezTo>
                    <a:pt x="9740" y="6705"/>
                    <a:pt x="9640" y="835"/>
                    <a:pt x="10107" y="401"/>
                  </a:cubicBezTo>
                  <a:lnTo>
                    <a:pt x="3236" y="1"/>
                  </a:lnTo>
                  <a:close/>
                </a:path>
              </a:pathLst>
            </a:custGeom>
            <a:solidFill>
              <a:srgbClr val="D395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6" name="Google Shape;2698;p70">
              <a:extLst>
                <a:ext uri="{FF2B5EF4-FFF2-40B4-BE49-F238E27FC236}">
                  <a16:creationId xmlns:a16="http://schemas.microsoft.com/office/drawing/2014/main" id="{976FD828-53E0-063C-CCEE-0C2B0442A9B0}"/>
                </a:ext>
              </a:extLst>
            </p:cNvPr>
            <p:cNvSpPr/>
            <p:nvPr/>
          </p:nvSpPr>
          <p:spPr>
            <a:xfrm>
              <a:off x="2634186" y="4106521"/>
              <a:ext cx="104947" cy="127187"/>
            </a:xfrm>
            <a:custGeom>
              <a:avLst/>
              <a:gdLst/>
              <a:ahLst/>
              <a:cxnLst/>
              <a:rect l="l" t="t" r="r" b="b"/>
              <a:pathLst>
                <a:path w="7239" h="8773" extrusionOk="0">
                  <a:moveTo>
                    <a:pt x="7239" y="0"/>
                  </a:moveTo>
                  <a:lnTo>
                    <a:pt x="7239" y="0"/>
                  </a:lnTo>
                  <a:cubicBezTo>
                    <a:pt x="6102" y="1157"/>
                    <a:pt x="4571" y="1753"/>
                    <a:pt x="3025" y="1753"/>
                  </a:cubicBezTo>
                  <a:cubicBezTo>
                    <a:pt x="1986" y="1753"/>
                    <a:pt x="939" y="1484"/>
                    <a:pt x="0" y="934"/>
                  </a:cubicBezTo>
                  <a:lnTo>
                    <a:pt x="0" y="934"/>
                  </a:lnTo>
                  <a:lnTo>
                    <a:pt x="3570" y="8773"/>
                  </a:lnTo>
                  <a:lnTo>
                    <a:pt x="7239"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2699;p70">
              <a:extLst>
                <a:ext uri="{FF2B5EF4-FFF2-40B4-BE49-F238E27FC236}">
                  <a16:creationId xmlns:a16="http://schemas.microsoft.com/office/drawing/2014/main" id="{16A404CA-8EDE-F42C-92A5-77B75518A4BD}"/>
                </a:ext>
              </a:extLst>
            </p:cNvPr>
            <p:cNvSpPr/>
            <p:nvPr/>
          </p:nvSpPr>
          <p:spPr>
            <a:xfrm>
              <a:off x="2523439" y="4028655"/>
              <a:ext cx="162502" cy="208445"/>
            </a:xfrm>
            <a:custGeom>
              <a:avLst/>
              <a:gdLst/>
              <a:ahLst/>
              <a:cxnLst/>
              <a:rect l="l" t="t" r="r" b="b"/>
              <a:pathLst>
                <a:path w="11209" h="14378" extrusionOk="0">
                  <a:moveTo>
                    <a:pt x="5271" y="0"/>
                  </a:moveTo>
                  <a:cubicBezTo>
                    <a:pt x="2936" y="568"/>
                    <a:pt x="101" y="3036"/>
                    <a:pt x="1" y="6072"/>
                  </a:cubicBezTo>
                  <a:cubicBezTo>
                    <a:pt x="1" y="6072"/>
                    <a:pt x="10008" y="10608"/>
                    <a:pt x="11209" y="14377"/>
                  </a:cubicBezTo>
                  <a:cubicBezTo>
                    <a:pt x="11209" y="14377"/>
                    <a:pt x="10375" y="7072"/>
                    <a:pt x="6305" y="3203"/>
                  </a:cubicBezTo>
                  <a:lnTo>
                    <a:pt x="527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8" name="Google Shape;2700;p70">
              <a:extLst>
                <a:ext uri="{FF2B5EF4-FFF2-40B4-BE49-F238E27FC236}">
                  <a16:creationId xmlns:a16="http://schemas.microsoft.com/office/drawing/2014/main" id="{0789C156-0B82-BC91-0556-2D3BA45D2A79}"/>
                </a:ext>
              </a:extLst>
            </p:cNvPr>
            <p:cNvSpPr/>
            <p:nvPr/>
          </p:nvSpPr>
          <p:spPr>
            <a:xfrm>
              <a:off x="2706441" y="4038890"/>
              <a:ext cx="335429" cy="492016"/>
            </a:xfrm>
            <a:custGeom>
              <a:avLst/>
              <a:gdLst/>
              <a:ahLst/>
              <a:cxnLst/>
              <a:rect l="l" t="t" r="r" b="b"/>
              <a:pathLst>
                <a:path w="23137" h="33938" extrusionOk="0">
                  <a:moveTo>
                    <a:pt x="6975" y="0"/>
                  </a:moveTo>
                  <a:cubicBezTo>
                    <a:pt x="4128" y="0"/>
                    <a:pt x="0" y="4262"/>
                    <a:pt x="1788" y="6700"/>
                  </a:cubicBezTo>
                  <a:cubicBezTo>
                    <a:pt x="4590" y="10569"/>
                    <a:pt x="7859" y="13638"/>
                    <a:pt x="10427" y="17674"/>
                  </a:cubicBezTo>
                  <a:cubicBezTo>
                    <a:pt x="12996" y="21744"/>
                    <a:pt x="13663" y="25113"/>
                    <a:pt x="12629" y="29883"/>
                  </a:cubicBezTo>
                  <a:cubicBezTo>
                    <a:pt x="12075" y="32356"/>
                    <a:pt x="15113" y="33938"/>
                    <a:pt x="17864" y="33938"/>
                  </a:cubicBezTo>
                  <a:cubicBezTo>
                    <a:pt x="19750" y="33938"/>
                    <a:pt x="21502" y="33194"/>
                    <a:pt x="21869" y="31484"/>
                  </a:cubicBezTo>
                  <a:cubicBezTo>
                    <a:pt x="23136" y="25513"/>
                    <a:pt x="22236" y="19309"/>
                    <a:pt x="19334" y="13938"/>
                  </a:cubicBezTo>
                  <a:cubicBezTo>
                    <a:pt x="16665" y="8935"/>
                    <a:pt x="12195" y="5165"/>
                    <a:pt x="8659" y="762"/>
                  </a:cubicBezTo>
                  <a:cubicBezTo>
                    <a:pt x="8226" y="229"/>
                    <a:pt x="7635" y="0"/>
                    <a:pt x="697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2701;p70">
              <a:extLst>
                <a:ext uri="{FF2B5EF4-FFF2-40B4-BE49-F238E27FC236}">
                  <a16:creationId xmlns:a16="http://schemas.microsoft.com/office/drawing/2014/main" id="{D700FCFD-E00B-9BD6-3B37-03A09BB012B3}"/>
                </a:ext>
              </a:extLst>
            </p:cNvPr>
            <p:cNvSpPr/>
            <p:nvPr/>
          </p:nvSpPr>
          <p:spPr>
            <a:xfrm>
              <a:off x="2686406" y="4013026"/>
              <a:ext cx="169766" cy="220681"/>
            </a:xfrm>
            <a:custGeom>
              <a:avLst/>
              <a:gdLst/>
              <a:ahLst/>
              <a:cxnLst/>
              <a:rect l="l" t="t" r="r" b="b"/>
              <a:pathLst>
                <a:path w="11710" h="15222" extrusionOk="0">
                  <a:moveTo>
                    <a:pt x="5340" y="1"/>
                  </a:moveTo>
                  <a:cubicBezTo>
                    <a:pt x="4371" y="1"/>
                    <a:pt x="3704" y="144"/>
                    <a:pt x="3704" y="144"/>
                  </a:cubicBezTo>
                  <a:lnTo>
                    <a:pt x="4337" y="2179"/>
                  </a:lnTo>
                  <a:cubicBezTo>
                    <a:pt x="535" y="8150"/>
                    <a:pt x="1" y="15222"/>
                    <a:pt x="1" y="15222"/>
                  </a:cubicBezTo>
                  <a:cubicBezTo>
                    <a:pt x="3737" y="8751"/>
                    <a:pt x="11709" y="3680"/>
                    <a:pt x="11709" y="3680"/>
                  </a:cubicBezTo>
                  <a:cubicBezTo>
                    <a:pt x="10215" y="537"/>
                    <a:pt x="7213" y="1"/>
                    <a:pt x="534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2702;p70">
              <a:extLst>
                <a:ext uri="{FF2B5EF4-FFF2-40B4-BE49-F238E27FC236}">
                  <a16:creationId xmlns:a16="http://schemas.microsoft.com/office/drawing/2014/main" id="{A302C18C-1A5C-DC5B-1E6F-DCD8076F83C8}"/>
                </a:ext>
              </a:extLst>
            </p:cNvPr>
            <p:cNvSpPr/>
            <p:nvPr/>
          </p:nvSpPr>
          <p:spPr>
            <a:xfrm>
              <a:off x="2819406" y="3715769"/>
              <a:ext cx="184263" cy="241267"/>
            </a:xfrm>
            <a:custGeom>
              <a:avLst/>
              <a:gdLst/>
              <a:ahLst/>
              <a:cxnLst/>
              <a:rect l="l" t="t" r="r" b="b"/>
              <a:pathLst>
                <a:path w="12710" h="16642" extrusionOk="0">
                  <a:moveTo>
                    <a:pt x="7739" y="0"/>
                  </a:moveTo>
                  <a:cubicBezTo>
                    <a:pt x="6905" y="3369"/>
                    <a:pt x="5838" y="6672"/>
                    <a:pt x="4570" y="9907"/>
                  </a:cubicBezTo>
                  <a:cubicBezTo>
                    <a:pt x="3736" y="11876"/>
                    <a:pt x="0" y="14344"/>
                    <a:pt x="200" y="16479"/>
                  </a:cubicBezTo>
                  <a:cubicBezTo>
                    <a:pt x="215" y="16594"/>
                    <a:pt x="364" y="16641"/>
                    <a:pt x="593" y="16641"/>
                  </a:cubicBezTo>
                  <a:cubicBezTo>
                    <a:pt x="1422" y="16641"/>
                    <a:pt x="3304" y="16028"/>
                    <a:pt x="3669" y="15845"/>
                  </a:cubicBezTo>
                  <a:cubicBezTo>
                    <a:pt x="7405" y="13844"/>
                    <a:pt x="11408" y="8073"/>
                    <a:pt x="12709" y="2502"/>
                  </a:cubicBezTo>
                  <a:cubicBezTo>
                    <a:pt x="11342" y="1201"/>
                    <a:pt x="9607" y="334"/>
                    <a:pt x="7739"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1" name="Google Shape;2703;p70">
              <a:extLst>
                <a:ext uri="{FF2B5EF4-FFF2-40B4-BE49-F238E27FC236}">
                  <a16:creationId xmlns:a16="http://schemas.microsoft.com/office/drawing/2014/main" id="{78EE44B2-B816-3CF7-8722-AB050AEED1CA}"/>
                </a:ext>
              </a:extLst>
            </p:cNvPr>
            <p:cNvSpPr/>
            <p:nvPr/>
          </p:nvSpPr>
          <p:spPr>
            <a:xfrm>
              <a:off x="2309688" y="3427385"/>
              <a:ext cx="622885" cy="609025"/>
            </a:xfrm>
            <a:custGeom>
              <a:avLst/>
              <a:gdLst/>
              <a:ahLst/>
              <a:cxnLst/>
              <a:rect l="l" t="t" r="r" b="b"/>
              <a:pathLst>
                <a:path w="42965" h="42009" extrusionOk="0">
                  <a:moveTo>
                    <a:pt x="19353" y="1"/>
                  </a:moveTo>
                  <a:cubicBezTo>
                    <a:pt x="18063" y="1"/>
                    <a:pt x="16706" y="48"/>
                    <a:pt x="15278" y="145"/>
                  </a:cubicBezTo>
                  <a:cubicBezTo>
                    <a:pt x="8173" y="645"/>
                    <a:pt x="3703" y="5515"/>
                    <a:pt x="1535" y="12020"/>
                  </a:cubicBezTo>
                  <a:cubicBezTo>
                    <a:pt x="1468" y="12187"/>
                    <a:pt x="1402" y="12354"/>
                    <a:pt x="1368" y="12520"/>
                  </a:cubicBezTo>
                  <a:cubicBezTo>
                    <a:pt x="1135" y="13254"/>
                    <a:pt x="935" y="13988"/>
                    <a:pt x="768" y="14755"/>
                  </a:cubicBezTo>
                  <a:cubicBezTo>
                    <a:pt x="735" y="14922"/>
                    <a:pt x="668" y="15056"/>
                    <a:pt x="668" y="15189"/>
                  </a:cubicBezTo>
                  <a:cubicBezTo>
                    <a:pt x="468" y="16190"/>
                    <a:pt x="301" y="17224"/>
                    <a:pt x="201" y="18258"/>
                  </a:cubicBezTo>
                  <a:cubicBezTo>
                    <a:pt x="101" y="19058"/>
                    <a:pt x="67" y="19826"/>
                    <a:pt x="34" y="20626"/>
                  </a:cubicBezTo>
                  <a:cubicBezTo>
                    <a:pt x="1" y="21127"/>
                    <a:pt x="1" y="21627"/>
                    <a:pt x="1" y="22127"/>
                  </a:cubicBezTo>
                  <a:cubicBezTo>
                    <a:pt x="1" y="22661"/>
                    <a:pt x="1" y="23161"/>
                    <a:pt x="34" y="23662"/>
                  </a:cubicBezTo>
                  <a:cubicBezTo>
                    <a:pt x="34" y="23862"/>
                    <a:pt x="67" y="24029"/>
                    <a:pt x="67" y="24195"/>
                  </a:cubicBezTo>
                  <a:cubicBezTo>
                    <a:pt x="101" y="24462"/>
                    <a:pt x="101" y="24763"/>
                    <a:pt x="134" y="25029"/>
                  </a:cubicBezTo>
                  <a:cubicBezTo>
                    <a:pt x="334" y="27298"/>
                    <a:pt x="901" y="29533"/>
                    <a:pt x="1769" y="31634"/>
                  </a:cubicBezTo>
                  <a:cubicBezTo>
                    <a:pt x="4504" y="37839"/>
                    <a:pt x="10542" y="42008"/>
                    <a:pt x="21483" y="42008"/>
                  </a:cubicBezTo>
                  <a:cubicBezTo>
                    <a:pt x="34559" y="42008"/>
                    <a:pt x="42965" y="32068"/>
                    <a:pt x="42965" y="21093"/>
                  </a:cubicBezTo>
                  <a:cubicBezTo>
                    <a:pt x="42965" y="10767"/>
                    <a:pt x="38885" y="1"/>
                    <a:pt x="19353" y="1"/>
                  </a:cubicBezTo>
                  <a:close/>
                </a:path>
              </a:pathLst>
            </a:custGeom>
            <a:solidFill>
              <a:srgbClr val="D395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2" name="Google Shape;2704;p70">
              <a:extLst>
                <a:ext uri="{FF2B5EF4-FFF2-40B4-BE49-F238E27FC236}">
                  <a16:creationId xmlns:a16="http://schemas.microsoft.com/office/drawing/2014/main" id="{0A9EF170-E0DF-036C-7A33-24C98616B92F}"/>
                </a:ext>
              </a:extLst>
            </p:cNvPr>
            <p:cNvSpPr/>
            <p:nvPr/>
          </p:nvSpPr>
          <p:spPr>
            <a:xfrm>
              <a:off x="2275054" y="3294066"/>
              <a:ext cx="751826" cy="453177"/>
            </a:xfrm>
            <a:custGeom>
              <a:avLst/>
              <a:gdLst/>
              <a:ahLst/>
              <a:cxnLst/>
              <a:rect l="l" t="t" r="r" b="b"/>
              <a:pathLst>
                <a:path w="51859" h="31259" extrusionOk="0">
                  <a:moveTo>
                    <a:pt x="41706" y="0"/>
                  </a:moveTo>
                  <a:cubicBezTo>
                    <a:pt x="41688" y="0"/>
                    <a:pt x="41670" y="0"/>
                    <a:pt x="41651" y="1"/>
                  </a:cubicBezTo>
                  <a:cubicBezTo>
                    <a:pt x="39016" y="34"/>
                    <a:pt x="40650" y="5138"/>
                    <a:pt x="40650" y="5138"/>
                  </a:cubicBezTo>
                  <a:cubicBezTo>
                    <a:pt x="39383" y="3737"/>
                    <a:pt x="36114" y="735"/>
                    <a:pt x="29176" y="401"/>
                  </a:cubicBezTo>
                  <a:cubicBezTo>
                    <a:pt x="28201" y="351"/>
                    <a:pt x="27260" y="328"/>
                    <a:pt x="26353" y="328"/>
                  </a:cubicBezTo>
                  <a:cubicBezTo>
                    <a:pt x="7800" y="328"/>
                    <a:pt x="3185" y="10286"/>
                    <a:pt x="2390" y="11876"/>
                  </a:cubicBezTo>
                  <a:cubicBezTo>
                    <a:pt x="0" y="16711"/>
                    <a:pt x="2920" y="18333"/>
                    <a:pt x="7787" y="18333"/>
                  </a:cubicBezTo>
                  <a:cubicBezTo>
                    <a:pt x="17086" y="18333"/>
                    <a:pt x="33495" y="12415"/>
                    <a:pt x="33590" y="11678"/>
                  </a:cubicBezTo>
                  <a:lnTo>
                    <a:pt x="33590" y="11678"/>
                  </a:lnTo>
                  <a:cubicBezTo>
                    <a:pt x="38798" y="27483"/>
                    <a:pt x="50448" y="31259"/>
                    <a:pt x="50976" y="31259"/>
                  </a:cubicBezTo>
                  <a:cubicBezTo>
                    <a:pt x="50983" y="31259"/>
                    <a:pt x="50988" y="31258"/>
                    <a:pt x="50991" y="31257"/>
                  </a:cubicBezTo>
                  <a:cubicBezTo>
                    <a:pt x="51592" y="28688"/>
                    <a:pt x="51858" y="26086"/>
                    <a:pt x="51758" y="23484"/>
                  </a:cubicBezTo>
                  <a:cubicBezTo>
                    <a:pt x="51358" y="18114"/>
                    <a:pt x="51225" y="11743"/>
                    <a:pt x="44920" y="9141"/>
                  </a:cubicBezTo>
                  <a:cubicBezTo>
                    <a:pt x="46421" y="7873"/>
                    <a:pt x="47288" y="6005"/>
                    <a:pt x="47255" y="4070"/>
                  </a:cubicBezTo>
                  <a:cubicBezTo>
                    <a:pt x="47288" y="3470"/>
                    <a:pt x="47122" y="2870"/>
                    <a:pt x="46788" y="2403"/>
                  </a:cubicBezTo>
                  <a:cubicBezTo>
                    <a:pt x="46545" y="2071"/>
                    <a:pt x="46185" y="1901"/>
                    <a:pt x="45805" y="1901"/>
                  </a:cubicBezTo>
                  <a:cubicBezTo>
                    <a:pt x="45611" y="1901"/>
                    <a:pt x="45412" y="1945"/>
                    <a:pt x="45220" y="2036"/>
                  </a:cubicBezTo>
                  <a:cubicBezTo>
                    <a:pt x="44920" y="2303"/>
                    <a:pt x="44687" y="2669"/>
                    <a:pt x="44620" y="3070"/>
                  </a:cubicBezTo>
                  <a:cubicBezTo>
                    <a:pt x="44253" y="4171"/>
                    <a:pt x="43986" y="5271"/>
                    <a:pt x="43786" y="6405"/>
                  </a:cubicBezTo>
                  <a:cubicBezTo>
                    <a:pt x="44051" y="4155"/>
                    <a:pt x="44020" y="0"/>
                    <a:pt x="41706"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3" name="Google Shape;2705;p70">
              <a:extLst>
                <a:ext uri="{FF2B5EF4-FFF2-40B4-BE49-F238E27FC236}">
                  <a16:creationId xmlns:a16="http://schemas.microsoft.com/office/drawing/2014/main" id="{5E90AE21-0CCE-2500-0F21-519255DC1116}"/>
                </a:ext>
              </a:extLst>
            </p:cNvPr>
            <p:cNvSpPr/>
            <p:nvPr/>
          </p:nvSpPr>
          <p:spPr>
            <a:xfrm>
              <a:off x="2891458" y="3678525"/>
              <a:ext cx="126230" cy="156703"/>
            </a:xfrm>
            <a:custGeom>
              <a:avLst/>
              <a:gdLst/>
              <a:ahLst/>
              <a:cxnLst/>
              <a:rect l="l" t="t" r="r" b="b"/>
              <a:pathLst>
                <a:path w="8707" h="10809" extrusionOk="0">
                  <a:moveTo>
                    <a:pt x="4337" y="1"/>
                  </a:moveTo>
                  <a:cubicBezTo>
                    <a:pt x="1935" y="1"/>
                    <a:pt x="0" y="2403"/>
                    <a:pt x="0" y="5405"/>
                  </a:cubicBezTo>
                  <a:cubicBezTo>
                    <a:pt x="0" y="8374"/>
                    <a:pt x="1935" y="10809"/>
                    <a:pt x="4337" y="10809"/>
                  </a:cubicBezTo>
                  <a:cubicBezTo>
                    <a:pt x="6739" y="10809"/>
                    <a:pt x="8707" y="8374"/>
                    <a:pt x="8707" y="5405"/>
                  </a:cubicBezTo>
                  <a:cubicBezTo>
                    <a:pt x="8707" y="2403"/>
                    <a:pt x="6739" y="1"/>
                    <a:pt x="4337" y="1"/>
                  </a:cubicBezTo>
                  <a:close/>
                </a:path>
              </a:pathLst>
            </a:custGeom>
            <a:solidFill>
              <a:srgbClr val="D395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4" name="Google Shape;2706;p70">
              <a:extLst>
                <a:ext uri="{FF2B5EF4-FFF2-40B4-BE49-F238E27FC236}">
                  <a16:creationId xmlns:a16="http://schemas.microsoft.com/office/drawing/2014/main" id="{31EAADBE-FB80-2DCA-79B8-6D2997B83FB7}"/>
                </a:ext>
              </a:extLst>
            </p:cNvPr>
            <p:cNvSpPr/>
            <p:nvPr/>
          </p:nvSpPr>
          <p:spPr>
            <a:xfrm>
              <a:off x="2403023" y="3802812"/>
              <a:ext cx="196180" cy="103788"/>
            </a:xfrm>
            <a:custGeom>
              <a:avLst/>
              <a:gdLst/>
              <a:ahLst/>
              <a:cxnLst/>
              <a:rect l="l" t="t" r="r" b="b"/>
              <a:pathLst>
                <a:path w="13532" h="7159" extrusionOk="0">
                  <a:moveTo>
                    <a:pt x="2730" y="0"/>
                  </a:moveTo>
                  <a:cubicBezTo>
                    <a:pt x="2201" y="0"/>
                    <a:pt x="1698" y="309"/>
                    <a:pt x="1235" y="1168"/>
                  </a:cubicBezTo>
                  <a:cubicBezTo>
                    <a:pt x="1" y="3503"/>
                    <a:pt x="2803" y="6238"/>
                    <a:pt x="6138" y="6939"/>
                  </a:cubicBezTo>
                  <a:cubicBezTo>
                    <a:pt x="6878" y="7087"/>
                    <a:pt x="7592" y="7158"/>
                    <a:pt x="8262" y="7158"/>
                  </a:cubicBezTo>
                  <a:cubicBezTo>
                    <a:pt x="11367" y="7158"/>
                    <a:pt x="13531" y="5627"/>
                    <a:pt x="13010" y="3103"/>
                  </a:cubicBezTo>
                  <a:cubicBezTo>
                    <a:pt x="12769" y="1896"/>
                    <a:pt x="12189" y="1555"/>
                    <a:pt x="11425" y="1555"/>
                  </a:cubicBezTo>
                  <a:cubicBezTo>
                    <a:pt x="10433" y="1555"/>
                    <a:pt x="9131" y="2130"/>
                    <a:pt x="7858" y="2130"/>
                  </a:cubicBezTo>
                  <a:cubicBezTo>
                    <a:pt x="7537" y="2130"/>
                    <a:pt x="7217" y="2094"/>
                    <a:pt x="6906" y="2002"/>
                  </a:cubicBezTo>
                  <a:cubicBezTo>
                    <a:pt x="5484" y="1860"/>
                    <a:pt x="4028" y="0"/>
                    <a:pt x="2730" y="0"/>
                  </a:cubicBezTo>
                  <a:close/>
                </a:path>
              </a:pathLst>
            </a:custGeom>
            <a:solidFill>
              <a:srgbClr val="473B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2707;p70">
              <a:extLst>
                <a:ext uri="{FF2B5EF4-FFF2-40B4-BE49-F238E27FC236}">
                  <a16:creationId xmlns:a16="http://schemas.microsoft.com/office/drawing/2014/main" id="{2E26E06B-B872-CD54-7531-7098C508C455}"/>
                </a:ext>
              </a:extLst>
            </p:cNvPr>
            <p:cNvSpPr/>
            <p:nvPr/>
          </p:nvSpPr>
          <p:spPr>
            <a:xfrm>
              <a:off x="2441717" y="3853032"/>
              <a:ext cx="121620" cy="53728"/>
            </a:xfrm>
            <a:custGeom>
              <a:avLst/>
              <a:gdLst/>
              <a:ahLst/>
              <a:cxnLst/>
              <a:rect l="l" t="t" r="r" b="b"/>
              <a:pathLst>
                <a:path w="8389" h="3706" extrusionOk="0">
                  <a:moveTo>
                    <a:pt x="2546" y="1"/>
                  </a:moveTo>
                  <a:cubicBezTo>
                    <a:pt x="1579" y="1"/>
                    <a:pt x="536" y="749"/>
                    <a:pt x="0" y="1840"/>
                  </a:cubicBezTo>
                  <a:cubicBezTo>
                    <a:pt x="1034" y="2641"/>
                    <a:pt x="2202" y="3208"/>
                    <a:pt x="3469" y="3475"/>
                  </a:cubicBezTo>
                  <a:cubicBezTo>
                    <a:pt x="4136" y="3628"/>
                    <a:pt x="4809" y="3705"/>
                    <a:pt x="5480" y="3705"/>
                  </a:cubicBezTo>
                  <a:cubicBezTo>
                    <a:pt x="6420" y="3705"/>
                    <a:pt x="7358" y="3553"/>
                    <a:pt x="8273" y="3241"/>
                  </a:cubicBezTo>
                  <a:cubicBezTo>
                    <a:pt x="8389" y="1663"/>
                    <a:pt x="7341" y="294"/>
                    <a:pt x="6030" y="294"/>
                  </a:cubicBezTo>
                  <a:cubicBezTo>
                    <a:pt x="5458" y="294"/>
                    <a:pt x="4835" y="555"/>
                    <a:pt x="4237" y="1173"/>
                  </a:cubicBezTo>
                  <a:cubicBezTo>
                    <a:pt x="3831" y="349"/>
                    <a:pt x="3206" y="1"/>
                    <a:pt x="2546" y="1"/>
                  </a:cubicBezTo>
                  <a:close/>
                </a:path>
              </a:pathLst>
            </a:custGeom>
            <a:solidFill>
              <a:srgbClr val="EA99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6" name="Google Shape;2708;p70">
              <a:extLst>
                <a:ext uri="{FF2B5EF4-FFF2-40B4-BE49-F238E27FC236}">
                  <a16:creationId xmlns:a16="http://schemas.microsoft.com/office/drawing/2014/main" id="{99F53788-5920-D39B-6DF1-3E8D453334FA}"/>
                </a:ext>
              </a:extLst>
            </p:cNvPr>
            <p:cNvSpPr/>
            <p:nvPr/>
          </p:nvSpPr>
          <p:spPr>
            <a:xfrm>
              <a:off x="2624298" y="3703882"/>
              <a:ext cx="145308" cy="119909"/>
            </a:xfrm>
            <a:custGeom>
              <a:avLst/>
              <a:gdLst/>
              <a:ahLst/>
              <a:cxnLst/>
              <a:rect l="l" t="t" r="r" b="b"/>
              <a:pathLst>
                <a:path w="10023" h="8271" extrusionOk="0">
                  <a:moveTo>
                    <a:pt x="4862" y="1"/>
                  </a:moveTo>
                  <a:cubicBezTo>
                    <a:pt x="3137" y="1"/>
                    <a:pt x="1534" y="1093"/>
                    <a:pt x="949" y="2822"/>
                  </a:cubicBezTo>
                  <a:cubicBezTo>
                    <a:pt x="1" y="5667"/>
                    <a:pt x="2223" y="8271"/>
                    <a:pt x="4860" y="8271"/>
                  </a:cubicBezTo>
                  <a:cubicBezTo>
                    <a:pt x="5469" y="8271"/>
                    <a:pt x="6101" y="8132"/>
                    <a:pt x="6720" y="7825"/>
                  </a:cubicBezTo>
                  <a:cubicBezTo>
                    <a:pt x="10022" y="6158"/>
                    <a:pt x="9655" y="1354"/>
                    <a:pt x="6186" y="220"/>
                  </a:cubicBezTo>
                  <a:cubicBezTo>
                    <a:pt x="5747" y="71"/>
                    <a:pt x="5300" y="1"/>
                    <a:pt x="4862" y="1"/>
                  </a:cubicBezTo>
                  <a:close/>
                </a:path>
              </a:pathLst>
            </a:custGeom>
            <a:solidFill>
              <a:srgbClr val="9140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7" name="Google Shape;2709;p70">
              <a:extLst>
                <a:ext uri="{FF2B5EF4-FFF2-40B4-BE49-F238E27FC236}">
                  <a16:creationId xmlns:a16="http://schemas.microsoft.com/office/drawing/2014/main" id="{F8DC3888-10BE-B362-E097-6FD8C757DFF8}"/>
                </a:ext>
              </a:extLst>
            </p:cNvPr>
            <p:cNvSpPr/>
            <p:nvPr/>
          </p:nvSpPr>
          <p:spPr>
            <a:xfrm>
              <a:off x="2583401" y="3645109"/>
              <a:ext cx="46450" cy="59599"/>
            </a:xfrm>
            <a:custGeom>
              <a:avLst/>
              <a:gdLst/>
              <a:ahLst/>
              <a:cxnLst/>
              <a:rect l="l" t="t" r="r" b="b"/>
              <a:pathLst>
                <a:path w="3204" h="4111" extrusionOk="0">
                  <a:moveTo>
                    <a:pt x="1648" y="1"/>
                  </a:moveTo>
                  <a:cubicBezTo>
                    <a:pt x="849" y="1"/>
                    <a:pt x="132" y="877"/>
                    <a:pt x="68" y="1939"/>
                  </a:cubicBezTo>
                  <a:cubicBezTo>
                    <a:pt x="1" y="3073"/>
                    <a:pt x="601" y="4040"/>
                    <a:pt x="1435" y="4107"/>
                  </a:cubicBezTo>
                  <a:cubicBezTo>
                    <a:pt x="1465" y="4110"/>
                    <a:pt x="1495" y="4111"/>
                    <a:pt x="1525" y="4111"/>
                  </a:cubicBezTo>
                  <a:cubicBezTo>
                    <a:pt x="2324" y="4111"/>
                    <a:pt x="3039" y="3266"/>
                    <a:pt x="3103" y="2172"/>
                  </a:cubicBezTo>
                  <a:cubicBezTo>
                    <a:pt x="3203" y="1038"/>
                    <a:pt x="2569" y="71"/>
                    <a:pt x="1735" y="4"/>
                  </a:cubicBezTo>
                  <a:cubicBezTo>
                    <a:pt x="1706" y="2"/>
                    <a:pt x="1677" y="1"/>
                    <a:pt x="1648" y="1"/>
                  </a:cubicBezTo>
                  <a:close/>
                </a:path>
              </a:pathLst>
            </a:custGeom>
            <a:solidFill>
              <a:srgbClr val="281C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8" name="Google Shape;2710;p70">
              <a:extLst>
                <a:ext uri="{FF2B5EF4-FFF2-40B4-BE49-F238E27FC236}">
                  <a16:creationId xmlns:a16="http://schemas.microsoft.com/office/drawing/2014/main" id="{27D54166-9821-90D1-992E-5D755E385B51}"/>
                </a:ext>
              </a:extLst>
            </p:cNvPr>
            <p:cNvSpPr/>
            <p:nvPr/>
          </p:nvSpPr>
          <p:spPr>
            <a:xfrm>
              <a:off x="2403516" y="3620289"/>
              <a:ext cx="52234" cy="58135"/>
            </a:xfrm>
            <a:custGeom>
              <a:avLst/>
              <a:gdLst/>
              <a:ahLst/>
              <a:cxnLst/>
              <a:rect l="l" t="t" r="r" b="b"/>
              <a:pathLst>
                <a:path w="3603" h="4010" extrusionOk="0">
                  <a:moveTo>
                    <a:pt x="2094" y="0"/>
                  </a:moveTo>
                  <a:cubicBezTo>
                    <a:pt x="1385" y="0"/>
                    <a:pt x="649" y="598"/>
                    <a:pt x="334" y="1516"/>
                  </a:cubicBezTo>
                  <a:cubicBezTo>
                    <a:pt x="0" y="2584"/>
                    <a:pt x="367" y="3684"/>
                    <a:pt x="1168" y="3951"/>
                  </a:cubicBezTo>
                  <a:cubicBezTo>
                    <a:pt x="1282" y="3991"/>
                    <a:pt x="1400" y="4010"/>
                    <a:pt x="1520" y="4010"/>
                  </a:cubicBezTo>
                  <a:cubicBezTo>
                    <a:pt x="2201" y="4010"/>
                    <a:pt x="2923" y="3392"/>
                    <a:pt x="3236" y="2483"/>
                  </a:cubicBezTo>
                  <a:cubicBezTo>
                    <a:pt x="3603" y="1416"/>
                    <a:pt x="3236" y="315"/>
                    <a:pt x="2435" y="48"/>
                  </a:cubicBezTo>
                  <a:cubicBezTo>
                    <a:pt x="2323" y="16"/>
                    <a:pt x="2209" y="0"/>
                    <a:pt x="2094" y="0"/>
                  </a:cubicBezTo>
                  <a:close/>
                </a:path>
              </a:pathLst>
            </a:custGeom>
            <a:solidFill>
              <a:srgbClr val="281C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9" name="Google Shape;2711;p70">
              <a:extLst>
                <a:ext uri="{FF2B5EF4-FFF2-40B4-BE49-F238E27FC236}">
                  <a16:creationId xmlns:a16="http://schemas.microsoft.com/office/drawing/2014/main" id="{9E7ED7ED-A060-2547-80E9-27C52325DF22}"/>
                </a:ext>
              </a:extLst>
            </p:cNvPr>
            <p:cNvSpPr/>
            <p:nvPr/>
          </p:nvSpPr>
          <p:spPr>
            <a:xfrm>
              <a:off x="2314661" y="3668160"/>
              <a:ext cx="109659" cy="96002"/>
            </a:xfrm>
            <a:custGeom>
              <a:avLst/>
              <a:gdLst/>
              <a:ahLst/>
              <a:cxnLst/>
              <a:rect l="l" t="t" r="r" b="b"/>
              <a:pathLst>
                <a:path w="7564" h="6622" extrusionOk="0">
                  <a:moveTo>
                    <a:pt x="3416" y="0"/>
                  </a:moveTo>
                  <a:cubicBezTo>
                    <a:pt x="2034" y="0"/>
                    <a:pt x="742" y="873"/>
                    <a:pt x="292" y="2250"/>
                  </a:cubicBezTo>
                  <a:cubicBezTo>
                    <a:pt x="258" y="2350"/>
                    <a:pt x="225" y="2484"/>
                    <a:pt x="191" y="2584"/>
                  </a:cubicBezTo>
                  <a:cubicBezTo>
                    <a:pt x="191" y="2751"/>
                    <a:pt x="158" y="2917"/>
                    <a:pt x="125" y="3084"/>
                  </a:cubicBezTo>
                  <a:cubicBezTo>
                    <a:pt x="1" y="5121"/>
                    <a:pt x="1652" y="6621"/>
                    <a:pt x="3440" y="6621"/>
                  </a:cubicBezTo>
                  <a:cubicBezTo>
                    <a:pt x="4053" y="6621"/>
                    <a:pt x="4682" y="6445"/>
                    <a:pt x="5262" y="6053"/>
                  </a:cubicBezTo>
                  <a:cubicBezTo>
                    <a:pt x="7563" y="4519"/>
                    <a:pt x="7096" y="1049"/>
                    <a:pt x="4495" y="182"/>
                  </a:cubicBezTo>
                  <a:cubicBezTo>
                    <a:pt x="4138" y="59"/>
                    <a:pt x="3774" y="0"/>
                    <a:pt x="3416" y="0"/>
                  </a:cubicBezTo>
                  <a:close/>
                </a:path>
              </a:pathLst>
            </a:custGeom>
            <a:solidFill>
              <a:srgbClr val="9140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0" name="Google Shape;2712;p70">
              <a:extLst>
                <a:ext uri="{FF2B5EF4-FFF2-40B4-BE49-F238E27FC236}">
                  <a16:creationId xmlns:a16="http://schemas.microsoft.com/office/drawing/2014/main" id="{5D807002-C963-67C3-B387-3DE804A2391B}"/>
                </a:ext>
              </a:extLst>
            </p:cNvPr>
            <p:cNvSpPr/>
            <p:nvPr/>
          </p:nvSpPr>
          <p:spPr>
            <a:xfrm>
              <a:off x="2464449" y="3666927"/>
              <a:ext cx="72067" cy="65108"/>
            </a:xfrm>
            <a:custGeom>
              <a:avLst/>
              <a:gdLst/>
              <a:ahLst/>
              <a:cxnLst/>
              <a:rect l="l" t="t" r="r" b="b"/>
              <a:pathLst>
                <a:path w="4971" h="4491" extrusionOk="0">
                  <a:moveTo>
                    <a:pt x="1468" y="0"/>
                  </a:moveTo>
                  <a:cubicBezTo>
                    <a:pt x="1168" y="0"/>
                    <a:pt x="867" y="100"/>
                    <a:pt x="634" y="301"/>
                  </a:cubicBezTo>
                  <a:cubicBezTo>
                    <a:pt x="434" y="467"/>
                    <a:pt x="267" y="701"/>
                    <a:pt x="167" y="934"/>
                  </a:cubicBezTo>
                  <a:cubicBezTo>
                    <a:pt x="0" y="1468"/>
                    <a:pt x="33" y="2002"/>
                    <a:pt x="267" y="2469"/>
                  </a:cubicBezTo>
                  <a:cubicBezTo>
                    <a:pt x="467" y="2936"/>
                    <a:pt x="767" y="3336"/>
                    <a:pt x="1134" y="3670"/>
                  </a:cubicBezTo>
                  <a:cubicBezTo>
                    <a:pt x="1768" y="4217"/>
                    <a:pt x="2551" y="4491"/>
                    <a:pt x="3376" y="4491"/>
                  </a:cubicBezTo>
                  <a:cubicBezTo>
                    <a:pt x="3506" y="4491"/>
                    <a:pt x="3637" y="4484"/>
                    <a:pt x="3769" y="4470"/>
                  </a:cubicBezTo>
                  <a:cubicBezTo>
                    <a:pt x="2902" y="4337"/>
                    <a:pt x="2102" y="3936"/>
                    <a:pt x="1468" y="3303"/>
                  </a:cubicBezTo>
                  <a:cubicBezTo>
                    <a:pt x="1201" y="3002"/>
                    <a:pt x="967" y="2669"/>
                    <a:pt x="801" y="2269"/>
                  </a:cubicBezTo>
                  <a:cubicBezTo>
                    <a:pt x="634" y="1935"/>
                    <a:pt x="634" y="1535"/>
                    <a:pt x="734" y="1168"/>
                  </a:cubicBezTo>
                  <a:cubicBezTo>
                    <a:pt x="834" y="834"/>
                    <a:pt x="1134" y="601"/>
                    <a:pt x="1468" y="567"/>
                  </a:cubicBezTo>
                  <a:cubicBezTo>
                    <a:pt x="1868" y="634"/>
                    <a:pt x="2202" y="834"/>
                    <a:pt x="2502" y="1101"/>
                  </a:cubicBezTo>
                  <a:cubicBezTo>
                    <a:pt x="3169" y="1668"/>
                    <a:pt x="4036" y="2269"/>
                    <a:pt x="4970" y="2269"/>
                  </a:cubicBezTo>
                  <a:cubicBezTo>
                    <a:pt x="4070" y="2002"/>
                    <a:pt x="3436" y="1368"/>
                    <a:pt x="2802" y="734"/>
                  </a:cubicBezTo>
                  <a:cubicBezTo>
                    <a:pt x="2468" y="334"/>
                    <a:pt x="2001" y="67"/>
                    <a:pt x="1468" y="0"/>
                  </a:cubicBezTo>
                  <a:close/>
                </a:path>
              </a:pathLst>
            </a:custGeom>
            <a:solidFill>
              <a:srgbClr val="18181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71" name="Título 1370">
            <a:extLst>
              <a:ext uri="{FF2B5EF4-FFF2-40B4-BE49-F238E27FC236}">
                <a16:creationId xmlns:a16="http://schemas.microsoft.com/office/drawing/2014/main" id="{A31B46D5-1C55-48D2-82B1-38F506C5E962}"/>
              </a:ext>
            </a:extLst>
          </p:cNvPr>
          <p:cNvSpPr>
            <a:spLocks noGrp="1"/>
          </p:cNvSpPr>
          <p:nvPr>
            <p:ph type="title"/>
          </p:nvPr>
        </p:nvSpPr>
        <p:spPr>
          <a:xfrm>
            <a:off x="430625" y="235554"/>
            <a:ext cx="7198200" cy="2658702"/>
          </a:xfrm>
        </p:spPr>
        <p:txBody>
          <a:bodyPr/>
          <a:lstStyle/>
          <a:p>
            <a:pPr algn="l"/>
            <a:r>
              <a:rPr lang="es-ES" sz="1600" i="0" dirty="0">
                <a:solidFill>
                  <a:srgbClr val="000000"/>
                </a:solidFill>
                <a:effectLst/>
                <a:latin typeface="Abadi Extra Light" panose="020B0204020104020204" pitchFamily="34" charset="0"/>
              </a:rPr>
              <a:t>Los cotidiáfonos son instrumentos sonoros realizados con materiales y objetos de uso cotidiano que podemos encontrar en el día a día. ... Simples: son aquellos instrumentos sonoros que ya están fabricados como las bolsas de plástico, placas de radiografía, materiales de metálicos…</a:t>
            </a:r>
            <a:br>
              <a:rPr lang="es-ES" sz="1600" i="0" dirty="0">
                <a:solidFill>
                  <a:srgbClr val="000000"/>
                </a:solidFill>
                <a:effectLst/>
                <a:latin typeface="Abadi Extra Light" panose="020B0204020104020204" pitchFamily="34" charset="0"/>
              </a:rPr>
            </a:br>
            <a:r>
              <a:rPr lang="es-ES" sz="1600" i="0" dirty="0">
                <a:solidFill>
                  <a:srgbClr val="000000"/>
                </a:solidFill>
                <a:effectLst/>
                <a:latin typeface="Abadi Extra Light" panose="020B0204020104020204" pitchFamily="34" charset="0"/>
              </a:rPr>
              <a:t>Puede que te preguntes, ¿qué es un objeto sonoro ejemplos?</a:t>
            </a:r>
            <a:br>
              <a:rPr lang="es-ES" sz="1600" i="0" dirty="0">
                <a:solidFill>
                  <a:srgbClr val="000000"/>
                </a:solidFill>
                <a:effectLst/>
                <a:latin typeface="Abadi Extra Light" panose="020B0204020104020204" pitchFamily="34" charset="0"/>
              </a:rPr>
            </a:br>
            <a:r>
              <a:rPr lang="es-ES" sz="1600" i="0" dirty="0">
                <a:solidFill>
                  <a:srgbClr val="000000"/>
                </a:solidFill>
                <a:effectLst/>
                <a:latin typeface="Abadi Extra Light" panose="020B0204020104020204" pitchFamily="34" charset="0"/>
              </a:rPr>
              <a:t>Para efectos de este trabajo un objeto sonoro no es solamente un piano, un tambor, un yunque o una campana. ... Objetos sonoros identificados por personas que habitan o se relacionan con el sector por diversos motivos, como parte de su panorama auditivo cotidiano.</a:t>
            </a:r>
            <a:br>
              <a:rPr lang="es-ES" b="0" i="0" dirty="0">
                <a:solidFill>
                  <a:srgbClr val="000000"/>
                </a:solidFill>
                <a:effectLst/>
                <a:latin typeface="Muli"/>
              </a:rPr>
            </a:br>
            <a:endParaRPr lang="es-MX" dirty="0"/>
          </a:p>
        </p:txBody>
      </p:sp>
      <p:pic>
        <p:nvPicPr>
          <p:cNvPr id="1026" name="Picture 2" descr="Ver las imágenes de origen">
            <a:extLst>
              <a:ext uri="{FF2B5EF4-FFF2-40B4-BE49-F238E27FC236}">
                <a16:creationId xmlns:a16="http://schemas.microsoft.com/office/drawing/2014/main" id="{3050146F-F0CC-0773-CF70-4B58EA29DC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23543" y="2364502"/>
            <a:ext cx="4891668" cy="27515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F6F23E-F8DB-296C-D204-74D295BE9041}"/>
              </a:ext>
            </a:extLst>
          </p:cNvPr>
          <p:cNvSpPr>
            <a:spLocks noGrp="1"/>
          </p:cNvSpPr>
          <p:nvPr>
            <p:ph type="title"/>
          </p:nvPr>
        </p:nvSpPr>
        <p:spPr>
          <a:xfrm>
            <a:off x="2067504" y="766650"/>
            <a:ext cx="7098798" cy="1805100"/>
          </a:xfrm>
        </p:spPr>
        <p:txBody>
          <a:bodyPr/>
          <a:lstStyle/>
          <a:p>
            <a:r>
              <a:rPr lang="es-MX" dirty="0">
                <a:latin typeface="Abadi Extra Light" panose="020B0204020104020204" pitchFamily="34" charset="0"/>
                <a:hlinkClick r:id="rId2"/>
              </a:rPr>
              <a:t>https://youtu.be/SCTLYkk2k48</a:t>
            </a:r>
            <a:endParaRPr lang="es-MX" dirty="0">
              <a:latin typeface="Abadi Extra Light" panose="020B0204020104020204" pitchFamily="34" charset="0"/>
            </a:endParaRPr>
          </a:p>
        </p:txBody>
      </p:sp>
    </p:spTree>
    <p:extLst>
      <p:ext uri="{BB962C8B-B14F-4D97-AF65-F5344CB8AC3E}">
        <p14:creationId xmlns:p14="http://schemas.microsoft.com/office/powerpoint/2010/main" val="2235098069"/>
      </p:ext>
    </p:extLst>
  </p:cSld>
  <p:clrMapOvr>
    <a:masterClrMapping/>
  </p:clrMapOvr>
</p:sld>
</file>

<file path=ppt/theme/theme1.xml><?xml version="1.0" encoding="utf-8"?>
<a:theme xmlns:a="http://schemas.openxmlformats.org/drawingml/2006/main" name="Find a Rainbow Day by Slidesgo">
  <a:themeElements>
    <a:clrScheme name="Simple Light">
      <a:dk1>
        <a:srgbClr val="434343"/>
      </a:dk1>
      <a:lt1>
        <a:srgbClr val="E1FDFF"/>
      </a:lt1>
      <a:dk2>
        <a:srgbClr val="FF7D7D"/>
      </a:dk2>
      <a:lt2>
        <a:srgbClr val="6AA0FF"/>
      </a:lt2>
      <a:accent1>
        <a:srgbClr val="FFBE5D"/>
      </a:accent1>
      <a:accent2>
        <a:srgbClr val="E8AEFF"/>
      </a:accent2>
      <a:accent3>
        <a:srgbClr val="6FFFBC"/>
      </a:accent3>
      <a:accent4>
        <a:srgbClr val="FFE340"/>
      </a:accent4>
      <a:accent5>
        <a:srgbClr val="00E8ED"/>
      </a:accent5>
      <a:accent6>
        <a:srgbClr val="FFFFB5"/>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3b54127-4b02-456e-b3c8-8187f13cc38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379F6016FE1DA4899E58AB544CAF5D7" ma:contentTypeVersion="13" ma:contentTypeDescription="Create a new document." ma:contentTypeScope="" ma:versionID="486bb4609bc919066ae78b20554e93e4">
  <xsd:schema xmlns:xsd="http://www.w3.org/2001/XMLSchema" xmlns:xs="http://www.w3.org/2001/XMLSchema" xmlns:p="http://schemas.microsoft.com/office/2006/metadata/properties" xmlns:ns3="93b54127-4b02-456e-b3c8-8187f13cc38e" xmlns:ns4="c25bc66a-e32b-446f-8e42-93863e049613" targetNamespace="http://schemas.microsoft.com/office/2006/metadata/properties" ma:root="true" ma:fieldsID="9681a7357b233e41b785f504ed7f692f" ns3:_="" ns4:_="">
    <xsd:import namespace="93b54127-4b02-456e-b3c8-8187f13cc38e"/>
    <xsd:import namespace="c25bc66a-e32b-446f-8e42-93863e04961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_activity" minOccurs="0"/>
                <xsd:element ref="ns4:SharedWithUsers" minOccurs="0"/>
                <xsd:element ref="ns4:SharedWithDetails" minOccurs="0"/>
                <xsd:element ref="ns4:SharingHintHash" minOccurs="0"/>
                <xsd:element ref="ns3:MediaServiceSearchProperties" minOccurs="0"/>
                <xsd:element ref="ns3:MediaServiceDateTake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b54127-4b02-456e-b3c8-8187f13cc38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_activity" ma:index="14" nillable="true" ma:displayName="_activity" ma:hidden="true" ma:internalName="_activity">
      <xsd:simpleType>
        <xsd:restriction base="dms:Note"/>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25bc66a-e32b-446f-8e42-93863e049613"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BA2C8EC-5A7A-4A1F-873A-1EC7BCDBFE4B}">
  <ds:schemaRefs>
    <ds:schemaRef ds:uri="c25bc66a-e32b-446f-8e42-93863e049613"/>
    <ds:schemaRef ds:uri="http://purl.org/dc/terms/"/>
    <ds:schemaRef ds:uri="http://purl.org/dc/dcmitype/"/>
    <ds:schemaRef ds:uri="http://schemas.microsoft.com/office/2006/documentManagement/types"/>
    <ds:schemaRef ds:uri="93b54127-4b02-456e-b3c8-8187f13cc38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6B3FA3CF-FE3A-4A79-8F61-2FDE20033CE5}">
  <ds:schemaRefs>
    <ds:schemaRef ds:uri="http://schemas.microsoft.com/sharepoint/v3/contenttype/forms"/>
  </ds:schemaRefs>
</ds:datastoreItem>
</file>

<file path=customXml/itemProps3.xml><?xml version="1.0" encoding="utf-8"?>
<ds:datastoreItem xmlns:ds="http://schemas.openxmlformats.org/officeDocument/2006/customXml" ds:itemID="{BD0CB6CA-635F-48D1-BB56-51B5137DF5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3b54127-4b02-456e-b3c8-8187f13cc38e"/>
    <ds:schemaRef ds:uri="c25bc66a-e32b-446f-8e42-93863e04961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48</TotalTime>
  <Words>182</Words>
  <Application>Microsoft Office PowerPoint</Application>
  <PresentationFormat>Presentación en pantalla (16:9)</PresentationFormat>
  <Paragraphs>4</Paragraphs>
  <Slides>4</Slides>
  <Notes>2</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4</vt:i4>
      </vt:variant>
    </vt:vector>
  </HeadingPairs>
  <TitlesOfParts>
    <vt:vector size="12" baseType="lpstr">
      <vt:lpstr>Ubuntu</vt:lpstr>
      <vt:lpstr>Baguet Script</vt:lpstr>
      <vt:lpstr>Roboto</vt:lpstr>
      <vt:lpstr>Muli</vt:lpstr>
      <vt:lpstr>Gochi Hand</vt:lpstr>
      <vt:lpstr>Arial</vt:lpstr>
      <vt:lpstr>Abadi Extra Light</vt:lpstr>
      <vt:lpstr>Find a Rainbow Day by Slidesgo</vt:lpstr>
      <vt:lpstr>Los cotidiafonos</vt:lpstr>
      <vt:lpstr>Presentación de PowerPoint</vt:lpstr>
      <vt:lpstr>Los cotidiáfonos son instrumentos sonoros realizados con materiales y objetos de uso cotidiano que podemos encontrar en el día a día. ... Simples: son aquellos instrumentos sonoros que ya están fabricados como las bolsas de plástico, placas de radiografía, materiales de metálicos… Puede que te preguntes, ¿qué es un objeto sonoro ejemplos? Para efectos de este trabajo un objeto sonoro no es solamente un piano, un tambor, un yunque o una campana. ... Objetos sonoros identificados por personas que habitan o se relacionan con el sector por diversos motivos, como parte de su panorama auditivo cotidiano. </vt:lpstr>
      <vt:lpstr>https://youtu.be/SCTLYkk2k48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Análisis del relato</dc:title>
  <dc:creator>fernanda martinez</dc:creator>
  <cp:lastModifiedBy>MARIA FERNANDA MARTINEZ� HERNANDEZ</cp:lastModifiedBy>
  <cp:revision>2</cp:revision>
  <dcterms:modified xsi:type="dcterms:W3CDTF">2022-11-18T02:49:13Z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0x0101005379F6016FE1DA4899E58AB544CAF5D7</vt:lpwstr>
  </property>
</Properties>
</file>