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64" r:id="rId4"/>
    <p:sldId id="262" r:id="rId5"/>
    <p:sldId id="263" r:id="rId6"/>
  </p:sldIdLst>
  <p:sldSz cx="18288000" cy="10287000"/>
  <p:notesSz cx="18288000" cy="10287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756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0" i="0">
                <a:solidFill>
                  <a:srgbClr val="1C1C1B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625788" y="2805712"/>
            <a:ext cx="15015210" cy="7481570"/>
          </a:xfrm>
          <a:custGeom>
            <a:avLst/>
            <a:gdLst/>
            <a:ahLst/>
            <a:cxnLst/>
            <a:rect l="l" t="t" r="r" b="b"/>
            <a:pathLst>
              <a:path w="15015210" h="7481570">
                <a:moveTo>
                  <a:pt x="15014853" y="7481287"/>
                </a:moveTo>
                <a:lnTo>
                  <a:pt x="0" y="7481287"/>
                </a:lnTo>
                <a:lnTo>
                  <a:pt x="0" y="2759354"/>
                </a:lnTo>
                <a:lnTo>
                  <a:pt x="54394" y="58319"/>
                </a:lnTo>
                <a:lnTo>
                  <a:pt x="7482482" y="0"/>
                </a:lnTo>
                <a:lnTo>
                  <a:pt x="14959240" y="15551"/>
                </a:lnTo>
                <a:lnTo>
                  <a:pt x="15014853" y="74812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594634" y="2755168"/>
            <a:ext cx="15087600" cy="7531100"/>
          </a:xfrm>
          <a:custGeom>
            <a:avLst/>
            <a:gdLst/>
            <a:ahLst/>
            <a:cxnLst/>
            <a:rect l="l" t="t" r="r" b="b"/>
            <a:pathLst>
              <a:path w="15087600" h="7531100">
                <a:moveTo>
                  <a:pt x="12881219" y="12699"/>
                </a:moveTo>
                <a:lnTo>
                  <a:pt x="9383257" y="12699"/>
                </a:lnTo>
                <a:lnTo>
                  <a:pt x="9482649" y="0"/>
                </a:lnTo>
                <a:lnTo>
                  <a:pt x="12729627" y="0"/>
                </a:lnTo>
                <a:lnTo>
                  <a:pt x="12881219" y="12699"/>
                </a:lnTo>
                <a:close/>
              </a:path>
              <a:path w="15087600" h="7531100">
                <a:moveTo>
                  <a:pt x="13943120" y="25399"/>
                </a:moveTo>
                <a:lnTo>
                  <a:pt x="3346213" y="25399"/>
                </a:lnTo>
                <a:lnTo>
                  <a:pt x="5158922" y="12699"/>
                </a:lnTo>
                <a:lnTo>
                  <a:pt x="13891475" y="12699"/>
                </a:lnTo>
                <a:lnTo>
                  <a:pt x="13943120" y="25399"/>
                </a:lnTo>
                <a:close/>
              </a:path>
              <a:path w="15087600" h="7531100">
                <a:moveTo>
                  <a:pt x="14356281" y="38099"/>
                </a:moveTo>
                <a:lnTo>
                  <a:pt x="2097993" y="38099"/>
                </a:lnTo>
                <a:lnTo>
                  <a:pt x="2147455" y="25399"/>
                </a:lnTo>
                <a:lnTo>
                  <a:pt x="14304636" y="25399"/>
                </a:lnTo>
                <a:lnTo>
                  <a:pt x="14356281" y="38099"/>
                </a:lnTo>
                <a:close/>
              </a:path>
              <a:path w="15087600" h="7531100">
                <a:moveTo>
                  <a:pt x="14908602" y="50799"/>
                </a:moveTo>
                <a:lnTo>
                  <a:pt x="1600416" y="50799"/>
                </a:lnTo>
                <a:lnTo>
                  <a:pt x="1752336" y="38099"/>
                </a:lnTo>
                <a:lnTo>
                  <a:pt x="14865158" y="38099"/>
                </a:lnTo>
                <a:lnTo>
                  <a:pt x="14908602" y="50799"/>
                </a:lnTo>
                <a:close/>
              </a:path>
              <a:path w="15087600" h="7531100">
                <a:moveTo>
                  <a:pt x="15087598" y="7531099"/>
                </a:moveTo>
                <a:lnTo>
                  <a:pt x="15026895" y="7531099"/>
                </a:lnTo>
                <a:lnTo>
                  <a:pt x="15024714" y="7315199"/>
                </a:lnTo>
                <a:lnTo>
                  <a:pt x="15023905" y="7226299"/>
                </a:lnTo>
                <a:lnTo>
                  <a:pt x="15023483" y="7188199"/>
                </a:lnTo>
                <a:lnTo>
                  <a:pt x="15022658" y="7073899"/>
                </a:lnTo>
                <a:lnTo>
                  <a:pt x="15022144" y="6984999"/>
                </a:lnTo>
                <a:lnTo>
                  <a:pt x="15021912" y="6934199"/>
                </a:lnTo>
                <a:lnTo>
                  <a:pt x="15021726" y="6883399"/>
                </a:lnTo>
                <a:lnTo>
                  <a:pt x="15021623" y="6845299"/>
                </a:lnTo>
                <a:lnTo>
                  <a:pt x="15021542" y="6718299"/>
                </a:lnTo>
                <a:lnTo>
                  <a:pt x="15021738" y="6680199"/>
                </a:lnTo>
                <a:lnTo>
                  <a:pt x="15022415" y="6629399"/>
                </a:lnTo>
                <a:lnTo>
                  <a:pt x="15023347" y="6565899"/>
                </a:lnTo>
                <a:lnTo>
                  <a:pt x="15024376" y="6515099"/>
                </a:lnTo>
                <a:lnTo>
                  <a:pt x="15025340" y="6464299"/>
                </a:lnTo>
                <a:lnTo>
                  <a:pt x="15026081" y="6413499"/>
                </a:lnTo>
                <a:lnTo>
                  <a:pt x="15026438" y="6362699"/>
                </a:lnTo>
                <a:lnTo>
                  <a:pt x="15026251" y="6311899"/>
                </a:lnTo>
                <a:lnTo>
                  <a:pt x="15025361" y="6261099"/>
                </a:lnTo>
                <a:lnTo>
                  <a:pt x="15025223" y="6210299"/>
                </a:lnTo>
                <a:lnTo>
                  <a:pt x="15024828" y="6159499"/>
                </a:lnTo>
                <a:lnTo>
                  <a:pt x="15024210" y="6108699"/>
                </a:lnTo>
                <a:lnTo>
                  <a:pt x="15023400" y="6057899"/>
                </a:lnTo>
                <a:lnTo>
                  <a:pt x="15022430" y="6019799"/>
                </a:lnTo>
                <a:lnTo>
                  <a:pt x="15021333" y="5968999"/>
                </a:lnTo>
                <a:lnTo>
                  <a:pt x="15020139" y="5918199"/>
                </a:lnTo>
                <a:lnTo>
                  <a:pt x="15018881" y="5867399"/>
                </a:lnTo>
                <a:lnTo>
                  <a:pt x="15017591" y="5816599"/>
                </a:lnTo>
                <a:lnTo>
                  <a:pt x="15017119" y="5816599"/>
                </a:lnTo>
                <a:lnTo>
                  <a:pt x="15016142" y="5791199"/>
                </a:lnTo>
                <a:lnTo>
                  <a:pt x="15015637" y="5765799"/>
                </a:lnTo>
                <a:lnTo>
                  <a:pt x="15015121" y="5753099"/>
                </a:lnTo>
                <a:lnTo>
                  <a:pt x="15014596" y="5727699"/>
                </a:lnTo>
                <a:lnTo>
                  <a:pt x="15014061" y="5714999"/>
                </a:lnTo>
                <a:lnTo>
                  <a:pt x="15013516" y="5689599"/>
                </a:lnTo>
                <a:lnTo>
                  <a:pt x="15012963" y="5651499"/>
                </a:lnTo>
                <a:lnTo>
                  <a:pt x="15011830" y="5600699"/>
                </a:lnTo>
                <a:lnTo>
                  <a:pt x="15010071" y="5486399"/>
                </a:lnTo>
                <a:lnTo>
                  <a:pt x="15008862" y="5410199"/>
                </a:lnTo>
                <a:lnTo>
                  <a:pt x="15006370" y="5232399"/>
                </a:lnTo>
                <a:lnTo>
                  <a:pt x="15005092" y="5130799"/>
                </a:lnTo>
                <a:lnTo>
                  <a:pt x="15003796" y="5016499"/>
                </a:lnTo>
                <a:lnTo>
                  <a:pt x="15001825" y="4851399"/>
                </a:lnTo>
                <a:lnTo>
                  <a:pt x="14999827" y="4673599"/>
                </a:lnTo>
                <a:lnTo>
                  <a:pt x="14997813" y="4483099"/>
                </a:lnTo>
                <a:lnTo>
                  <a:pt x="14995117" y="4216399"/>
                </a:lnTo>
                <a:lnTo>
                  <a:pt x="14992427" y="3936999"/>
                </a:lnTo>
                <a:lnTo>
                  <a:pt x="14989106" y="3581399"/>
                </a:lnTo>
                <a:lnTo>
                  <a:pt x="14985236" y="3136899"/>
                </a:lnTo>
                <a:lnTo>
                  <a:pt x="14980967" y="2641599"/>
                </a:lnTo>
                <a:lnTo>
                  <a:pt x="14976551" y="2095499"/>
                </a:lnTo>
                <a:lnTo>
                  <a:pt x="14972372" y="1549399"/>
                </a:lnTo>
                <a:lnTo>
                  <a:pt x="14968917" y="1066799"/>
                </a:lnTo>
                <a:lnTo>
                  <a:pt x="14967725" y="888999"/>
                </a:lnTo>
                <a:lnTo>
                  <a:pt x="14967245" y="800099"/>
                </a:lnTo>
                <a:lnTo>
                  <a:pt x="14967081" y="749299"/>
                </a:lnTo>
                <a:lnTo>
                  <a:pt x="14943770" y="190499"/>
                </a:lnTo>
                <a:lnTo>
                  <a:pt x="14939261" y="152399"/>
                </a:lnTo>
                <a:lnTo>
                  <a:pt x="14925182" y="139699"/>
                </a:lnTo>
                <a:lnTo>
                  <a:pt x="14891965" y="126999"/>
                </a:lnTo>
                <a:lnTo>
                  <a:pt x="14783215" y="126999"/>
                </a:lnTo>
                <a:lnTo>
                  <a:pt x="14760900" y="114299"/>
                </a:lnTo>
                <a:lnTo>
                  <a:pt x="14638436" y="114299"/>
                </a:lnTo>
                <a:lnTo>
                  <a:pt x="14440698" y="101599"/>
                </a:lnTo>
                <a:lnTo>
                  <a:pt x="14192081" y="101599"/>
                </a:lnTo>
                <a:lnTo>
                  <a:pt x="14142406" y="88899"/>
                </a:lnTo>
                <a:lnTo>
                  <a:pt x="13591228" y="88899"/>
                </a:lnTo>
                <a:lnTo>
                  <a:pt x="13488807" y="76199"/>
                </a:lnTo>
                <a:lnTo>
                  <a:pt x="12718317" y="76199"/>
                </a:lnTo>
                <a:lnTo>
                  <a:pt x="12101925" y="63499"/>
                </a:lnTo>
                <a:lnTo>
                  <a:pt x="1190012" y="63499"/>
                </a:lnTo>
                <a:lnTo>
                  <a:pt x="1344445" y="50799"/>
                </a:lnTo>
                <a:lnTo>
                  <a:pt x="14967128" y="50799"/>
                </a:lnTo>
                <a:lnTo>
                  <a:pt x="14990393" y="63499"/>
                </a:lnTo>
                <a:lnTo>
                  <a:pt x="14992700" y="88899"/>
                </a:lnTo>
                <a:lnTo>
                  <a:pt x="14995857" y="139699"/>
                </a:lnTo>
                <a:lnTo>
                  <a:pt x="14998165" y="165099"/>
                </a:lnTo>
                <a:lnTo>
                  <a:pt x="15000621" y="215899"/>
                </a:lnTo>
                <a:lnTo>
                  <a:pt x="15002854" y="266699"/>
                </a:lnTo>
                <a:lnTo>
                  <a:pt x="15004928" y="317499"/>
                </a:lnTo>
                <a:lnTo>
                  <a:pt x="15010828" y="469899"/>
                </a:lnTo>
                <a:lnTo>
                  <a:pt x="15012901" y="533399"/>
                </a:lnTo>
                <a:lnTo>
                  <a:pt x="15015134" y="584199"/>
                </a:lnTo>
                <a:lnTo>
                  <a:pt x="15017591" y="634999"/>
                </a:lnTo>
                <a:lnTo>
                  <a:pt x="15017637" y="660399"/>
                </a:lnTo>
                <a:lnTo>
                  <a:pt x="15017870" y="711199"/>
                </a:lnTo>
                <a:lnTo>
                  <a:pt x="15020616" y="1092199"/>
                </a:lnTo>
                <a:lnTo>
                  <a:pt x="15023849" y="1485899"/>
                </a:lnTo>
                <a:lnTo>
                  <a:pt x="15027438" y="1904999"/>
                </a:lnTo>
                <a:lnTo>
                  <a:pt x="15031615" y="2374899"/>
                </a:lnTo>
                <a:lnTo>
                  <a:pt x="15035575" y="2793999"/>
                </a:lnTo>
                <a:lnTo>
                  <a:pt x="15039086" y="3162299"/>
                </a:lnTo>
                <a:lnTo>
                  <a:pt x="15042745" y="3517899"/>
                </a:lnTo>
                <a:lnTo>
                  <a:pt x="15045749" y="3797299"/>
                </a:lnTo>
                <a:lnTo>
                  <a:pt x="15048798" y="4076699"/>
                </a:lnTo>
                <a:lnTo>
                  <a:pt x="15053410" y="4483099"/>
                </a:lnTo>
                <a:lnTo>
                  <a:pt x="15055712" y="4660899"/>
                </a:lnTo>
                <a:lnTo>
                  <a:pt x="15057240" y="4787899"/>
                </a:lnTo>
                <a:lnTo>
                  <a:pt x="15058759" y="4902199"/>
                </a:lnTo>
                <a:lnTo>
                  <a:pt x="15061758" y="5105399"/>
                </a:lnTo>
                <a:lnTo>
                  <a:pt x="15063233" y="5206999"/>
                </a:lnTo>
                <a:lnTo>
                  <a:pt x="15066121" y="5384799"/>
                </a:lnTo>
                <a:lnTo>
                  <a:pt x="15067529" y="5460999"/>
                </a:lnTo>
                <a:lnTo>
                  <a:pt x="15068222" y="5486399"/>
                </a:lnTo>
                <a:lnTo>
                  <a:pt x="15068908" y="5524499"/>
                </a:lnTo>
                <a:lnTo>
                  <a:pt x="15069586" y="5549899"/>
                </a:lnTo>
                <a:lnTo>
                  <a:pt x="15070257" y="5587999"/>
                </a:lnTo>
                <a:lnTo>
                  <a:pt x="15072216" y="5664199"/>
                </a:lnTo>
                <a:lnTo>
                  <a:pt x="15072851" y="5676899"/>
                </a:lnTo>
                <a:lnTo>
                  <a:pt x="15073476" y="5702299"/>
                </a:lnTo>
                <a:lnTo>
                  <a:pt x="15075289" y="5740399"/>
                </a:lnTo>
                <a:lnTo>
                  <a:pt x="15075871" y="5740399"/>
                </a:lnTo>
                <a:lnTo>
                  <a:pt x="15078440" y="5791199"/>
                </a:lnTo>
                <a:lnTo>
                  <a:pt x="15080613" y="5841999"/>
                </a:lnTo>
                <a:lnTo>
                  <a:pt x="15082419" y="5892799"/>
                </a:lnTo>
                <a:lnTo>
                  <a:pt x="15083885" y="5943599"/>
                </a:lnTo>
                <a:lnTo>
                  <a:pt x="15085038" y="6007099"/>
                </a:lnTo>
                <a:lnTo>
                  <a:pt x="15085908" y="6057899"/>
                </a:lnTo>
                <a:lnTo>
                  <a:pt x="15086520" y="6108699"/>
                </a:lnTo>
                <a:lnTo>
                  <a:pt x="15086903" y="6159499"/>
                </a:lnTo>
                <a:lnTo>
                  <a:pt x="15087085" y="6210299"/>
                </a:lnTo>
                <a:lnTo>
                  <a:pt x="15087059" y="6273799"/>
                </a:lnTo>
                <a:lnTo>
                  <a:pt x="15086956" y="6311899"/>
                </a:lnTo>
                <a:lnTo>
                  <a:pt x="15086700" y="6362699"/>
                </a:lnTo>
                <a:lnTo>
                  <a:pt x="15086354" y="6413499"/>
                </a:lnTo>
                <a:lnTo>
                  <a:pt x="15085944" y="6464299"/>
                </a:lnTo>
                <a:lnTo>
                  <a:pt x="15084615" y="6616699"/>
                </a:lnTo>
                <a:lnTo>
                  <a:pt x="15084230" y="6667499"/>
                </a:lnTo>
                <a:lnTo>
                  <a:pt x="15083922" y="6718299"/>
                </a:lnTo>
                <a:lnTo>
                  <a:pt x="15083819" y="6743699"/>
                </a:lnTo>
                <a:lnTo>
                  <a:pt x="15083697" y="6781799"/>
                </a:lnTo>
                <a:lnTo>
                  <a:pt x="15083822" y="6934199"/>
                </a:lnTo>
                <a:lnTo>
                  <a:pt x="15083947" y="6972299"/>
                </a:lnTo>
                <a:lnTo>
                  <a:pt x="15084316" y="7048499"/>
                </a:lnTo>
                <a:lnTo>
                  <a:pt x="15084793" y="7124699"/>
                </a:lnTo>
                <a:lnTo>
                  <a:pt x="15085603" y="7226299"/>
                </a:lnTo>
                <a:lnTo>
                  <a:pt x="15086070" y="7277099"/>
                </a:lnTo>
                <a:lnTo>
                  <a:pt x="15086573" y="7327899"/>
                </a:lnTo>
                <a:lnTo>
                  <a:pt x="15087108" y="7378699"/>
                </a:lnTo>
                <a:lnTo>
                  <a:pt x="15087598" y="7416799"/>
                </a:lnTo>
                <a:lnTo>
                  <a:pt x="15087598" y="7531099"/>
                </a:lnTo>
                <a:close/>
              </a:path>
              <a:path w="15087600" h="7531100">
                <a:moveTo>
                  <a:pt x="8997349" y="76199"/>
                </a:moveTo>
                <a:lnTo>
                  <a:pt x="784651" y="76199"/>
                </a:lnTo>
                <a:lnTo>
                  <a:pt x="834927" y="63499"/>
                </a:lnTo>
                <a:lnTo>
                  <a:pt x="9390319" y="63499"/>
                </a:lnTo>
                <a:lnTo>
                  <a:pt x="8997349" y="76199"/>
                </a:lnTo>
                <a:close/>
              </a:path>
              <a:path w="15087600" h="7531100">
                <a:moveTo>
                  <a:pt x="2800702" y="88899"/>
                </a:moveTo>
                <a:lnTo>
                  <a:pt x="384533" y="88899"/>
                </a:lnTo>
                <a:lnTo>
                  <a:pt x="434440" y="76199"/>
                </a:lnTo>
                <a:lnTo>
                  <a:pt x="2852209" y="76199"/>
                </a:lnTo>
                <a:lnTo>
                  <a:pt x="2800702" y="88899"/>
                </a:lnTo>
                <a:close/>
              </a:path>
              <a:path w="15087600" h="7531100">
                <a:moveTo>
                  <a:pt x="3887731" y="88899"/>
                </a:moveTo>
                <a:lnTo>
                  <a:pt x="3521807" y="88899"/>
                </a:lnTo>
                <a:lnTo>
                  <a:pt x="3315777" y="76199"/>
                </a:lnTo>
                <a:lnTo>
                  <a:pt x="5936205" y="76199"/>
                </a:lnTo>
                <a:lnTo>
                  <a:pt x="3887731" y="88899"/>
                </a:lnTo>
                <a:close/>
              </a:path>
              <a:path w="15087600" h="7531100">
                <a:moveTo>
                  <a:pt x="2180423" y="101599"/>
                </a:moveTo>
                <a:lnTo>
                  <a:pt x="143706" y="101599"/>
                </a:lnTo>
                <a:lnTo>
                  <a:pt x="190670" y="88899"/>
                </a:lnTo>
                <a:lnTo>
                  <a:pt x="2234120" y="88899"/>
                </a:lnTo>
                <a:lnTo>
                  <a:pt x="2180423" y="101599"/>
                </a:lnTo>
                <a:close/>
              </a:path>
              <a:path w="15087600" h="7531100">
                <a:moveTo>
                  <a:pt x="1552844" y="114299"/>
                </a:moveTo>
                <a:lnTo>
                  <a:pt x="38925" y="114299"/>
                </a:lnTo>
                <a:lnTo>
                  <a:pt x="69037" y="101599"/>
                </a:lnTo>
                <a:lnTo>
                  <a:pt x="1707772" y="101599"/>
                </a:lnTo>
                <a:lnTo>
                  <a:pt x="1552844" y="114299"/>
                </a:lnTo>
                <a:close/>
              </a:path>
              <a:path w="15087600" h="7531100">
                <a:moveTo>
                  <a:pt x="88698" y="7531099"/>
                </a:moveTo>
                <a:lnTo>
                  <a:pt x="26807" y="7531099"/>
                </a:lnTo>
                <a:lnTo>
                  <a:pt x="25113" y="7480299"/>
                </a:lnTo>
                <a:lnTo>
                  <a:pt x="23383" y="7416799"/>
                </a:lnTo>
                <a:lnTo>
                  <a:pt x="22709" y="7365999"/>
                </a:lnTo>
                <a:lnTo>
                  <a:pt x="21925" y="7315199"/>
                </a:lnTo>
                <a:lnTo>
                  <a:pt x="21053" y="7264399"/>
                </a:lnTo>
                <a:lnTo>
                  <a:pt x="20114" y="7213599"/>
                </a:lnTo>
                <a:lnTo>
                  <a:pt x="19126" y="7162799"/>
                </a:lnTo>
                <a:lnTo>
                  <a:pt x="16083" y="7010399"/>
                </a:lnTo>
                <a:lnTo>
                  <a:pt x="15109" y="6959599"/>
                </a:lnTo>
                <a:lnTo>
                  <a:pt x="14190" y="6908799"/>
                </a:lnTo>
                <a:lnTo>
                  <a:pt x="13345" y="6870699"/>
                </a:lnTo>
                <a:lnTo>
                  <a:pt x="12596" y="6819899"/>
                </a:lnTo>
                <a:lnTo>
                  <a:pt x="11962" y="6769099"/>
                </a:lnTo>
                <a:lnTo>
                  <a:pt x="11464" y="6718299"/>
                </a:lnTo>
                <a:lnTo>
                  <a:pt x="11122" y="6667499"/>
                </a:lnTo>
                <a:lnTo>
                  <a:pt x="10990" y="6565899"/>
                </a:lnTo>
                <a:lnTo>
                  <a:pt x="11240" y="6515099"/>
                </a:lnTo>
                <a:lnTo>
                  <a:pt x="11727" y="6464299"/>
                </a:lnTo>
                <a:lnTo>
                  <a:pt x="11308" y="6438899"/>
                </a:lnTo>
                <a:lnTo>
                  <a:pt x="10431" y="6362699"/>
                </a:lnTo>
                <a:lnTo>
                  <a:pt x="9977" y="6311899"/>
                </a:lnTo>
                <a:lnTo>
                  <a:pt x="9191" y="6210299"/>
                </a:lnTo>
                <a:lnTo>
                  <a:pt x="8410" y="6095999"/>
                </a:lnTo>
                <a:lnTo>
                  <a:pt x="7783" y="5994399"/>
                </a:lnTo>
                <a:lnTo>
                  <a:pt x="6825" y="5816599"/>
                </a:lnTo>
                <a:lnTo>
                  <a:pt x="5934" y="5638799"/>
                </a:lnTo>
                <a:lnTo>
                  <a:pt x="4768" y="5359399"/>
                </a:lnTo>
                <a:lnTo>
                  <a:pt x="3656" y="5054599"/>
                </a:lnTo>
                <a:lnTo>
                  <a:pt x="2622" y="4737099"/>
                </a:lnTo>
                <a:lnTo>
                  <a:pt x="1691" y="4406899"/>
                </a:lnTo>
                <a:lnTo>
                  <a:pt x="1037" y="4127499"/>
                </a:lnTo>
                <a:lnTo>
                  <a:pt x="476" y="3848099"/>
                </a:lnTo>
                <a:lnTo>
                  <a:pt x="41" y="3581399"/>
                </a:lnTo>
                <a:lnTo>
                  <a:pt x="0" y="2070099"/>
                </a:lnTo>
                <a:lnTo>
                  <a:pt x="351" y="1904999"/>
                </a:lnTo>
                <a:lnTo>
                  <a:pt x="750" y="1765299"/>
                </a:lnTo>
                <a:lnTo>
                  <a:pt x="1088" y="1663699"/>
                </a:lnTo>
                <a:lnTo>
                  <a:pt x="1573" y="1549399"/>
                </a:lnTo>
                <a:lnTo>
                  <a:pt x="1928" y="1473199"/>
                </a:lnTo>
                <a:lnTo>
                  <a:pt x="2457" y="1371599"/>
                </a:lnTo>
                <a:lnTo>
                  <a:pt x="3042" y="1282699"/>
                </a:lnTo>
                <a:lnTo>
                  <a:pt x="3356" y="1231899"/>
                </a:lnTo>
                <a:lnTo>
                  <a:pt x="4029" y="1155699"/>
                </a:lnTo>
                <a:lnTo>
                  <a:pt x="4763" y="1079499"/>
                </a:lnTo>
                <a:lnTo>
                  <a:pt x="5559" y="1003299"/>
                </a:lnTo>
                <a:lnTo>
                  <a:pt x="5981" y="977899"/>
                </a:lnTo>
                <a:lnTo>
                  <a:pt x="6419" y="939799"/>
                </a:lnTo>
                <a:lnTo>
                  <a:pt x="7344" y="888999"/>
                </a:lnTo>
                <a:lnTo>
                  <a:pt x="8335" y="838199"/>
                </a:lnTo>
                <a:lnTo>
                  <a:pt x="8857" y="812799"/>
                </a:lnTo>
                <a:lnTo>
                  <a:pt x="9396" y="800099"/>
                </a:lnTo>
                <a:lnTo>
                  <a:pt x="9952" y="774699"/>
                </a:lnTo>
                <a:lnTo>
                  <a:pt x="11117" y="749299"/>
                </a:lnTo>
                <a:lnTo>
                  <a:pt x="11727" y="736599"/>
                </a:lnTo>
                <a:lnTo>
                  <a:pt x="13250" y="685799"/>
                </a:lnTo>
                <a:lnTo>
                  <a:pt x="13654" y="634999"/>
                </a:lnTo>
                <a:lnTo>
                  <a:pt x="13685" y="584199"/>
                </a:lnTo>
                <a:lnTo>
                  <a:pt x="14090" y="546099"/>
                </a:lnTo>
                <a:lnTo>
                  <a:pt x="15613" y="495299"/>
                </a:lnTo>
                <a:lnTo>
                  <a:pt x="17493" y="444499"/>
                </a:lnTo>
                <a:lnTo>
                  <a:pt x="19713" y="380999"/>
                </a:lnTo>
                <a:lnTo>
                  <a:pt x="22137" y="330199"/>
                </a:lnTo>
                <a:lnTo>
                  <a:pt x="24629" y="279399"/>
                </a:lnTo>
                <a:lnTo>
                  <a:pt x="27053" y="228599"/>
                </a:lnTo>
                <a:lnTo>
                  <a:pt x="29274" y="177799"/>
                </a:lnTo>
                <a:lnTo>
                  <a:pt x="31154" y="126999"/>
                </a:lnTo>
                <a:lnTo>
                  <a:pt x="35039" y="114299"/>
                </a:lnTo>
                <a:lnTo>
                  <a:pt x="1193339" y="114299"/>
                </a:lnTo>
                <a:lnTo>
                  <a:pt x="1039900" y="126999"/>
                </a:lnTo>
                <a:lnTo>
                  <a:pt x="634309" y="126999"/>
                </a:lnTo>
                <a:lnTo>
                  <a:pt x="584127" y="139699"/>
                </a:lnTo>
                <a:lnTo>
                  <a:pt x="237335" y="139699"/>
                </a:lnTo>
                <a:lnTo>
                  <a:pt x="188534" y="152399"/>
                </a:lnTo>
                <a:lnTo>
                  <a:pt x="116207" y="152399"/>
                </a:lnTo>
                <a:lnTo>
                  <a:pt x="89434" y="215899"/>
                </a:lnTo>
                <a:lnTo>
                  <a:pt x="87779" y="266699"/>
                </a:lnTo>
                <a:lnTo>
                  <a:pt x="86556" y="317499"/>
                </a:lnTo>
                <a:lnTo>
                  <a:pt x="84541" y="431799"/>
                </a:lnTo>
                <a:lnTo>
                  <a:pt x="83318" y="482599"/>
                </a:lnTo>
                <a:lnTo>
                  <a:pt x="81663" y="533399"/>
                </a:lnTo>
                <a:lnTo>
                  <a:pt x="80513" y="584199"/>
                </a:lnTo>
                <a:lnTo>
                  <a:pt x="79206" y="634999"/>
                </a:lnTo>
                <a:lnTo>
                  <a:pt x="77775" y="685799"/>
                </a:lnTo>
                <a:lnTo>
                  <a:pt x="76257" y="736599"/>
                </a:lnTo>
                <a:lnTo>
                  <a:pt x="71528" y="876299"/>
                </a:lnTo>
                <a:lnTo>
                  <a:pt x="70010" y="927099"/>
                </a:lnTo>
                <a:lnTo>
                  <a:pt x="68580" y="977899"/>
                </a:lnTo>
                <a:lnTo>
                  <a:pt x="67272" y="1028699"/>
                </a:lnTo>
                <a:lnTo>
                  <a:pt x="66122" y="1066799"/>
                </a:lnTo>
                <a:lnTo>
                  <a:pt x="64422" y="1117599"/>
                </a:lnTo>
                <a:lnTo>
                  <a:pt x="63356" y="1181099"/>
                </a:lnTo>
                <a:lnTo>
                  <a:pt x="62742" y="1231899"/>
                </a:lnTo>
                <a:lnTo>
                  <a:pt x="62201" y="1282699"/>
                </a:lnTo>
                <a:lnTo>
                  <a:pt x="61523" y="1396999"/>
                </a:lnTo>
                <a:lnTo>
                  <a:pt x="61157" y="1473199"/>
                </a:lnTo>
                <a:lnTo>
                  <a:pt x="60827" y="1574799"/>
                </a:lnTo>
                <a:lnTo>
                  <a:pt x="60599" y="1676399"/>
                </a:lnTo>
                <a:lnTo>
                  <a:pt x="60446" y="1765299"/>
                </a:lnTo>
                <a:lnTo>
                  <a:pt x="60330" y="1866899"/>
                </a:lnTo>
                <a:lnTo>
                  <a:pt x="60456" y="2374899"/>
                </a:lnTo>
                <a:lnTo>
                  <a:pt x="60564" y="2476499"/>
                </a:lnTo>
                <a:lnTo>
                  <a:pt x="60871" y="2692399"/>
                </a:lnTo>
                <a:lnTo>
                  <a:pt x="61273" y="2895599"/>
                </a:lnTo>
                <a:lnTo>
                  <a:pt x="61945" y="3187699"/>
                </a:lnTo>
                <a:lnTo>
                  <a:pt x="62756" y="3479799"/>
                </a:lnTo>
                <a:lnTo>
                  <a:pt x="63778" y="3797299"/>
                </a:lnTo>
                <a:lnTo>
                  <a:pt x="64771" y="4076699"/>
                </a:lnTo>
                <a:lnTo>
                  <a:pt x="65842" y="4356099"/>
                </a:lnTo>
                <a:lnTo>
                  <a:pt x="67206" y="4673599"/>
                </a:lnTo>
                <a:lnTo>
                  <a:pt x="68265" y="4902199"/>
                </a:lnTo>
                <a:lnTo>
                  <a:pt x="70814" y="5384799"/>
                </a:lnTo>
                <a:lnTo>
                  <a:pt x="72176" y="5600699"/>
                </a:lnTo>
                <a:lnTo>
                  <a:pt x="73311" y="5765799"/>
                </a:lnTo>
                <a:lnTo>
                  <a:pt x="74057" y="5867399"/>
                </a:lnTo>
                <a:lnTo>
                  <a:pt x="74558" y="5930899"/>
                </a:lnTo>
                <a:lnTo>
                  <a:pt x="75144" y="5994399"/>
                </a:lnTo>
                <a:lnTo>
                  <a:pt x="76264" y="6095999"/>
                </a:lnTo>
                <a:lnTo>
                  <a:pt x="76531" y="6108699"/>
                </a:lnTo>
                <a:lnTo>
                  <a:pt x="76793" y="6134099"/>
                </a:lnTo>
                <a:lnTo>
                  <a:pt x="77542" y="6172199"/>
                </a:lnTo>
                <a:lnTo>
                  <a:pt x="77778" y="6172199"/>
                </a:lnTo>
                <a:lnTo>
                  <a:pt x="77901" y="6362699"/>
                </a:lnTo>
                <a:lnTo>
                  <a:pt x="78059" y="6438899"/>
                </a:lnTo>
                <a:lnTo>
                  <a:pt x="78264" y="6489699"/>
                </a:lnTo>
                <a:lnTo>
                  <a:pt x="78549" y="6540499"/>
                </a:lnTo>
                <a:lnTo>
                  <a:pt x="78929" y="6591299"/>
                </a:lnTo>
                <a:lnTo>
                  <a:pt x="79417" y="6642099"/>
                </a:lnTo>
                <a:lnTo>
                  <a:pt x="80027" y="6692899"/>
                </a:lnTo>
                <a:lnTo>
                  <a:pt x="80771" y="6743699"/>
                </a:lnTo>
                <a:lnTo>
                  <a:pt x="81663" y="6794499"/>
                </a:lnTo>
                <a:lnTo>
                  <a:pt x="81930" y="6845299"/>
                </a:lnTo>
                <a:lnTo>
                  <a:pt x="82644" y="6896099"/>
                </a:lnTo>
                <a:lnTo>
                  <a:pt x="83678" y="6946899"/>
                </a:lnTo>
                <a:lnTo>
                  <a:pt x="84904" y="6997699"/>
                </a:lnTo>
                <a:lnTo>
                  <a:pt x="86194" y="7048499"/>
                </a:lnTo>
                <a:lnTo>
                  <a:pt x="87420" y="7099299"/>
                </a:lnTo>
                <a:lnTo>
                  <a:pt x="88453" y="7150099"/>
                </a:lnTo>
                <a:lnTo>
                  <a:pt x="89168" y="7200899"/>
                </a:lnTo>
                <a:lnTo>
                  <a:pt x="89434" y="7251699"/>
                </a:lnTo>
                <a:lnTo>
                  <a:pt x="89329" y="7391399"/>
                </a:lnTo>
                <a:lnTo>
                  <a:pt x="89185" y="7442199"/>
                </a:lnTo>
                <a:lnTo>
                  <a:pt x="88948" y="7492999"/>
                </a:lnTo>
                <a:lnTo>
                  <a:pt x="88698" y="7531099"/>
                </a:lnTo>
                <a:close/>
              </a:path>
            </a:pathLst>
          </a:custGeom>
          <a:solidFill>
            <a:srgbClr val="373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731121" y="2591609"/>
            <a:ext cx="15091410" cy="7695565"/>
          </a:xfrm>
          <a:custGeom>
            <a:avLst/>
            <a:gdLst/>
            <a:ahLst/>
            <a:cxnLst/>
            <a:rect l="l" t="t" r="r" b="b"/>
            <a:pathLst>
              <a:path w="15091410" h="7695565">
                <a:moveTo>
                  <a:pt x="15091232" y="7695390"/>
                </a:moveTo>
                <a:lnTo>
                  <a:pt x="90810" y="7695390"/>
                </a:lnTo>
                <a:lnTo>
                  <a:pt x="0" y="3034301"/>
                </a:lnTo>
                <a:lnTo>
                  <a:pt x="1798" y="332719"/>
                </a:lnTo>
                <a:lnTo>
                  <a:pt x="7417832" y="129904"/>
                </a:lnTo>
                <a:lnTo>
                  <a:pt x="14883922" y="0"/>
                </a:lnTo>
                <a:lnTo>
                  <a:pt x="15091232" y="76953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669886" y="2559605"/>
            <a:ext cx="15192375" cy="7723505"/>
          </a:xfrm>
          <a:custGeom>
            <a:avLst/>
            <a:gdLst/>
            <a:ahLst/>
            <a:cxnLst/>
            <a:rect l="l" t="t" r="r" b="b"/>
            <a:pathLst>
              <a:path w="15192375" h="7723505">
                <a:moveTo>
                  <a:pt x="12837936" y="19653"/>
                </a:moveTo>
                <a:lnTo>
                  <a:pt x="9345172" y="87701"/>
                </a:lnTo>
                <a:lnTo>
                  <a:pt x="9444170" y="73070"/>
                </a:lnTo>
                <a:lnTo>
                  <a:pt x="12686322" y="9904"/>
                </a:lnTo>
                <a:lnTo>
                  <a:pt x="12837936" y="19653"/>
                </a:lnTo>
                <a:close/>
              </a:path>
              <a:path w="15192375" h="7723505">
                <a:moveTo>
                  <a:pt x="13898507" y="11692"/>
                </a:moveTo>
                <a:lnTo>
                  <a:pt x="3317346" y="217842"/>
                </a:lnTo>
                <a:lnTo>
                  <a:pt x="5127114" y="169880"/>
                </a:lnTo>
                <a:lnTo>
                  <a:pt x="13846691" y="0"/>
                </a:lnTo>
                <a:lnTo>
                  <a:pt x="13898507" y="11692"/>
                </a:lnTo>
                <a:close/>
              </a:path>
              <a:path w="15192375" h="7723505">
                <a:moveTo>
                  <a:pt x="14311302" y="16352"/>
                </a:moveTo>
                <a:lnTo>
                  <a:pt x="2071228" y="254822"/>
                </a:lnTo>
                <a:lnTo>
                  <a:pt x="2120369" y="241162"/>
                </a:lnTo>
                <a:lnTo>
                  <a:pt x="14259486" y="4660"/>
                </a:lnTo>
                <a:lnTo>
                  <a:pt x="14311302" y="16352"/>
                </a:lnTo>
                <a:close/>
              </a:path>
              <a:path w="15192375" h="7723505">
                <a:moveTo>
                  <a:pt x="14863078" y="18305"/>
                </a:moveTo>
                <a:lnTo>
                  <a:pt x="1574638" y="277199"/>
                </a:lnTo>
                <a:lnTo>
                  <a:pt x="1726085" y="261546"/>
                </a:lnTo>
                <a:lnTo>
                  <a:pt x="14819424" y="6453"/>
                </a:lnTo>
                <a:lnTo>
                  <a:pt x="14863078" y="18305"/>
                </a:lnTo>
                <a:close/>
              </a:path>
              <a:path w="15192375" h="7723505">
                <a:moveTo>
                  <a:pt x="15192217" y="7722255"/>
                </a:moveTo>
                <a:lnTo>
                  <a:pt x="15133309" y="7722259"/>
                </a:lnTo>
                <a:lnTo>
                  <a:pt x="15133391" y="7697997"/>
                </a:lnTo>
                <a:lnTo>
                  <a:pt x="15127132" y="7494880"/>
                </a:lnTo>
                <a:lnTo>
                  <a:pt x="15124061" y="7393320"/>
                </a:lnTo>
                <a:lnTo>
                  <a:pt x="15120693" y="7279064"/>
                </a:lnTo>
                <a:lnTo>
                  <a:pt x="15118152" y="7190197"/>
                </a:lnTo>
                <a:lnTo>
                  <a:pt x="15116987" y="7152113"/>
                </a:lnTo>
                <a:lnTo>
                  <a:pt x="15113936" y="7037850"/>
                </a:lnTo>
                <a:lnTo>
                  <a:pt x="15111690" y="6948977"/>
                </a:lnTo>
                <a:lnTo>
                  <a:pt x="15110468" y="6898191"/>
                </a:lnTo>
                <a:lnTo>
                  <a:pt x="15109292" y="6847405"/>
                </a:lnTo>
                <a:lnTo>
                  <a:pt x="15108448" y="6809314"/>
                </a:lnTo>
                <a:lnTo>
                  <a:pt x="15105892" y="6682339"/>
                </a:lnTo>
                <a:lnTo>
                  <a:pt x="15105346" y="6644243"/>
                </a:lnTo>
                <a:lnTo>
                  <a:pt x="15105034" y="6593439"/>
                </a:lnTo>
                <a:lnTo>
                  <a:pt x="15104730" y="6529933"/>
                </a:lnTo>
                <a:lnTo>
                  <a:pt x="15104769" y="6479123"/>
                </a:lnTo>
                <a:lnTo>
                  <a:pt x="15104745" y="6428314"/>
                </a:lnTo>
                <a:lnTo>
                  <a:pt x="15104496" y="6377509"/>
                </a:lnTo>
                <a:lnTo>
                  <a:pt x="15103864" y="6326712"/>
                </a:lnTo>
                <a:lnTo>
                  <a:pt x="15102688" y="6275925"/>
                </a:lnTo>
                <a:lnTo>
                  <a:pt x="15100808" y="6225152"/>
                </a:lnTo>
                <a:lnTo>
                  <a:pt x="15099680" y="6174364"/>
                </a:lnTo>
                <a:lnTo>
                  <a:pt x="15098296" y="6123581"/>
                </a:lnTo>
                <a:lnTo>
                  <a:pt x="15096688" y="6072803"/>
                </a:lnTo>
                <a:lnTo>
                  <a:pt x="15094888" y="6022029"/>
                </a:lnTo>
                <a:lnTo>
                  <a:pt x="15093176" y="5983955"/>
                </a:lnTo>
                <a:lnTo>
                  <a:pt x="15091088" y="5933186"/>
                </a:lnTo>
                <a:lnTo>
                  <a:pt x="15088904" y="5882419"/>
                </a:lnTo>
                <a:lnTo>
                  <a:pt x="15086657" y="5831653"/>
                </a:lnTo>
                <a:lnTo>
                  <a:pt x="15084377" y="5780888"/>
                </a:lnTo>
                <a:lnTo>
                  <a:pt x="15083905" y="5780897"/>
                </a:lnTo>
                <a:lnTo>
                  <a:pt x="15082432" y="5755521"/>
                </a:lnTo>
                <a:lnTo>
                  <a:pt x="15081432" y="5730135"/>
                </a:lnTo>
                <a:lnTo>
                  <a:pt x="15080669" y="5717448"/>
                </a:lnTo>
                <a:lnTo>
                  <a:pt x="15079649" y="5692063"/>
                </a:lnTo>
                <a:lnTo>
                  <a:pt x="15078866" y="5679376"/>
                </a:lnTo>
                <a:lnTo>
                  <a:pt x="15077827" y="5653991"/>
                </a:lnTo>
                <a:lnTo>
                  <a:pt x="15076531" y="5615909"/>
                </a:lnTo>
                <a:lnTo>
                  <a:pt x="15074408" y="5565141"/>
                </a:lnTo>
                <a:lnTo>
                  <a:pt x="15070422" y="5450897"/>
                </a:lnTo>
                <a:lnTo>
                  <a:pt x="15067729" y="5374735"/>
                </a:lnTo>
                <a:lnTo>
                  <a:pt x="15061773" y="5197017"/>
                </a:lnTo>
                <a:lnTo>
                  <a:pt x="15058515" y="5095461"/>
                </a:lnTo>
                <a:lnTo>
                  <a:pt x="15054992" y="4981208"/>
                </a:lnTo>
                <a:lnTo>
                  <a:pt x="15049804" y="4816178"/>
                </a:lnTo>
                <a:lnTo>
                  <a:pt x="15044343" y="4638451"/>
                </a:lnTo>
                <a:lnTo>
                  <a:pt x="15038617" y="4448026"/>
                </a:lnTo>
                <a:lnTo>
                  <a:pt x="15030725" y="4181429"/>
                </a:lnTo>
                <a:lnTo>
                  <a:pt x="15022592" y="3902135"/>
                </a:lnTo>
                <a:lnTo>
                  <a:pt x="15012344" y="3546667"/>
                </a:lnTo>
                <a:lnTo>
                  <a:pt x="14999813" y="3102327"/>
                </a:lnTo>
                <a:lnTo>
                  <a:pt x="14985895" y="2607204"/>
                </a:lnTo>
                <a:lnTo>
                  <a:pt x="14970840" y="2061293"/>
                </a:lnTo>
                <a:lnTo>
                  <a:pt x="14956023" y="1515378"/>
                </a:lnTo>
                <a:lnTo>
                  <a:pt x="14943167" y="1032937"/>
                </a:lnTo>
                <a:lnTo>
                  <a:pt x="14938510" y="855194"/>
                </a:lnTo>
                <a:lnTo>
                  <a:pt x="14936299" y="766320"/>
                </a:lnTo>
                <a:lnTo>
                  <a:pt x="14935145" y="715533"/>
                </a:lnTo>
                <a:lnTo>
                  <a:pt x="14900941" y="157294"/>
                </a:lnTo>
                <a:lnTo>
                  <a:pt x="14895691" y="119289"/>
                </a:lnTo>
                <a:lnTo>
                  <a:pt x="14881378" y="106865"/>
                </a:lnTo>
                <a:lnTo>
                  <a:pt x="14847947" y="94814"/>
                </a:lnTo>
                <a:lnTo>
                  <a:pt x="14739333" y="96930"/>
                </a:lnTo>
                <a:lnTo>
                  <a:pt x="14716804" y="84667"/>
                </a:lnTo>
                <a:lnTo>
                  <a:pt x="14594523" y="87049"/>
                </a:lnTo>
                <a:lnTo>
                  <a:pt x="14396831" y="78198"/>
                </a:lnTo>
                <a:lnTo>
                  <a:pt x="14148583" y="83035"/>
                </a:lnTo>
                <a:lnTo>
                  <a:pt x="14098735" y="71303"/>
                </a:lnTo>
                <a:lnTo>
                  <a:pt x="13548375" y="82026"/>
                </a:lnTo>
                <a:lnTo>
                  <a:pt x="13445859" y="71321"/>
                </a:lnTo>
                <a:lnTo>
                  <a:pt x="12676514" y="86310"/>
                </a:lnTo>
                <a:lnTo>
                  <a:pt x="12060790" y="85603"/>
                </a:lnTo>
                <a:lnTo>
                  <a:pt x="1165092" y="297880"/>
                </a:lnTo>
                <a:lnTo>
                  <a:pt x="1319047" y="282179"/>
                </a:lnTo>
                <a:lnTo>
                  <a:pt x="14921588" y="17165"/>
                </a:lnTo>
                <a:lnTo>
                  <a:pt x="14945106" y="29409"/>
                </a:lnTo>
                <a:lnTo>
                  <a:pt x="14947909" y="54759"/>
                </a:lnTo>
                <a:lnTo>
                  <a:pt x="14952056" y="105488"/>
                </a:lnTo>
                <a:lnTo>
                  <a:pt x="14954859" y="130838"/>
                </a:lnTo>
                <a:lnTo>
                  <a:pt x="14958306" y="181581"/>
                </a:lnTo>
                <a:lnTo>
                  <a:pt x="14961529" y="232328"/>
                </a:lnTo>
                <a:lnTo>
                  <a:pt x="14964593" y="283078"/>
                </a:lnTo>
                <a:lnTo>
                  <a:pt x="14973463" y="435334"/>
                </a:lnTo>
                <a:lnTo>
                  <a:pt x="14976774" y="498781"/>
                </a:lnTo>
                <a:lnTo>
                  <a:pt x="14979998" y="549528"/>
                </a:lnTo>
                <a:lnTo>
                  <a:pt x="14983445" y="600271"/>
                </a:lnTo>
                <a:lnTo>
                  <a:pt x="14983985" y="625665"/>
                </a:lnTo>
                <a:lnTo>
                  <a:pt x="14985208" y="676451"/>
                </a:lnTo>
                <a:lnTo>
                  <a:pt x="14995376" y="1057325"/>
                </a:lnTo>
                <a:lnTo>
                  <a:pt x="15006279" y="1450887"/>
                </a:lnTo>
                <a:lnTo>
                  <a:pt x="15018034" y="1869838"/>
                </a:lnTo>
                <a:lnTo>
                  <a:pt x="15031365" y="2339567"/>
                </a:lnTo>
                <a:lnTo>
                  <a:pt x="15043490" y="2758511"/>
                </a:lnTo>
                <a:lnTo>
                  <a:pt x="15054176" y="3126672"/>
                </a:lnTo>
                <a:lnTo>
                  <a:pt x="15064762" y="3482133"/>
                </a:lnTo>
                <a:lnTo>
                  <a:pt x="15073210" y="3761422"/>
                </a:lnTo>
                <a:lnTo>
                  <a:pt x="15081703" y="4040709"/>
                </a:lnTo>
                <a:lnTo>
                  <a:pt x="15094232" y="4446942"/>
                </a:lnTo>
                <a:lnTo>
                  <a:pt x="15099999" y="4624664"/>
                </a:lnTo>
                <a:lnTo>
                  <a:pt x="15104001" y="4751610"/>
                </a:lnTo>
                <a:lnTo>
                  <a:pt x="15107746" y="4865859"/>
                </a:lnTo>
                <a:lnTo>
                  <a:pt x="15114705" y="5068962"/>
                </a:lnTo>
                <a:lnTo>
                  <a:pt x="15118159" y="5170514"/>
                </a:lnTo>
                <a:lnTo>
                  <a:pt x="15124512" y="5348224"/>
                </a:lnTo>
                <a:lnTo>
                  <a:pt x="15127404" y="5424382"/>
                </a:lnTo>
                <a:lnTo>
                  <a:pt x="15128592" y="5449763"/>
                </a:lnTo>
                <a:lnTo>
                  <a:pt x="15130020" y="5487843"/>
                </a:lnTo>
                <a:lnTo>
                  <a:pt x="15131194" y="5513225"/>
                </a:lnTo>
                <a:lnTo>
                  <a:pt x="15132606" y="5551305"/>
                </a:lnTo>
                <a:lnTo>
                  <a:pt x="15136050" y="5627452"/>
                </a:lnTo>
                <a:lnTo>
                  <a:pt x="15136933" y="5640137"/>
                </a:lnTo>
                <a:lnTo>
                  <a:pt x="15138053" y="5665520"/>
                </a:lnTo>
                <a:lnTo>
                  <a:pt x="15140609" y="5703578"/>
                </a:lnTo>
                <a:lnTo>
                  <a:pt x="15144750" y="5754306"/>
                </a:lnTo>
                <a:lnTo>
                  <a:pt x="15147914" y="5805055"/>
                </a:lnTo>
                <a:lnTo>
                  <a:pt x="15150709" y="5855810"/>
                </a:lnTo>
                <a:lnTo>
                  <a:pt x="15153165" y="5906571"/>
                </a:lnTo>
                <a:lnTo>
                  <a:pt x="15155556" y="5970037"/>
                </a:lnTo>
                <a:lnTo>
                  <a:pt x="15157415" y="6020810"/>
                </a:lnTo>
                <a:lnTo>
                  <a:pt x="15159017" y="6071589"/>
                </a:lnTo>
                <a:lnTo>
                  <a:pt x="15160391" y="6122372"/>
                </a:lnTo>
                <a:lnTo>
                  <a:pt x="15161562" y="6173158"/>
                </a:lnTo>
                <a:lnTo>
                  <a:pt x="15162773" y="6236647"/>
                </a:lnTo>
                <a:lnTo>
                  <a:pt x="15163412" y="6274742"/>
                </a:lnTo>
                <a:lnTo>
                  <a:pt x="15164145" y="6325537"/>
                </a:lnTo>
                <a:lnTo>
                  <a:pt x="15164788" y="6376334"/>
                </a:lnTo>
                <a:lnTo>
                  <a:pt x="15165368" y="6427133"/>
                </a:lnTo>
                <a:lnTo>
                  <a:pt x="15167007" y="6579530"/>
                </a:lnTo>
                <a:lnTo>
                  <a:pt x="15167612" y="6630327"/>
                </a:lnTo>
                <a:lnTo>
                  <a:pt x="15168293" y="6681124"/>
                </a:lnTo>
                <a:lnTo>
                  <a:pt x="15169305" y="6744616"/>
                </a:lnTo>
                <a:lnTo>
                  <a:pt x="15172398" y="6896985"/>
                </a:lnTo>
                <a:lnTo>
                  <a:pt x="15173266" y="6935075"/>
                </a:lnTo>
                <a:lnTo>
                  <a:pt x="15175119" y="7011253"/>
                </a:lnTo>
                <a:lnTo>
                  <a:pt x="15177080" y="7087430"/>
                </a:lnTo>
                <a:lnTo>
                  <a:pt x="15179870" y="7188995"/>
                </a:lnTo>
                <a:lnTo>
                  <a:pt x="15181326" y="7239776"/>
                </a:lnTo>
                <a:lnTo>
                  <a:pt x="15182819" y="7290556"/>
                </a:lnTo>
                <a:lnTo>
                  <a:pt x="15185538" y="7379420"/>
                </a:lnTo>
                <a:lnTo>
                  <a:pt x="15192217" y="7722255"/>
                </a:lnTo>
                <a:close/>
              </a:path>
              <a:path w="15192375" h="7723505">
                <a:moveTo>
                  <a:pt x="8961075" y="158696"/>
                </a:moveTo>
                <a:lnTo>
                  <a:pt x="760580" y="318464"/>
                </a:lnTo>
                <a:lnTo>
                  <a:pt x="810534" y="304788"/>
                </a:lnTo>
                <a:lnTo>
                  <a:pt x="9353214" y="138354"/>
                </a:lnTo>
                <a:lnTo>
                  <a:pt x="8961075" y="158696"/>
                </a:lnTo>
                <a:close/>
              </a:path>
              <a:path w="15192375" h="7723505">
                <a:moveTo>
                  <a:pt x="2773883" y="291942"/>
                </a:moveTo>
                <a:lnTo>
                  <a:pt x="361304" y="338945"/>
                </a:lnTo>
                <a:lnTo>
                  <a:pt x="410889" y="325277"/>
                </a:lnTo>
                <a:lnTo>
                  <a:pt x="2825066" y="278242"/>
                </a:lnTo>
                <a:lnTo>
                  <a:pt x="2773883" y="291942"/>
                </a:lnTo>
                <a:close/>
              </a:path>
              <a:path w="15192375" h="7723505">
                <a:moveTo>
                  <a:pt x="3859297" y="270795"/>
                </a:moveTo>
                <a:lnTo>
                  <a:pt x="3493916" y="277914"/>
                </a:lnTo>
                <a:lnTo>
                  <a:pt x="3287945" y="269224"/>
                </a:lnTo>
                <a:lnTo>
                  <a:pt x="5904479" y="218247"/>
                </a:lnTo>
                <a:lnTo>
                  <a:pt x="3859297" y="270795"/>
                </a:lnTo>
                <a:close/>
              </a:path>
              <a:path w="15192375" h="7723505">
                <a:moveTo>
                  <a:pt x="2154773" y="316706"/>
                </a:moveTo>
                <a:lnTo>
                  <a:pt x="121008" y="356329"/>
                </a:lnTo>
                <a:lnTo>
                  <a:pt x="167687" y="342717"/>
                </a:lnTo>
                <a:lnTo>
                  <a:pt x="2208142" y="302964"/>
                </a:lnTo>
                <a:lnTo>
                  <a:pt x="2154773" y="316706"/>
                </a:lnTo>
                <a:close/>
              </a:path>
              <a:path w="15192375" h="7723505">
                <a:moveTo>
                  <a:pt x="1528374" y="341612"/>
                </a:moveTo>
                <a:lnTo>
                  <a:pt x="16500" y="371068"/>
                </a:lnTo>
                <a:lnTo>
                  <a:pt x="46369" y="357783"/>
                </a:lnTo>
                <a:lnTo>
                  <a:pt x="1682824" y="325901"/>
                </a:lnTo>
                <a:lnTo>
                  <a:pt x="1528374" y="341612"/>
                </a:lnTo>
                <a:close/>
              </a:path>
              <a:path w="15192375" h="7723505">
                <a:moveTo>
                  <a:pt x="7995102" y="7722730"/>
                </a:moveTo>
                <a:lnTo>
                  <a:pt x="145642" y="7723247"/>
                </a:lnTo>
                <a:lnTo>
                  <a:pt x="143199" y="7672485"/>
                </a:lnTo>
                <a:lnTo>
                  <a:pt x="141535" y="7621708"/>
                </a:lnTo>
                <a:lnTo>
                  <a:pt x="139761" y="7570933"/>
                </a:lnTo>
                <a:lnTo>
                  <a:pt x="137900" y="7520159"/>
                </a:lnTo>
                <a:lnTo>
                  <a:pt x="135970" y="7469387"/>
                </a:lnTo>
                <a:lnTo>
                  <a:pt x="133993" y="7418616"/>
                </a:lnTo>
                <a:lnTo>
                  <a:pt x="127980" y="7266304"/>
                </a:lnTo>
                <a:lnTo>
                  <a:pt x="126016" y="7215533"/>
                </a:lnTo>
                <a:lnTo>
                  <a:pt x="124107" y="7164761"/>
                </a:lnTo>
                <a:lnTo>
                  <a:pt x="122520" y="7126684"/>
                </a:lnTo>
                <a:lnTo>
                  <a:pt x="120781" y="7075909"/>
                </a:lnTo>
                <a:lnTo>
                  <a:pt x="119157" y="7025131"/>
                </a:lnTo>
                <a:lnTo>
                  <a:pt x="117670" y="6974350"/>
                </a:lnTo>
                <a:lnTo>
                  <a:pt x="116338" y="6923566"/>
                </a:lnTo>
                <a:lnTo>
                  <a:pt x="114227" y="6821988"/>
                </a:lnTo>
                <a:lnTo>
                  <a:pt x="113487" y="6771193"/>
                </a:lnTo>
                <a:lnTo>
                  <a:pt x="112986" y="6720393"/>
                </a:lnTo>
                <a:lnTo>
                  <a:pt x="112071" y="6695006"/>
                </a:lnTo>
                <a:lnTo>
                  <a:pt x="109709" y="6618838"/>
                </a:lnTo>
                <a:lnTo>
                  <a:pt x="108266" y="6568056"/>
                </a:lnTo>
                <a:lnTo>
                  <a:pt x="105501" y="6466491"/>
                </a:lnTo>
                <a:lnTo>
                  <a:pt x="102821" y="6364924"/>
                </a:lnTo>
                <a:lnTo>
                  <a:pt x="100203" y="6263355"/>
                </a:lnTo>
                <a:lnTo>
                  <a:pt x="95466" y="6072911"/>
                </a:lnTo>
                <a:lnTo>
                  <a:pt x="91110" y="5895163"/>
                </a:lnTo>
                <a:lnTo>
                  <a:pt x="85128" y="5641231"/>
                </a:lnTo>
                <a:lnTo>
                  <a:pt x="78906" y="5374601"/>
                </a:lnTo>
                <a:lnTo>
                  <a:pt x="71386" y="5044485"/>
                </a:lnTo>
                <a:lnTo>
                  <a:pt x="64284" y="4727063"/>
                </a:lnTo>
                <a:lnTo>
                  <a:pt x="56773" y="4384245"/>
                </a:lnTo>
                <a:lnTo>
                  <a:pt x="50769" y="4104909"/>
                </a:lnTo>
                <a:lnTo>
                  <a:pt x="45137" y="3838268"/>
                </a:lnTo>
                <a:lnTo>
                  <a:pt x="15204" y="2301859"/>
                </a:lnTo>
                <a:lnTo>
                  <a:pt x="12795" y="2162180"/>
                </a:lnTo>
                <a:lnTo>
                  <a:pt x="10886" y="2047895"/>
                </a:lnTo>
                <a:lnTo>
                  <a:pt x="9027" y="1933610"/>
                </a:lnTo>
                <a:lnTo>
                  <a:pt x="5962" y="1730431"/>
                </a:lnTo>
                <a:lnTo>
                  <a:pt x="4511" y="1628840"/>
                </a:lnTo>
                <a:lnTo>
                  <a:pt x="3365" y="1539945"/>
                </a:lnTo>
                <a:lnTo>
                  <a:pt x="2690" y="1489149"/>
                </a:lnTo>
                <a:lnTo>
                  <a:pt x="1879" y="1412950"/>
                </a:lnTo>
                <a:lnTo>
                  <a:pt x="1129" y="1336750"/>
                </a:lnTo>
                <a:lnTo>
                  <a:pt x="441" y="1260549"/>
                </a:lnTo>
                <a:lnTo>
                  <a:pt x="368" y="1235146"/>
                </a:lnTo>
                <a:lnTo>
                  <a:pt x="64" y="1197045"/>
                </a:lnTo>
                <a:lnTo>
                  <a:pt x="0" y="1146236"/>
                </a:lnTo>
                <a:lnTo>
                  <a:pt x="2" y="1095426"/>
                </a:lnTo>
                <a:lnTo>
                  <a:pt x="29" y="1070021"/>
                </a:lnTo>
                <a:lnTo>
                  <a:pt x="320" y="1057313"/>
                </a:lnTo>
                <a:lnTo>
                  <a:pt x="382" y="1031907"/>
                </a:lnTo>
                <a:lnTo>
                  <a:pt x="1053" y="1006489"/>
                </a:lnTo>
                <a:lnTo>
                  <a:pt x="1416" y="993780"/>
                </a:lnTo>
                <a:lnTo>
                  <a:pt x="1950" y="942960"/>
                </a:lnTo>
                <a:lnTo>
                  <a:pt x="1365" y="892161"/>
                </a:lnTo>
                <a:lnTo>
                  <a:pt x="406" y="841370"/>
                </a:lnTo>
                <a:lnTo>
                  <a:pt x="68" y="803270"/>
                </a:lnTo>
                <a:lnTo>
                  <a:pt x="602" y="752450"/>
                </a:lnTo>
                <a:lnTo>
                  <a:pt x="1494" y="701623"/>
                </a:lnTo>
                <a:lnTo>
                  <a:pt x="2478" y="638091"/>
                </a:lnTo>
                <a:lnTo>
                  <a:pt x="3913" y="587254"/>
                </a:lnTo>
                <a:lnTo>
                  <a:pt x="5416" y="536415"/>
                </a:lnTo>
                <a:lnTo>
                  <a:pt x="6851" y="485577"/>
                </a:lnTo>
                <a:lnTo>
                  <a:pt x="8083" y="434744"/>
                </a:lnTo>
                <a:lnTo>
                  <a:pt x="8974" y="383917"/>
                </a:lnTo>
                <a:lnTo>
                  <a:pt x="12613" y="371143"/>
                </a:lnTo>
                <a:lnTo>
                  <a:pt x="1169403" y="348606"/>
                </a:lnTo>
                <a:lnTo>
                  <a:pt x="1016439" y="364289"/>
                </a:lnTo>
                <a:lnTo>
                  <a:pt x="611445" y="372179"/>
                </a:lnTo>
                <a:lnTo>
                  <a:pt x="561585" y="385853"/>
                </a:lnTo>
                <a:lnTo>
                  <a:pt x="215297" y="392599"/>
                </a:lnTo>
                <a:lnTo>
                  <a:pt x="166814" y="406246"/>
                </a:lnTo>
                <a:lnTo>
                  <a:pt x="94548" y="407654"/>
                </a:lnTo>
                <a:lnTo>
                  <a:pt x="69004" y="471664"/>
                </a:lnTo>
                <a:lnTo>
                  <a:pt x="68339" y="522487"/>
                </a:lnTo>
                <a:lnTo>
                  <a:pt x="68105" y="573301"/>
                </a:lnTo>
                <a:lnTo>
                  <a:pt x="68316" y="687618"/>
                </a:lnTo>
                <a:lnTo>
                  <a:pt x="68082" y="738433"/>
                </a:lnTo>
                <a:lnTo>
                  <a:pt x="67416" y="789255"/>
                </a:lnTo>
                <a:lnTo>
                  <a:pt x="67255" y="840068"/>
                </a:lnTo>
                <a:lnTo>
                  <a:pt x="66936" y="890884"/>
                </a:lnTo>
                <a:lnTo>
                  <a:pt x="66495" y="941702"/>
                </a:lnTo>
                <a:lnTo>
                  <a:pt x="65966" y="992522"/>
                </a:lnTo>
                <a:lnTo>
                  <a:pt x="63957" y="1132288"/>
                </a:lnTo>
                <a:lnTo>
                  <a:pt x="63428" y="1183108"/>
                </a:lnTo>
                <a:lnTo>
                  <a:pt x="62987" y="1233926"/>
                </a:lnTo>
                <a:lnTo>
                  <a:pt x="62668" y="1284742"/>
                </a:lnTo>
                <a:lnTo>
                  <a:pt x="62260" y="1322857"/>
                </a:lnTo>
                <a:lnTo>
                  <a:pt x="61863" y="1348269"/>
                </a:lnTo>
                <a:lnTo>
                  <a:pt x="61549" y="1373680"/>
                </a:lnTo>
                <a:lnTo>
                  <a:pt x="61421" y="1386385"/>
                </a:lnTo>
                <a:lnTo>
                  <a:pt x="61720" y="1437189"/>
                </a:lnTo>
                <a:lnTo>
                  <a:pt x="62094" y="1487991"/>
                </a:lnTo>
                <a:lnTo>
                  <a:pt x="62543" y="1538792"/>
                </a:lnTo>
                <a:lnTo>
                  <a:pt x="63738" y="1627686"/>
                </a:lnTo>
                <a:lnTo>
                  <a:pt x="64642" y="1691180"/>
                </a:lnTo>
                <a:lnTo>
                  <a:pt x="66040" y="1780070"/>
                </a:lnTo>
                <a:lnTo>
                  <a:pt x="67504" y="1868958"/>
                </a:lnTo>
                <a:lnTo>
                  <a:pt x="69278" y="1970543"/>
                </a:lnTo>
                <a:lnTo>
                  <a:pt x="70654" y="2046731"/>
                </a:lnTo>
                <a:lnTo>
                  <a:pt x="73252" y="2186407"/>
                </a:lnTo>
                <a:lnTo>
                  <a:pt x="78965" y="2478451"/>
                </a:lnTo>
                <a:lnTo>
                  <a:pt x="82843" y="2668911"/>
                </a:lnTo>
                <a:lnTo>
                  <a:pt x="87613" y="2897462"/>
                </a:lnTo>
                <a:lnTo>
                  <a:pt x="91651" y="3087919"/>
                </a:lnTo>
                <a:lnTo>
                  <a:pt x="98853" y="3418042"/>
                </a:lnTo>
                <a:lnTo>
                  <a:pt x="104196" y="3659283"/>
                </a:lnTo>
                <a:lnTo>
                  <a:pt x="110790" y="3951310"/>
                </a:lnTo>
                <a:lnTo>
                  <a:pt x="117490" y="4243335"/>
                </a:lnTo>
                <a:lnTo>
                  <a:pt x="124281" y="4535358"/>
                </a:lnTo>
                <a:lnTo>
                  <a:pt x="130895" y="4814683"/>
                </a:lnTo>
                <a:lnTo>
                  <a:pt x="137937" y="5106701"/>
                </a:lnTo>
                <a:lnTo>
                  <a:pt x="144784" y="5386020"/>
                </a:lnTo>
                <a:lnTo>
                  <a:pt x="149505" y="5576465"/>
                </a:lnTo>
                <a:lnTo>
                  <a:pt x="155323" y="5804995"/>
                </a:lnTo>
                <a:lnTo>
                  <a:pt x="162313" y="6071609"/>
                </a:lnTo>
                <a:lnTo>
                  <a:pt x="164405" y="6147783"/>
                </a:lnTo>
                <a:lnTo>
                  <a:pt x="168051" y="6274736"/>
                </a:lnTo>
                <a:lnTo>
                  <a:pt x="169600" y="6325515"/>
                </a:lnTo>
                <a:lnTo>
                  <a:pt x="170883" y="6363597"/>
                </a:lnTo>
                <a:lnTo>
                  <a:pt x="171639" y="6388988"/>
                </a:lnTo>
                <a:lnTo>
                  <a:pt x="173131" y="6427066"/>
                </a:lnTo>
                <a:lnTo>
                  <a:pt x="173367" y="6427061"/>
                </a:lnTo>
                <a:lnTo>
                  <a:pt x="177201" y="6617523"/>
                </a:lnTo>
                <a:lnTo>
                  <a:pt x="178843" y="6693705"/>
                </a:lnTo>
                <a:lnTo>
                  <a:pt x="180038" y="6744491"/>
                </a:lnTo>
                <a:lnTo>
                  <a:pt x="181313" y="6795276"/>
                </a:lnTo>
                <a:lnTo>
                  <a:pt x="182683" y="6846059"/>
                </a:lnTo>
                <a:lnTo>
                  <a:pt x="184160" y="6896840"/>
                </a:lnTo>
                <a:lnTo>
                  <a:pt x="185759" y="6947619"/>
                </a:lnTo>
                <a:lnTo>
                  <a:pt x="187493" y="6998394"/>
                </a:lnTo>
                <a:lnTo>
                  <a:pt x="189376" y="7049167"/>
                </a:lnTo>
                <a:lnTo>
                  <a:pt x="190632" y="7099953"/>
                </a:lnTo>
                <a:lnTo>
                  <a:pt x="192336" y="7150729"/>
                </a:lnTo>
                <a:lnTo>
                  <a:pt x="194359" y="7201499"/>
                </a:lnTo>
                <a:lnTo>
                  <a:pt x="196575" y="7252266"/>
                </a:lnTo>
                <a:lnTo>
                  <a:pt x="198855" y="7303031"/>
                </a:lnTo>
                <a:lnTo>
                  <a:pt x="201071" y="7353797"/>
                </a:lnTo>
                <a:lnTo>
                  <a:pt x="203094" y="7404568"/>
                </a:lnTo>
                <a:lnTo>
                  <a:pt x="204798" y="7455344"/>
                </a:lnTo>
                <a:lnTo>
                  <a:pt x="206055" y="7506129"/>
                </a:lnTo>
                <a:lnTo>
                  <a:pt x="208671" y="7645805"/>
                </a:lnTo>
                <a:lnTo>
                  <a:pt x="209517" y="7696598"/>
                </a:lnTo>
                <a:lnTo>
                  <a:pt x="209894" y="7721995"/>
                </a:lnTo>
                <a:lnTo>
                  <a:pt x="7995102" y="7722730"/>
                </a:lnTo>
                <a:close/>
              </a:path>
              <a:path w="15192375" h="7723505">
                <a:moveTo>
                  <a:pt x="15133305" y="7723403"/>
                </a:moveTo>
                <a:lnTo>
                  <a:pt x="7995102" y="7722730"/>
                </a:lnTo>
                <a:lnTo>
                  <a:pt x="15133309" y="7722259"/>
                </a:lnTo>
                <a:lnTo>
                  <a:pt x="15133305" y="7723403"/>
                </a:lnTo>
                <a:close/>
              </a:path>
            </a:pathLst>
          </a:custGeom>
          <a:solidFill>
            <a:srgbClr val="373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799361" y="0"/>
            <a:ext cx="15212694" cy="1808480"/>
          </a:xfrm>
          <a:custGeom>
            <a:avLst/>
            <a:gdLst/>
            <a:ahLst/>
            <a:cxnLst/>
            <a:rect l="l" t="t" r="r" b="b"/>
            <a:pathLst>
              <a:path w="15212694" h="1808480">
                <a:moveTo>
                  <a:pt x="15212606" y="1808484"/>
                </a:moveTo>
                <a:lnTo>
                  <a:pt x="0" y="1443876"/>
                </a:lnTo>
                <a:lnTo>
                  <a:pt x="32396" y="0"/>
                </a:lnTo>
                <a:lnTo>
                  <a:pt x="15208092" y="0"/>
                </a:lnTo>
                <a:lnTo>
                  <a:pt x="15212606" y="18084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779029" y="0"/>
            <a:ext cx="15284450" cy="1841500"/>
          </a:xfrm>
          <a:custGeom>
            <a:avLst/>
            <a:gdLst/>
            <a:ahLst/>
            <a:cxnLst/>
            <a:rect l="l" t="t" r="r" b="b"/>
            <a:pathLst>
              <a:path w="15284450" h="1841500">
                <a:moveTo>
                  <a:pt x="8273473" y="6176"/>
                </a:moveTo>
                <a:lnTo>
                  <a:pt x="15198032" y="10229"/>
                </a:lnTo>
                <a:lnTo>
                  <a:pt x="15198045" y="11359"/>
                </a:lnTo>
                <a:lnTo>
                  <a:pt x="8273473" y="6176"/>
                </a:lnTo>
                <a:close/>
              </a:path>
              <a:path w="15284450" h="1841500">
                <a:moveTo>
                  <a:pt x="15272828" y="1790355"/>
                </a:moveTo>
                <a:lnTo>
                  <a:pt x="15206428" y="1788865"/>
                </a:lnTo>
                <a:lnTo>
                  <a:pt x="15210135" y="1750839"/>
                </a:lnTo>
                <a:lnTo>
                  <a:pt x="15213194" y="1725501"/>
                </a:lnTo>
                <a:lnTo>
                  <a:pt x="15215809" y="1687450"/>
                </a:lnTo>
                <a:lnTo>
                  <a:pt x="15217046" y="1662072"/>
                </a:lnTo>
                <a:lnTo>
                  <a:pt x="15216171" y="1598536"/>
                </a:lnTo>
                <a:lnTo>
                  <a:pt x="15215197" y="1547701"/>
                </a:lnTo>
                <a:lnTo>
                  <a:pt x="15214596" y="1496875"/>
                </a:lnTo>
                <a:lnTo>
                  <a:pt x="15214839" y="1433364"/>
                </a:lnTo>
                <a:lnTo>
                  <a:pt x="15215544" y="1382567"/>
                </a:lnTo>
                <a:lnTo>
                  <a:pt x="15217267" y="1357200"/>
                </a:lnTo>
                <a:lnTo>
                  <a:pt x="15222455" y="1293800"/>
                </a:lnTo>
                <a:lnTo>
                  <a:pt x="15222180" y="1230278"/>
                </a:lnTo>
                <a:lnTo>
                  <a:pt x="15221274" y="1192148"/>
                </a:lnTo>
                <a:lnTo>
                  <a:pt x="15219355" y="1166699"/>
                </a:lnTo>
                <a:lnTo>
                  <a:pt x="15217071" y="1141241"/>
                </a:lnTo>
                <a:lnTo>
                  <a:pt x="15215553" y="1128504"/>
                </a:lnTo>
                <a:lnTo>
                  <a:pt x="15214175" y="1103066"/>
                </a:lnTo>
                <a:lnTo>
                  <a:pt x="15212672" y="1077626"/>
                </a:lnTo>
                <a:lnTo>
                  <a:pt x="15211343" y="1039487"/>
                </a:lnTo>
                <a:lnTo>
                  <a:pt x="15210205" y="988649"/>
                </a:lnTo>
                <a:lnTo>
                  <a:pt x="15208705" y="950505"/>
                </a:lnTo>
                <a:lnTo>
                  <a:pt x="15207715" y="886967"/>
                </a:lnTo>
                <a:lnTo>
                  <a:pt x="15206681" y="823428"/>
                </a:lnTo>
                <a:lnTo>
                  <a:pt x="15203481" y="632808"/>
                </a:lnTo>
                <a:lnTo>
                  <a:pt x="15202723" y="556572"/>
                </a:lnTo>
                <a:lnTo>
                  <a:pt x="15202003" y="480337"/>
                </a:lnTo>
                <a:lnTo>
                  <a:pt x="15201054" y="416799"/>
                </a:lnTo>
                <a:lnTo>
                  <a:pt x="15200463" y="340567"/>
                </a:lnTo>
                <a:lnTo>
                  <a:pt x="15199960" y="264336"/>
                </a:lnTo>
                <a:lnTo>
                  <a:pt x="15199277" y="200805"/>
                </a:lnTo>
                <a:lnTo>
                  <a:pt x="15199002" y="124580"/>
                </a:lnTo>
                <a:lnTo>
                  <a:pt x="15198580" y="61054"/>
                </a:lnTo>
                <a:lnTo>
                  <a:pt x="15198045" y="11359"/>
                </a:lnTo>
                <a:lnTo>
                  <a:pt x="15250101" y="11398"/>
                </a:lnTo>
                <a:lnTo>
                  <a:pt x="15250571" y="36814"/>
                </a:lnTo>
                <a:lnTo>
                  <a:pt x="15251222" y="100345"/>
                </a:lnTo>
                <a:lnTo>
                  <a:pt x="15251748" y="176576"/>
                </a:lnTo>
                <a:lnTo>
                  <a:pt x="15252700" y="240113"/>
                </a:lnTo>
                <a:lnTo>
                  <a:pt x="15253493" y="316350"/>
                </a:lnTo>
                <a:lnTo>
                  <a:pt x="15254676" y="379893"/>
                </a:lnTo>
                <a:lnTo>
                  <a:pt x="15255664" y="456134"/>
                </a:lnTo>
                <a:lnTo>
                  <a:pt x="15256723" y="532377"/>
                </a:lnTo>
                <a:lnTo>
                  <a:pt x="15257835" y="608621"/>
                </a:lnTo>
                <a:lnTo>
                  <a:pt x="15259267" y="672169"/>
                </a:lnTo>
                <a:lnTo>
                  <a:pt x="15260432" y="748415"/>
                </a:lnTo>
                <a:lnTo>
                  <a:pt x="15261883" y="811963"/>
                </a:lnTo>
                <a:lnTo>
                  <a:pt x="15263600" y="862815"/>
                </a:lnTo>
                <a:lnTo>
                  <a:pt x="15264997" y="926362"/>
                </a:lnTo>
                <a:lnTo>
                  <a:pt x="15266625" y="977211"/>
                </a:lnTo>
                <a:lnTo>
                  <a:pt x="15268467" y="1015362"/>
                </a:lnTo>
                <a:lnTo>
                  <a:pt x="15270221" y="1053511"/>
                </a:lnTo>
                <a:lnTo>
                  <a:pt x="15272153" y="1078961"/>
                </a:lnTo>
                <a:lnTo>
                  <a:pt x="15273960" y="1104408"/>
                </a:lnTo>
                <a:lnTo>
                  <a:pt x="15275910" y="1117155"/>
                </a:lnTo>
                <a:lnTo>
                  <a:pt x="15282091" y="1168106"/>
                </a:lnTo>
                <a:lnTo>
                  <a:pt x="15284278" y="1218968"/>
                </a:lnTo>
                <a:lnTo>
                  <a:pt x="15283660" y="1269767"/>
                </a:lnTo>
                <a:lnTo>
                  <a:pt x="15281709" y="1307833"/>
                </a:lnTo>
                <a:lnTo>
                  <a:pt x="15279041" y="1358586"/>
                </a:lnTo>
                <a:lnTo>
                  <a:pt x="15277128" y="1409356"/>
                </a:lnTo>
                <a:lnTo>
                  <a:pt x="15276424" y="1460153"/>
                </a:lnTo>
                <a:lnTo>
                  <a:pt x="15276465" y="1510966"/>
                </a:lnTo>
                <a:lnTo>
                  <a:pt x="15277066" y="1561793"/>
                </a:lnTo>
                <a:lnTo>
                  <a:pt x="15277671" y="1574509"/>
                </a:lnTo>
                <a:lnTo>
                  <a:pt x="15272828" y="1790355"/>
                </a:lnTo>
                <a:close/>
              </a:path>
              <a:path w="15284450" h="1841500">
                <a:moveTo>
                  <a:pt x="15271689" y="1841142"/>
                </a:moveTo>
                <a:lnTo>
                  <a:pt x="13076234" y="1791883"/>
                </a:lnTo>
                <a:lnTo>
                  <a:pt x="13026049" y="1778054"/>
                </a:lnTo>
                <a:lnTo>
                  <a:pt x="11807400" y="1750711"/>
                </a:lnTo>
                <a:lnTo>
                  <a:pt x="11756854" y="1736874"/>
                </a:lnTo>
                <a:lnTo>
                  <a:pt x="11348165" y="1727704"/>
                </a:lnTo>
                <a:lnTo>
                  <a:pt x="10707933" y="1700636"/>
                </a:lnTo>
                <a:lnTo>
                  <a:pt x="17718" y="1460782"/>
                </a:lnTo>
                <a:lnTo>
                  <a:pt x="5439" y="1447803"/>
                </a:lnTo>
                <a:lnTo>
                  <a:pt x="0" y="1422275"/>
                </a:lnTo>
                <a:lnTo>
                  <a:pt x="1923" y="1409615"/>
                </a:lnTo>
                <a:lnTo>
                  <a:pt x="17187" y="1346441"/>
                </a:lnTo>
                <a:lnTo>
                  <a:pt x="21968" y="1295735"/>
                </a:lnTo>
                <a:lnTo>
                  <a:pt x="20637" y="1257596"/>
                </a:lnTo>
                <a:lnTo>
                  <a:pt x="17565" y="1232121"/>
                </a:lnTo>
                <a:lnTo>
                  <a:pt x="15628" y="1181264"/>
                </a:lnTo>
                <a:lnTo>
                  <a:pt x="12945" y="1130391"/>
                </a:lnTo>
                <a:lnTo>
                  <a:pt x="10635" y="1079527"/>
                </a:lnTo>
                <a:lnTo>
                  <a:pt x="10102" y="1015999"/>
                </a:lnTo>
                <a:lnTo>
                  <a:pt x="11894" y="965226"/>
                </a:lnTo>
                <a:lnTo>
                  <a:pt x="11404" y="952512"/>
                </a:lnTo>
                <a:lnTo>
                  <a:pt x="10875" y="939797"/>
                </a:lnTo>
                <a:lnTo>
                  <a:pt x="10887" y="901688"/>
                </a:lnTo>
                <a:lnTo>
                  <a:pt x="10593" y="876275"/>
                </a:lnTo>
                <a:lnTo>
                  <a:pt x="10573" y="838165"/>
                </a:lnTo>
                <a:lnTo>
                  <a:pt x="11107" y="736551"/>
                </a:lnTo>
                <a:lnTo>
                  <a:pt x="11395" y="685745"/>
                </a:lnTo>
                <a:lnTo>
                  <a:pt x="11995" y="622242"/>
                </a:lnTo>
                <a:lnTo>
                  <a:pt x="12631" y="558741"/>
                </a:lnTo>
                <a:lnTo>
                  <a:pt x="13312" y="495240"/>
                </a:lnTo>
                <a:lnTo>
                  <a:pt x="14048" y="431740"/>
                </a:lnTo>
                <a:lnTo>
                  <a:pt x="14848" y="368242"/>
                </a:lnTo>
                <a:lnTo>
                  <a:pt x="16963" y="228555"/>
                </a:lnTo>
                <a:lnTo>
                  <a:pt x="18519" y="139667"/>
                </a:lnTo>
                <a:lnTo>
                  <a:pt x="21527" y="0"/>
                </a:lnTo>
                <a:lnTo>
                  <a:pt x="8273473" y="6176"/>
                </a:lnTo>
                <a:lnTo>
                  <a:pt x="83113" y="1381"/>
                </a:lnTo>
                <a:lnTo>
                  <a:pt x="82909" y="14080"/>
                </a:lnTo>
                <a:lnTo>
                  <a:pt x="81842" y="90275"/>
                </a:lnTo>
                <a:lnTo>
                  <a:pt x="80893" y="166473"/>
                </a:lnTo>
                <a:lnTo>
                  <a:pt x="80046" y="242673"/>
                </a:lnTo>
                <a:lnTo>
                  <a:pt x="79573" y="306179"/>
                </a:lnTo>
                <a:lnTo>
                  <a:pt x="78890" y="382382"/>
                </a:lnTo>
                <a:lnTo>
                  <a:pt x="78267" y="458588"/>
                </a:lnTo>
                <a:lnTo>
                  <a:pt x="77976" y="522097"/>
                </a:lnTo>
                <a:lnTo>
                  <a:pt x="77474" y="649118"/>
                </a:lnTo>
                <a:lnTo>
                  <a:pt x="77556" y="750745"/>
                </a:lnTo>
                <a:lnTo>
                  <a:pt x="77567" y="801558"/>
                </a:lnTo>
                <a:lnTo>
                  <a:pt x="77824" y="839674"/>
                </a:lnTo>
                <a:lnTo>
                  <a:pt x="78312" y="865091"/>
                </a:lnTo>
                <a:lnTo>
                  <a:pt x="79018" y="877810"/>
                </a:lnTo>
                <a:lnTo>
                  <a:pt x="79642" y="890527"/>
                </a:lnTo>
                <a:lnTo>
                  <a:pt x="78563" y="941316"/>
                </a:lnTo>
                <a:lnTo>
                  <a:pt x="78133" y="979416"/>
                </a:lnTo>
                <a:lnTo>
                  <a:pt x="78432" y="1017532"/>
                </a:lnTo>
                <a:lnTo>
                  <a:pt x="79538" y="1068370"/>
                </a:lnTo>
                <a:lnTo>
                  <a:pt x="80182" y="1093790"/>
                </a:lnTo>
                <a:lnTo>
                  <a:pt x="84099" y="1157394"/>
                </a:lnTo>
                <a:lnTo>
                  <a:pt x="84743" y="1182815"/>
                </a:lnTo>
                <a:lnTo>
                  <a:pt x="83828" y="1220904"/>
                </a:lnTo>
                <a:lnTo>
                  <a:pt x="82833" y="1246288"/>
                </a:lnTo>
                <a:lnTo>
                  <a:pt x="80825" y="1284353"/>
                </a:lnTo>
                <a:lnTo>
                  <a:pt x="77725" y="1322393"/>
                </a:lnTo>
                <a:lnTo>
                  <a:pt x="77155" y="1347786"/>
                </a:lnTo>
                <a:lnTo>
                  <a:pt x="78831" y="1373230"/>
                </a:lnTo>
                <a:lnTo>
                  <a:pt x="85527" y="1386084"/>
                </a:lnTo>
                <a:lnTo>
                  <a:pt x="97320" y="1399052"/>
                </a:lnTo>
                <a:lnTo>
                  <a:pt x="1370652" y="1427621"/>
                </a:lnTo>
                <a:lnTo>
                  <a:pt x="1420508" y="1441443"/>
                </a:lnTo>
                <a:lnTo>
                  <a:pt x="2672966" y="1469544"/>
                </a:lnTo>
                <a:lnTo>
                  <a:pt x="2821605" y="1485582"/>
                </a:lnTo>
                <a:lnTo>
                  <a:pt x="13421930" y="1723420"/>
                </a:lnTo>
                <a:lnTo>
                  <a:pt x="13472213" y="1737252"/>
                </a:lnTo>
                <a:lnTo>
                  <a:pt x="14031394" y="1749798"/>
                </a:lnTo>
                <a:lnTo>
                  <a:pt x="14081944" y="1763635"/>
                </a:lnTo>
                <a:lnTo>
                  <a:pt x="15272828" y="1790355"/>
                </a:lnTo>
                <a:lnTo>
                  <a:pt x="15271689" y="1841142"/>
                </a:lnTo>
                <a:close/>
              </a:path>
              <a:path w="15284450" h="1841500">
                <a:moveTo>
                  <a:pt x="12663424" y="1706402"/>
                </a:moveTo>
                <a:lnTo>
                  <a:pt x="4784738" y="1529629"/>
                </a:lnTo>
                <a:lnTo>
                  <a:pt x="5246498" y="1527286"/>
                </a:lnTo>
                <a:lnTo>
                  <a:pt x="8300175" y="1583098"/>
                </a:lnTo>
                <a:lnTo>
                  <a:pt x="10996515" y="1643595"/>
                </a:lnTo>
                <a:lnTo>
                  <a:pt x="11047553" y="1657444"/>
                </a:lnTo>
                <a:lnTo>
                  <a:pt x="12613142" y="1692570"/>
                </a:lnTo>
                <a:lnTo>
                  <a:pt x="12663424" y="1706402"/>
                </a:lnTo>
                <a:close/>
              </a:path>
              <a:path w="15284450" h="1841500">
                <a:moveTo>
                  <a:pt x="3848147" y="1508615"/>
                </a:moveTo>
                <a:lnTo>
                  <a:pt x="3538564" y="1501669"/>
                </a:lnTo>
                <a:lnTo>
                  <a:pt x="3590446" y="1490130"/>
                </a:lnTo>
                <a:lnTo>
                  <a:pt x="3796834" y="1494760"/>
                </a:lnTo>
                <a:lnTo>
                  <a:pt x="3848147" y="1508615"/>
                </a:lnTo>
                <a:close/>
              </a:path>
              <a:path w="15284450" h="1841500">
                <a:moveTo>
                  <a:pt x="4787158" y="1593199"/>
                </a:moveTo>
                <a:lnTo>
                  <a:pt x="1870611" y="1527761"/>
                </a:lnTo>
                <a:lnTo>
                  <a:pt x="1499616" y="1506734"/>
                </a:lnTo>
                <a:lnTo>
                  <a:pt x="777866" y="1490540"/>
                </a:lnTo>
                <a:lnTo>
                  <a:pt x="675835" y="1475548"/>
                </a:lnTo>
                <a:lnTo>
                  <a:pt x="7739160" y="1634026"/>
                </a:lnTo>
                <a:lnTo>
                  <a:pt x="4787158" y="1593199"/>
                </a:lnTo>
                <a:close/>
              </a:path>
              <a:path w="15284450" h="1841500">
                <a:moveTo>
                  <a:pt x="10437568" y="1707273"/>
                </a:moveTo>
                <a:lnTo>
                  <a:pt x="10216386" y="1702311"/>
                </a:lnTo>
                <a:lnTo>
                  <a:pt x="10173273" y="1688640"/>
                </a:lnTo>
                <a:lnTo>
                  <a:pt x="10491454" y="1695779"/>
                </a:lnTo>
                <a:lnTo>
                  <a:pt x="10437568" y="1707273"/>
                </a:lnTo>
                <a:close/>
              </a:path>
            </a:pathLst>
          </a:custGeom>
          <a:solidFill>
            <a:srgbClr val="373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825281" y="0"/>
            <a:ext cx="14993619" cy="0"/>
          </a:xfrm>
          <a:custGeom>
            <a:avLst/>
            <a:gdLst/>
            <a:ahLst/>
            <a:cxnLst/>
            <a:rect l="l" t="t" r="r" b="b"/>
            <a:pathLst>
              <a:path w="14993619">
                <a:moveTo>
                  <a:pt x="0" y="0"/>
                </a:moveTo>
                <a:lnTo>
                  <a:pt x="1499320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781295" y="423"/>
            <a:ext cx="15074900" cy="1906905"/>
          </a:xfrm>
          <a:custGeom>
            <a:avLst/>
            <a:gdLst/>
            <a:ahLst/>
            <a:cxnLst/>
            <a:rect l="l" t="t" r="r" b="b"/>
            <a:pathLst>
              <a:path w="15074900" h="1906905">
                <a:moveTo>
                  <a:pt x="2213514" y="1894330"/>
                </a:moveTo>
                <a:lnTo>
                  <a:pt x="5706707" y="1876991"/>
                </a:lnTo>
                <a:lnTo>
                  <a:pt x="5607513" y="1890183"/>
                </a:lnTo>
                <a:lnTo>
                  <a:pt x="2364962" y="1906278"/>
                </a:lnTo>
                <a:lnTo>
                  <a:pt x="2213514" y="1894330"/>
                </a:lnTo>
                <a:close/>
              </a:path>
              <a:path w="15074900" h="1906905">
                <a:moveTo>
                  <a:pt x="1152997" y="1886894"/>
                </a:moveTo>
                <a:lnTo>
                  <a:pt x="11735459" y="1834365"/>
                </a:lnTo>
                <a:lnTo>
                  <a:pt x="9925285" y="1856051"/>
                </a:lnTo>
                <a:lnTo>
                  <a:pt x="1204635" y="1899338"/>
                </a:lnTo>
                <a:lnTo>
                  <a:pt x="1152997" y="1886894"/>
                </a:lnTo>
                <a:close/>
              </a:path>
              <a:path w="15074900" h="1906905">
                <a:moveTo>
                  <a:pt x="740335" y="1876242"/>
                </a:moveTo>
                <a:lnTo>
                  <a:pt x="12981915" y="1815478"/>
                </a:lnTo>
                <a:lnTo>
                  <a:pt x="12932583" y="1828423"/>
                </a:lnTo>
                <a:lnTo>
                  <a:pt x="791973" y="1888686"/>
                </a:lnTo>
                <a:lnTo>
                  <a:pt x="740335" y="1876242"/>
                </a:lnTo>
                <a:close/>
              </a:path>
              <a:path w="15074900" h="1906905">
                <a:moveTo>
                  <a:pt x="188675" y="1866280"/>
                </a:moveTo>
                <a:lnTo>
                  <a:pt x="13478751" y="1800312"/>
                </a:lnTo>
                <a:lnTo>
                  <a:pt x="13327101" y="1813765"/>
                </a:lnTo>
                <a:lnTo>
                  <a:pt x="232151" y="1878764"/>
                </a:lnTo>
                <a:lnTo>
                  <a:pt x="188675" y="1866280"/>
                </a:lnTo>
                <a:close/>
              </a:path>
              <a:path w="15074900" h="1906905">
                <a:moveTo>
                  <a:pt x="0" y="294"/>
                </a:moveTo>
                <a:lnTo>
                  <a:pt x="59243" y="299"/>
                </a:lnTo>
                <a:lnTo>
                  <a:pt x="61301" y="50790"/>
                </a:lnTo>
                <a:lnTo>
                  <a:pt x="63605" y="88879"/>
                </a:lnTo>
                <a:lnTo>
                  <a:pt x="65599" y="139670"/>
                </a:lnTo>
                <a:lnTo>
                  <a:pt x="67033" y="190463"/>
                </a:lnTo>
                <a:lnTo>
                  <a:pt x="67657" y="228560"/>
                </a:lnTo>
                <a:lnTo>
                  <a:pt x="66629" y="253966"/>
                </a:lnTo>
                <a:lnTo>
                  <a:pt x="64508" y="279377"/>
                </a:lnTo>
                <a:lnTo>
                  <a:pt x="63179" y="317484"/>
                </a:lnTo>
                <a:lnTo>
                  <a:pt x="64337" y="342878"/>
                </a:lnTo>
                <a:lnTo>
                  <a:pt x="65131" y="368275"/>
                </a:lnTo>
                <a:lnTo>
                  <a:pt x="67019" y="393666"/>
                </a:lnTo>
                <a:lnTo>
                  <a:pt x="69635" y="419053"/>
                </a:lnTo>
                <a:lnTo>
                  <a:pt x="72615" y="444439"/>
                </a:lnTo>
                <a:lnTo>
                  <a:pt x="74812" y="457128"/>
                </a:lnTo>
                <a:lnTo>
                  <a:pt x="77202" y="469816"/>
                </a:lnTo>
                <a:lnTo>
                  <a:pt x="79886" y="507903"/>
                </a:lnTo>
                <a:lnTo>
                  <a:pt x="82709" y="545990"/>
                </a:lnTo>
                <a:lnTo>
                  <a:pt x="85708" y="596775"/>
                </a:lnTo>
                <a:lnTo>
                  <a:pt x="88794" y="647561"/>
                </a:lnTo>
                <a:lnTo>
                  <a:pt x="92002" y="711046"/>
                </a:lnTo>
                <a:lnTo>
                  <a:pt x="98489" y="838015"/>
                </a:lnTo>
                <a:lnTo>
                  <a:pt x="101777" y="914200"/>
                </a:lnTo>
                <a:lnTo>
                  <a:pt x="104955" y="977685"/>
                </a:lnTo>
                <a:lnTo>
                  <a:pt x="108120" y="1053870"/>
                </a:lnTo>
                <a:lnTo>
                  <a:pt x="111184" y="1130056"/>
                </a:lnTo>
                <a:lnTo>
                  <a:pt x="114057" y="1193542"/>
                </a:lnTo>
                <a:lnTo>
                  <a:pt x="116837" y="1269729"/>
                </a:lnTo>
                <a:lnTo>
                  <a:pt x="119373" y="1333217"/>
                </a:lnTo>
                <a:lnTo>
                  <a:pt x="121636" y="1384007"/>
                </a:lnTo>
                <a:lnTo>
                  <a:pt x="123726" y="1447497"/>
                </a:lnTo>
                <a:lnTo>
                  <a:pt x="125428" y="1485589"/>
                </a:lnTo>
                <a:lnTo>
                  <a:pt x="126904" y="1536383"/>
                </a:lnTo>
                <a:lnTo>
                  <a:pt x="127937" y="1561778"/>
                </a:lnTo>
                <a:lnTo>
                  <a:pt x="128627" y="1587175"/>
                </a:lnTo>
                <a:lnTo>
                  <a:pt x="128883" y="1599873"/>
                </a:lnTo>
                <a:lnTo>
                  <a:pt x="134840" y="1625244"/>
                </a:lnTo>
                <a:lnTo>
                  <a:pt x="146880" y="1701385"/>
                </a:lnTo>
                <a:lnTo>
                  <a:pt x="152837" y="1726756"/>
                </a:lnTo>
                <a:lnTo>
                  <a:pt x="157534" y="1764833"/>
                </a:lnTo>
                <a:lnTo>
                  <a:pt x="171665" y="1777463"/>
                </a:lnTo>
                <a:lnTo>
                  <a:pt x="204915" y="1789998"/>
                </a:lnTo>
                <a:lnTo>
                  <a:pt x="313542" y="1789459"/>
                </a:lnTo>
                <a:lnTo>
                  <a:pt x="335890" y="1802048"/>
                </a:lnTo>
                <a:lnTo>
                  <a:pt x="458186" y="1801441"/>
                </a:lnTo>
                <a:lnTo>
                  <a:pt x="655717" y="1813161"/>
                </a:lnTo>
                <a:lnTo>
                  <a:pt x="903996" y="1811929"/>
                </a:lnTo>
                <a:lnTo>
                  <a:pt x="953666" y="1824382"/>
                </a:lnTo>
                <a:lnTo>
                  <a:pt x="1504094" y="1821650"/>
                </a:lnTo>
                <a:lnTo>
                  <a:pt x="1606438" y="1833842"/>
                </a:lnTo>
                <a:lnTo>
                  <a:pt x="2529919" y="1829258"/>
                </a:lnTo>
                <a:lnTo>
                  <a:pt x="2991493" y="1839667"/>
                </a:lnTo>
                <a:lnTo>
                  <a:pt x="13888532" y="1785578"/>
                </a:lnTo>
                <a:lnTo>
                  <a:pt x="13734373" y="1799043"/>
                </a:lnTo>
                <a:lnTo>
                  <a:pt x="130159" y="1866570"/>
                </a:lnTo>
                <a:lnTo>
                  <a:pt x="106822" y="1853986"/>
                </a:lnTo>
                <a:lnTo>
                  <a:pt x="104388" y="1828598"/>
                </a:lnTo>
                <a:lnTo>
                  <a:pt x="100977" y="1777814"/>
                </a:lnTo>
                <a:lnTo>
                  <a:pt x="98543" y="1752426"/>
                </a:lnTo>
                <a:lnTo>
                  <a:pt x="93131" y="1714352"/>
                </a:lnTo>
                <a:lnTo>
                  <a:pt x="88511" y="1688975"/>
                </a:lnTo>
                <a:lnTo>
                  <a:pt x="83827" y="1650898"/>
                </a:lnTo>
                <a:lnTo>
                  <a:pt x="78477" y="1625524"/>
                </a:lnTo>
                <a:lnTo>
                  <a:pt x="78199" y="1612825"/>
                </a:lnTo>
                <a:lnTo>
                  <a:pt x="77445" y="1587429"/>
                </a:lnTo>
                <a:lnTo>
                  <a:pt x="76308" y="1562034"/>
                </a:lnTo>
                <a:lnTo>
                  <a:pt x="74690" y="1511241"/>
                </a:lnTo>
                <a:lnTo>
                  <a:pt x="72809" y="1473150"/>
                </a:lnTo>
                <a:lnTo>
                  <a:pt x="70505" y="1409661"/>
                </a:lnTo>
                <a:lnTo>
                  <a:pt x="67996" y="1358873"/>
                </a:lnTo>
                <a:lnTo>
                  <a:pt x="65121" y="1282686"/>
                </a:lnTo>
                <a:lnTo>
                  <a:pt x="62098" y="1219200"/>
                </a:lnTo>
                <a:lnTo>
                  <a:pt x="58830" y="1143016"/>
                </a:lnTo>
                <a:lnTo>
                  <a:pt x="55472" y="1079531"/>
                </a:lnTo>
                <a:lnTo>
                  <a:pt x="51926" y="1003348"/>
                </a:lnTo>
                <a:lnTo>
                  <a:pt x="48285" y="927165"/>
                </a:lnTo>
                <a:lnTo>
                  <a:pt x="44639" y="863683"/>
                </a:lnTo>
                <a:lnTo>
                  <a:pt x="40892" y="787500"/>
                </a:lnTo>
                <a:lnTo>
                  <a:pt x="37198" y="724018"/>
                </a:lnTo>
                <a:lnTo>
                  <a:pt x="33587" y="673235"/>
                </a:lnTo>
                <a:lnTo>
                  <a:pt x="29960" y="609752"/>
                </a:lnTo>
                <a:lnTo>
                  <a:pt x="26473" y="558969"/>
                </a:lnTo>
                <a:lnTo>
                  <a:pt x="23155" y="520885"/>
                </a:lnTo>
                <a:lnTo>
                  <a:pt x="20034" y="495500"/>
                </a:lnTo>
                <a:lnTo>
                  <a:pt x="17076" y="470115"/>
                </a:lnTo>
                <a:lnTo>
                  <a:pt x="14372" y="457428"/>
                </a:lnTo>
                <a:lnTo>
                  <a:pt x="5848" y="406669"/>
                </a:lnTo>
                <a:lnTo>
                  <a:pt x="2736" y="355884"/>
                </a:lnTo>
                <a:lnTo>
                  <a:pt x="2981" y="305082"/>
                </a:lnTo>
                <a:lnTo>
                  <a:pt x="4533" y="254274"/>
                </a:lnTo>
                <a:lnTo>
                  <a:pt x="5401" y="216169"/>
                </a:lnTo>
                <a:lnTo>
                  <a:pt x="4418" y="152673"/>
                </a:lnTo>
                <a:lnTo>
                  <a:pt x="2404" y="101883"/>
                </a:lnTo>
                <a:lnTo>
                  <a:pt x="315" y="63793"/>
                </a:lnTo>
                <a:lnTo>
                  <a:pt x="0" y="294"/>
                </a:lnTo>
                <a:close/>
              </a:path>
              <a:path w="15074900" h="1906905">
                <a:moveTo>
                  <a:pt x="6091774" y="1811578"/>
                </a:moveTo>
                <a:lnTo>
                  <a:pt x="14293277" y="1770869"/>
                </a:lnTo>
                <a:lnTo>
                  <a:pt x="14243133" y="1783818"/>
                </a:lnTo>
                <a:lnTo>
                  <a:pt x="5699402" y="1826226"/>
                </a:lnTo>
                <a:lnTo>
                  <a:pt x="6091774" y="1811578"/>
                </a:lnTo>
                <a:close/>
              </a:path>
              <a:path w="15074900" h="1906905">
                <a:moveTo>
                  <a:pt x="12331349" y="1767907"/>
                </a:moveTo>
                <a:lnTo>
                  <a:pt x="14692787" y="1756185"/>
                </a:lnTo>
                <a:lnTo>
                  <a:pt x="14643011" y="1769133"/>
                </a:lnTo>
                <a:lnTo>
                  <a:pt x="12279975" y="1780862"/>
                </a:lnTo>
                <a:lnTo>
                  <a:pt x="12331349" y="1767907"/>
                </a:lnTo>
                <a:close/>
              </a:path>
              <a:path w="15074900" h="1906905">
                <a:moveTo>
                  <a:pt x="11194364" y="1773551"/>
                </a:moveTo>
                <a:lnTo>
                  <a:pt x="11456915" y="1772247"/>
                </a:lnTo>
                <a:lnTo>
                  <a:pt x="11559853" y="1784436"/>
                </a:lnTo>
                <a:lnTo>
                  <a:pt x="9148745" y="1796405"/>
                </a:lnTo>
                <a:lnTo>
                  <a:pt x="11194364" y="1773551"/>
                </a:lnTo>
                <a:close/>
              </a:path>
              <a:path w="15074900" h="1906905">
                <a:moveTo>
                  <a:pt x="12899282" y="1752388"/>
                </a:moveTo>
                <a:lnTo>
                  <a:pt x="14933297" y="1742291"/>
                </a:lnTo>
                <a:lnTo>
                  <a:pt x="14886428" y="1755224"/>
                </a:lnTo>
                <a:lnTo>
                  <a:pt x="12845722" y="1765354"/>
                </a:lnTo>
                <a:lnTo>
                  <a:pt x="12899282" y="1752388"/>
                </a:lnTo>
                <a:close/>
              </a:path>
              <a:path w="15074900" h="1906905">
                <a:moveTo>
                  <a:pt x="13525943" y="1736577"/>
                </a:moveTo>
                <a:lnTo>
                  <a:pt x="15038002" y="1729072"/>
                </a:lnTo>
                <a:lnTo>
                  <a:pt x="15007945" y="1741921"/>
                </a:lnTo>
                <a:lnTo>
                  <a:pt x="13371289" y="1750045"/>
                </a:lnTo>
                <a:lnTo>
                  <a:pt x="13525943" y="1736577"/>
                </a:lnTo>
                <a:close/>
              </a:path>
              <a:path w="15074900" h="1906905">
                <a:moveTo>
                  <a:pt x="7090661" y="1010"/>
                </a:moveTo>
                <a:lnTo>
                  <a:pt x="15045471" y="1813"/>
                </a:lnTo>
                <a:lnTo>
                  <a:pt x="15049238" y="52595"/>
                </a:lnTo>
                <a:lnTo>
                  <a:pt x="15054227" y="103371"/>
                </a:lnTo>
                <a:lnTo>
                  <a:pt x="15057822" y="166854"/>
                </a:lnTo>
                <a:lnTo>
                  <a:pt x="15057710" y="217655"/>
                </a:lnTo>
                <a:lnTo>
                  <a:pt x="15058702" y="230350"/>
                </a:lnTo>
                <a:lnTo>
                  <a:pt x="15059810" y="255745"/>
                </a:lnTo>
                <a:lnTo>
                  <a:pt x="15060955" y="281140"/>
                </a:lnTo>
                <a:lnTo>
                  <a:pt x="15062184" y="319234"/>
                </a:lnTo>
                <a:lnTo>
                  <a:pt x="15064769" y="420823"/>
                </a:lnTo>
                <a:lnTo>
                  <a:pt x="15066030" y="471617"/>
                </a:lnTo>
                <a:lnTo>
                  <a:pt x="15067311" y="535111"/>
                </a:lnTo>
                <a:lnTo>
                  <a:pt x="15068534" y="598606"/>
                </a:lnTo>
                <a:lnTo>
                  <a:pt x="15069683" y="662101"/>
                </a:lnTo>
                <a:lnTo>
                  <a:pt x="15071756" y="801793"/>
                </a:lnTo>
                <a:lnTo>
                  <a:pt x="15072649" y="877989"/>
                </a:lnTo>
                <a:lnTo>
                  <a:pt x="15073341" y="941486"/>
                </a:lnTo>
                <a:lnTo>
                  <a:pt x="15074479" y="1157383"/>
                </a:lnTo>
                <a:lnTo>
                  <a:pt x="15074474" y="1208184"/>
                </a:lnTo>
                <a:lnTo>
                  <a:pt x="15074237" y="1271686"/>
                </a:lnTo>
                <a:lnTo>
                  <a:pt x="15073704" y="1322489"/>
                </a:lnTo>
                <a:lnTo>
                  <a:pt x="15072921" y="1373294"/>
                </a:lnTo>
                <a:lnTo>
                  <a:pt x="15071873" y="1424100"/>
                </a:lnTo>
                <a:lnTo>
                  <a:pt x="15070480" y="1462207"/>
                </a:lnTo>
                <a:lnTo>
                  <a:pt x="15066661" y="1513027"/>
                </a:lnTo>
                <a:lnTo>
                  <a:pt x="15064203" y="1525739"/>
                </a:lnTo>
                <a:lnTo>
                  <a:pt x="15062565" y="1538447"/>
                </a:lnTo>
                <a:lnTo>
                  <a:pt x="15062206" y="1563849"/>
                </a:lnTo>
                <a:lnTo>
                  <a:pt x="15060631" y="1589257"/>
                </a:lnTo>
                <a:lnTo>
                  <a:pt x="15057171" y="1601975"/>
                </a:lnTo>
                <a:lnTo>
                  <a:pt x="15053046" y="1627396"/>
                </a:lnTo>
                <a:lnTo>
                  <a:pt x="15048984" y="1665516"/>
                </a:lnTo>
                <a:lnTo>
                  <a:pt x="15045713" y="1716333"/>
                </a:lnTo>
                <a:lnTo>
                  <a:pt x="15041889" y="1729052"/>
                </a:lnTo>
                <a:lnTo>
                  <a:pt x="13884957" y="1734795"/>
                </a:lnTo>
                <a:lnTo>
                  <a:pt x="14038125" y="1721334"/>
                </a:lnTo>
                <a:lnTo>
                  <a:pt x="14443168" y="1719324"/>
                </a:lnTo>
                <a:lnTo>
                  <a:pt x="14493219" y="1706375"/>
                </a:lnTo>
                <a:lnTo>
                  <a:pt x="14839549" y="1704656"/>
                </a:lnTo>
                <a:lnTo>
                  <a:pt x="14888223" y="1691715"/>
                </a:lnTo>
                <a:lnTo>
                  <a:pt x="14975135" y="1691283"/>
                </a:lnTo>
                <a:lnTo>
                  <a:pt x="14983149" y="1678543"/>
                </a:lnTo>
                <a:lnTo>
                  <a:pt x="14987092" y="1653123"/>
                </a:lnTo>
                <a:lnTo>
                  <a:pt x="14989274" y="1627712"/>
                </a:lnTo>
                <a:lnTo>
                  <a:pt x="14992243" y="1589597"/>
                </a:lnTo>
                <a:lnTo>
                  <a:pt x="14994488" y="1576886"/>
                </a:lnTo>
                <a:lnTo>
                  <a:pt x="14997822" y="1538769"/>
                </a:lnTo>
                <a:lnTo>
                  <a:pt x="15006073" y="1487927"/>
                </a:lnTo>
                <a:lnTo>
                  <a:pt x="15009406" y="1449810"/>
                </a:lnTo>
                <a:lnTo>
                  <a:pt x="15012510" y="1411694"/>
                </a:lnTo>
                <a:lnTo>
                  <a:pt x="15014085" y="1348186"/>
                </a:lnTo>
                <a:lnTo>
                  <a:pt x="15014309" y="1297384"/>
                </a:lnTo>
                <a:lnTo>
                  <a:pt x="15014280" y="1271984"/>
                </a:lnTo>
                <a:lnTo>
                  <a:pt x="15013626" y="1157685"/>
                </a:lnTo>
                <a:lnTo>
                  <a:pt x="15013257" y="1119587"/>
                </a:lnTo>
                <a:lnTo>
                  <a:pt x="15012366" y="1043390"/>
                </a:lnTo>
                <a:lnTo>
                  <a:pt x="15010101" y="903700"/>
                </a:lnTo>
                <a:lnTo>
                  <a:pt x="15008709" y="827506"/>
                </a:lnTo>
                <a:lnTo>
                  <a:pt x="15007260" y="764012"/>
                </a:lnTo>
                <a:lnTo>
                  <a:pt x="15005651" y="687819"/>
                </a:lnTo>
                <a:lnTo>
                  <a:pt x="15004029" y="624327"/>
                </a:lnTo>
                <a:lnTo>
                  <a:pt x="15002293" y="548134"/>
                </a:lnTo>
                <a:lnTo>
                  <a:pt x="15000654" y="497342"/>
                </a:lnTo>
                <a:lnTo>
                  <a:pt x="14998946" y="433849"/>
                </a:lnTo>
                <a:lnTo>
                  <a:pt x="14997382" y="395757"/>
                </a:lnTo>
                <a:lnTo>
                  <a:pt x="14995794" y="344964"/>
                </a:lnTo>
                <a:lnTo>
                  <a:pt x="14994396" y="319571"/>
                </a:lnTo>
                <a:lnTo>
                  <a:pt x="14993085" y="294177"/>
                </a:lnTo>
                <a:lnTo>
                  <a:pt x="14991945" y="281482"/>
                </a:lnTo>
                <a:lnTo>
                  <a:pt x="14991696" y="243383"/>
                </a:lnTo>
                <a:lnTo>
                  <a:pt x="14991144" y="217985"/>
                </a:lnTo>
                <a:lnTo>
                  <a:pt x="14989801" y="179892"/>
                </a:lnTo>
                <a:lnTo>
                  <a:pt x="14987365" y="141803"/>
                </a:lnTo>
                <a:lnTo>
                  <a:pt x="14986024" y="116410"/>
                </a:lnTo>
                <a:lnTo>
                  <a:pt x="14980427" y="65637"/>
                </a:lnTo>
                <a:lnTo>
                  <a:pt x="14979087" y="40243"/>
                </a:lnTo>
                <a:lnTo>
                  <a:pt x="14979021" y="2143"/>
                </a:lnTo>
                <a:lnTo>
                  <a:pt x="7090661" y="1010"/>
                </a:lnTo>
                <a:close/>
              </a:path>
              <a:path w="15074900" h="1906905">
                <a:moveTo>
                  <a:pt x="59231" y="0"/>
                </a:moveTo>
                <a:lnTo>
                  <a:pt x="7090661" y="1010"/>
                </a:lnTo>
                <a:lnTo>
                  <a:pt x="59243" y="299"/>
                </a:lnTo>
                <a:lnTo>
                  <a:pt x="59231" y="0"/>
                </a:lnTo>
                <a:close/>
              </a:path>
            </a:pathLst>
          </a:custGeom>
          <a:solidFill>
            <a:srgbClr val="373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651411" y="0"/>
            <a:ext cx="15010130" cy="1988820"/>
          </a:xfrm>
          <a:custGeom>
            <a:avLst/>
            <a:gdLst/>
            <a:ahLst/>
            <a:cxnLst/>
            <a:rect l="l" t="t" r="r" b="b"/>
            <a:pathLst>
              <a:path w="15010130" h="1988820">
                <a:moveTo>
                  <a:pt x="15009704" y="1898973"/>
                </a:moveTo>
                <a:lnTo>
                  <a:pt x="12084" y="1988650"/>
                </a:lnTo>
                <a:lnTo>
                  <a:pt x="0" y="385164"/>
                </a:lnTo>
                <a:lnTo>
                  <a:pt x="21248" y="0"/>
                </a:lnTo>
                <a:lnTo>
                  <a:pt x="14951742" y="0"/>
                </a:lnTo>
                <a:lnTo>
                  <a:pt x="15009704" y="18989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15571" y="4245026"/>
            <a:ext cx="1318895" cy="1367790"/>
          </a:xfrm>
          <a:custGeom>
            <a:avLst/>
            <a:gdLst/>
            <a:ahLst/>
            <a:cxnLst/>
            <a:rect l="l" t="t" r="r" b="b"/>
            <a:pathLst>
              <a:path w="1318895" h="1367789">
                <a:moveTo>
                  <a:pt x="0" y="55821"/>
                </a:moveTo>
                <a:lnTo>
                  <a:pt x="1260539" y="0"/>
                </a:lnTo>
                <a:lnTo>
                  <a:pt x="1318533" y="1309601"/>
                </a:lnTo>
                <a:lnTo>
                  <a:pt x="6508" y="1367703"/>
                </a:lnTo>
                <a:lnTo>
                  <a:pt x="781547" y="655622"/>
                </a:lnTo>
                <a:lnTo>
                  <a:pt x="0" y="55821"/>
                </a:lnTo>
                <a:close/>
              </a:path>
            </a:pathLst>
          </a:custGeom>
          <a:solidFill>
            <a:srgbClr val="FEC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18527" y="0"/>
            <a:ext cx="15095458" cy="2542660"/>
          </a:xfrm>
          <a:prstGeom prst="rect">
            <a:avLst/>
          </a:prstGeom>
        </p:spPr>
      </p:pic>
      <p:sp>
        <p:nvSpPr>
          <p:cNvPr id="28" name="bg object 28"/>
          <p:cNvSpPr/>
          <p:nvPr/>
        </p:nvSpPr>
        <p:spPr>
          <a:xfrm>
            <a:off x="515573" y="4245026"/>
            <a:ext cx="1310640" cy="1367790"/>
          </a:xfrm>
          <a:custGeom>
            <a:avLst/>
            <a:gdLst/>
            <a:ahLst/>
            <a:cxnLst/>
            <a:rect l="l" t="t" r="r" b="b"/>
            <a:pathLst>
              <a:path w="1310639" h="1367789">
                <a:moveTo>
                  <a:pt x="218714" y="1172753"/>
                </a:moveTo>
                <a:lnTo>
                  <a:pt x="1271910" y="1126113"/>
                </a:lnTo>
                <a:lnTo>
                  <a:pt x="1222924" y="1134911"/>
                </a:lnTo>
                <a:lnTo>
                  <a:pt x="1179470" y="1155541"/>
                </a:lnTo>
                <a:lnTo>
                  <a:pt x="1143235" y="1186159"/>
                </a:lnTo>
                <a:lnTo>
                  <a:pt x="1115909" y="1224923"/>
                </a:lnTo>
                <a:lnTo>
                  <a:pt x="1099180" y="1269988"/>
                </a:lnTo>
                <a:lnTo>
                  <a:pt x="1094739" y="1319512"/>
                </a:lnTo>
                <a:lnTo>
                  <a:pt x="6506" y="1367703"/>
                </a:lnTo>
                <a:lnTo>
                  <a:pt x="218714" y="1172753"/>
                </a:lnTo>
                <a:close/>
              </a:path>
              <a:path w="1310639" h="1367789">
                <a:moveTo>
                  <a:pt x="0" y="55821"/>
                </a:moveTo>
                <a:lnTo>
                  <a:pt x="1260536" y="0"/>
                </a:lnTo>
                <a:lnTo>
                  <a:pt x="1310558" y="1129569"/>
                </a:lnTo>
                <a:lnTo>
                  <a:pt x="1271910" y="1126113"/>
                </a:lnTo>
                <a:lnTo>
                  <a:pt x="218714" y="1172753"/>
                </a:lnTo>
                <a:lnTo>
                  <a:pt x="232130" y="1160428"/>
                </a:lnTo>
                <a:lnTo>
                  <a:pt x="384818" y="1153667"/>
                </a:lnTo>
                <a:lnTo>
                  <a:pt x="421685" y="1144514"/>
                </a:lnTo>
                <a:lnTo>
                  <a:pt x="451155" y="1122704"/>
                </a:lnTo>
                <a:lnTo>
                  <a:pt x="470290" y="1091445"/>
                </a:lnTo>
                <a:lnTo>
                  <a:pt x="476154" y="1053946"/>
                </a:lnTo>
                <a:lnTo>
                  <a:pt x="472162" y="1030515"/>
                </a:lnTo>
                <a:lnTo>
                  <a:pt x="462861" y="1009483"/>
                </a:lnTo>
                <a:lnTo>
                  <a:pt x="449020" y="991528"/>
                </a:lnTo>
                <a:lnTo>
                  <a:pt x="431408" y="977328"/>
                </a:lnTo>
                <a:lnTo>
                  <a:pt x="781544" y="655622"/>
                </a:lnTo>
                <a:lnTo>
                  <a:pt x="496676" y="436991"/>
                </a:lnTo>
                <a:lnTo>
                  <a:pt x="1125482" y="409145"/>
                </a:lnTo>
                <a:lnTo>
                  <a:pt x="1152836" y="402356"/>
                </a:lnTo>
                <a:lnTo>
                  <a:pt x="1174706" y="386177"/>
                </a:lnTo>
                <a:lnTo>
                  <a:pt x="1188909" y="362984"/>
                </a:lnTo>
                <a:lnTo>
                  <a:pt x="1193262" y="335156"/>
                </a:lnTo>
                <a:lnTo>
                  <a:pt x="1186466" y="307821"/>
                </a:lnTo>
                <a:lnTo>
                  <a:pt x="1170269" y="285975"/>
                </a:lnTo>
                <a:lnTo>
                  <a:pt x="1147054" y="271792"/>
                </a:lnTo>
                <a:lnTo>
                  <a:pt x="1119207" y="267448"/>
                </a:lnTo>
                <a:lnTo>
                  <a:pt x="500056" y="294867"/>
                </a:lnTo>
                <a:lnTo>
                  <a:pt x="491255" y="245911"/>
                </a:lnTo>
                <a:lnTo>
                  <a:pt x="470608" y="202501"/>
                </a:lnTo>
                <a:lnTo>
                  <a:pt x="439963" y="166304"/>
                </a:lnTo>
                <a:lnTo>
                  <a:pt x="401163" y="139009"/>
                </a:lnTo>
                <a:lnTo>
                  <a:pt x="356055" y="122301"/>
                </a:lnTo>
                <a:lnTo>
                  <a:pt x="306483" y="117868"/>
                </a:lnTo>
                <a:lnTo>
                  <a:pt x="93161" y="127314"/>
                </a:lnTo>
                <a:lnTo>
                  <a:pt x="0" y="55821"/>
                </a:lnTo>
                <a:close/>
              </a:path>
              <a:path w="1310639" h="1367789">
                <a:moveTo>
                  <a:pt x="295795" y="1101941"/>
                </a:moveTo>
                <a:lnTo>
                  <a:pt x="311298" y="1123787"/>
                </a:lnTo>
                <a:lnTo>
                  <a:pt x="332103" y="1140464"/>
                </a:lnTo>
                <a:lnTo>
                  <a:pt x="357010" y="1150811"/>
                </a:lnTo>
                <a:lnTo>
                  <a:pt x="384818" y="1153667"/>
                </a:lnTo>
                <a:lnTo>
                  <a:pt x="232130" y="1160428"/>
                </a:lnTo>
                <a:lnTo>
                  <a:pt x="295795" y="1101941"/>
                </a:lnTo>
                <a:close/>
              </a:path>
              <a:path w="1310639" h="1367789">
                <a:moveTo>
                  <a:pt x="500056" y="294867"/>
                </a:moveTo>
                <a:lnTo>
                  <a:pt x="1119207" y="267448"/>
                </a:lnTo>
                <a:lnTo>
                  <a:pt x="1091844" y="274237"/>
                </a:lnTo>
                <a:lnTo>
                  <a:pt x="1069975" y="290417"/>
                </a:lnTo>
                <a:lnTo>
                  <a:pt x="1055776" y="313609"/>
                </a:lnTo>
                <a:lnTo>
                  <a:pt x="1051426" y="341437"/>
                </a:lnTo>
                <a:lnTo>
                  <a:pt x="1058219" y="368772"/>
                </a:lnTo>
                <a:lnTo>
                  <a:pt x="1074412" y="390618"/>
                </a:lnTo>
                <a:lnTo>
                  <a:pt x="1097626" y="404801"/>
                </a:lnTo>
                <a:lnTo>
                  <a:pt x="1125482" y="409145"/>
                </a:lnTo>
                <a:lnTo>
                  <a:pt x="496676" y="436991"/>
                </a:lnTo>
                <a:lnTo>
                  <a:pt x="464471" y="412274"/>
                </a:lnTo>
                <a:lnTo>
                  <a:pt x="480436" y="386237"/>
                </a:lnTo>
                <a:lnTo>
                  <a:pt x="491997" y="357670"/>
                </a:lnTo>
                <a:lnTo>
                  <a:pt x="498692" y="327049"/>
                </a:lnTo>
                <a:lnTo>
                  <a:pt x="500056" y="294867"/>
                </a:lnTo>
                <a:close/>
              </a:path>
              <a:path w="1310639" h="1367789">
                <a:moveTo>
                  <a:pt x="93161" y="127314"/>
                </a:moveTo>
                <a:lnTo>
                  <a:pt x="306483" y="117868"/>
                </a:lnTo>
                <a:lnTo>
                  <a:pt x="266449" y="124048"/>
                </a:lnTo>
                <a:lnTo>
                  <a:pt x="229866" y="138247"/>
                </a:lnTo>
                <a:lnTo>
                  <a:pt x="197600" y="159459"/>
                </a:lnTo>
                <a:lnTo>
                  <a:pt x="170516" y="186678"/>
                </a:lnTo>
                <a:lnTo>
                  <a:pt x="93161" y="127314"/>
                </a:lnTo>
                <a:close/>
              </a:path>
            </a:pathLst>
          </a:custGeom>
          <a:solidFill>
            <a:srgbClr val="FD61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86233" y="4299550"/>
            <a:ext cx="1348740" cy="1332865"/>
          </a:xfrm>
          <a:custGeom>
            <a:avLst/>
            <a:gdLst/>
            <a:ahLst/>
            <a:cxnLst/>
            <a:rect l="l" t="t" r="r" b="b"/>
            <a:pathLst>
              <a:path w="1348739" h="1332864">
                <a:moveTo>
                  <a:pt x="0" y="2597"/>
                </a:moveTo>
                <a:lnTo>
                  <a:pt x="58648" y="0"/>
                </a:lnTo>
                <a:lnTo>
                  <a:pt x="826822" y="589512"/>
                </a:lnTo>
                <a:lnTo>
                  <a:pt x="829510" y="594701"/>
                </a:lnTo>
                <a:lnTo>
                  <a:pt x="830002" y="605824"/>
                </a:lnTo>
                <a:lnTo>
                  <a:pt x="827764" y="611212"/>
                </a:lnTo>
                <a:lnTo>
                  <a:pt x="86757" y="1292035"/>
                </a:lnTo>
                <a:lnTo>
                  <a:pt x="1347036" y="1236225"/>
                </a:lnTo>
                <a:lnTo>
                  <a:pt x="1348706" y="1273930"/>
                </a:lnTo>
                <a:lnTo>
                  <a:pt x="28736" y="1332384"/>
                </a:lnTo>
                <a:lnTo>
                  <a:pt x="21421" y="1327740"/>
                </a:lnTo>
                <a:lnTo>
                  <a:pt x="15668" y="1313879"/>
                </a:lnTo>
                <a:lnTo>
                  <a:pt x="15586" y="1312027"/>
                </a:lnTo>
                <a:lnTo>
                  <a:pt x="17223" y="1304672"/>
                </a:lnTo>
                <a:lnTo>
                  <a:pt x="781559" y="602397"/>
                </a:lnTo>
                <a:lnTo>
                  <a:pt x="0" y="2597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4225629" y="6147437"/>
            <a:ext cx="4062729" cy="2258060"/>
          </a:xfrm>
          <a:custGeom>
            <a:avLst/>
            <a:gdLst/>
            <a:ahLst/>
            <a:cxnLst/>
            <a:rect l="l" t="t" r="r" b="b"/>
            <a:pathLst>
              <a:path w="4062730" h="2258059">
                <a:moveTo>
                  <a:pt x="3901167" y="2175498"/>
                </a:moveTo>
                <a:lnTo>
                  <a:pt x="4034118" y="1914390"/>
                </a:lnTo>
                <a:lnTo>
                  <a:pt x="4062371" y="1928776"/>
                </a:lnTo>
                <a:lnTo>
                  <a:pt x="4062371" y="2257580"/>
                </a:lnTo>
                <a:lnTo>
                  <a:pt x="3901167" y="2175498"/>
                </a:lnTo>
                <a:close/>
              </a:path>
              <a:path w="4062730" h="2258059">
                <a:moveTo>
                  <a:pt x="5205" y="27345"/>
                </a:moveTo>
                <a:lnTo>
                  <a:pt x="15444" y="13451"/>
                </a:lnTo>
                <a:lnTo>
                  <a:pt x="29098" y="4170"/>
                </a:lnTo>
                <a:lnTo>
                  <a:pt x="45063" y="0"/>
                </a:lnTo>
                <a:lnTo>
                  <a:pt x="62235" y="1437"/>
                </a:lnTo>
                <a:lnTo>
                  <a:pt x="686576" y="159376"/>
                </a:lnTo>
                <a:lnTo>
                  <a:pt x="686944" y="159756"/>
                </a:lnTo>
                <a:lnTo>
                  <a:pt x="688065" y="160169"/>
                </a:lnTo>
                <a:lnTo>
                  <a:pt x="688721" y="160153"/>
                </a:lnTo>
                <a:lnTo>
                  <a:pt x="2351902" y="1007013"/>
                </a:lnTo>
                <a:lnTo>
                  <a:pt x="2380462" y="974864"/>
                </a:lnTo>
                <a:lnTo>
                  <a:pt x="2416212" y="952892"/>
                </a:lnTo>
                <a:lnTo>
                  <a:pt x="2456498" y="941964"/>
                </a:lnTo>
                <a:lnTo>
                  <a:pt x="2498670" y="942946"/>
                </a:lnTo>
                <a:lnTo>
                  <a:pt x="2540075" y="956705"/>
                </a:lnTo>
                <a:lnTo>
                  <a:pt x="3896247" y="1647243"/>
                </a:lnTo>
                <a:lnTo>
                  <a:pt x="3931730" y="1672633"/>
                </a:lnTo>
                <a:lnTo>
                  <a:pt x="3957331" y="1706160"/>
                </a:lnTo>
                <a:lnTo>
                  <a:pt x="3972191" y="1745168"/>
                </a:lnTo>
                <a:lnTo>
                  <a:pt x="3975451" y="1787002"/>
                </a:lnTo>
                <a:lnTo>
                  <a:pt x="3966252" y="1829010"/>
                </a:lnTo>
                <a:lnTo>
                  <a:pt x="4048433" y="1870855"/>
                </a:lnTo>
                <a:lnTo>
                  <a:pt x="4051491" y="1880271"/>
                </a:lnTo>
                <a:lnTo>
                  <a:pt x="3883794" y="2209617"/>
                </a:lnTo>
                <a:lnTo>
                  <a:pt x="3874380" y="2212683"/>
                </a:lnTo>
                <a:lnTo>
                  <a:pt x="514669" y="501981"/>
                </a:lnTo>
                <a:lnTo>
                  <a:pt x="514282" y="501433"/>
                </a:lnTo>
                <a:lnTo>
                  <a:pt x="513302" y="500776"/>
                </a:lnTo>
                <a:lnTo>
                  <a:pt x="17807" y="88691"/>
                </a:lnTo>
                <a:lnTo>
                  <a:pt x="0" y="43779"/>
                </a:lnTo>
                <a:lnTo>
                  <a:pt x="5205" y="27345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4769018" y="6342853"/>
            <a:ext cx="3469640" cy="1978660"/>
          </a:xfrm>
          <a:custGeom>
            <a:avLst/>
            <a:gdLst/>
            <a:ahLst/>
            <a:cxnLst/>
            <a:rect l="l" t="t" r="r" b="b"/>
            <a:pathLst>
              <a:path w="3469640" h="1978659">
                <a:moveTo>
                  <a:pt x="0" y="286101"/>
                </a:moveTo>
                <a:lnTo>
                  <a:pt x="145677" y="0"/>
                </a:lnTo>
                <a:lnTo>
                  <a:pt x="1794325" y="839460"/>
                </a:lnTo>
                <a:lnTo>
                  <a:pt x="1785116" y="881471"/>
                </a:lnTo>
                <a:lnTo>
                  <a:pt x="1788371" y="923308"/>
                </a:lnTo>
                <a:lnTo>
                  <a:pt x="1803229" y="962318"/>
                </a:lnTo>
                <a:lnTo>
                  <a:pt x="1828833" y="995847"/>
                </a:lnTo>
                <a:lnTo>
                  <a:pt x="1864323" y="1021241"/>
                </a:lnTo>
                <a:lnTo>
                  <a:pt x="3220495" y="1711779"/>
                </a:lnTo>
                <a:lnTo>
                  <a:pt x="3261906" y="1725541"/>
                </a:lnTo>
                <a:lnTo>
                  <a:pt x="3304079" y="1726523"/>
                </a:lnTo>
                <a:lnTo>
                  <a:pt x="3344364" y="1715591"/>
                </a:lnTo>
                <a:lnTo>
                  <a:pt x="3380113" y="1693613"/>
                </a:lnTo>
                <a:lnTo>
                  <a:pt x="3408675" y="1661457"/>
                </a:lnTo>
                <a:lnTo>
                  <a:pt x="3469253" y="1692302"/>
                </a:lnTo>
                <a:lnTo>
                  <a:pt x="3323575" y="1978404"/>
                </a:lnTo>
                <a:lnTo>
                  <a:pt x="0" y="286101"/>
                </a:lnTo>
                <a:close/>
              </a:path>
            </a:pathLst>
          </a:custGeom>
          <a:solidFill>
            <a:srgbClr val="FBC2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4342741" y="6204498"/>
            <a:ext cx="3945254" cy="2165985"/>
          </a:xfrm>
          <a:custGeom>
            <a:avLst/>
            <a:gdLst/>
            <a:ahLst/>
            <a:cxnLst/>
            <a:rect l="l" t="t" r="r" b="b"/>
            <a:pathLst>
              <a:path w="3945255" h="2165984">
                <a:moveTo>
                  <a:pt x="0" y="73615"/>
                </a:moveTo>
                <a:lnTo>
                  <a:pt x="37483" y="0"/>
                </a:lnTo>
                <a:lnTo>
                  <a:pt x="542328" y="127690"/>
                </a:lnTo>
                <a:lnTo>
                  <a:pt x="400225" y="406769"/>
                </a:lnTo>
                <a:lnTo>
                  <a:pt x="0" y="73615"/>
                </a:lnTo>
                <a:close/>
              </a:path>
              <a:path w="3945255" h="2165984">
                <a:moveTo>
                  <a:pt x="3800622" y="2091785"/>
                </a:moveTo>
                <a:lnTo>
                  <a:pt x="3905199" y="1886404"/>
                </a:lnTo>
                <a:lnTo>
                  <a:pt x="3945259" y="1906802"/>
                </a:lnTo>
                <a:lnTo>
                  <a:pt x="3945259" y="2165431"/>
                </a:lnTo>
                <a:lnTo>
                  <a:pt x="3800622" y="2091785"/>
                </a:lnTo>
                <a:close/>
              </a:path>
            </a:pathLst>
          </a:custGeom>
          <a:solidFill>
            <a:srgbClr val="FEC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4254875" y="6176470"/>
            <a:ext cx="3915410" cy="1863089"/>
          </a:xfrm>
          <a:custGeom>
            <a:avLst/>
            <a:gdLst/>
            <a:ahLst/>
            <a:cxnLst/>
            <a:rect l="l" t="t" r="r" b="b"/>
            <a:pathLst>
              <a:path w="3915409" h="1863090">
                <a:moveTo>
                  <a:pt x="485" y="19028"/>
                </a:moveTo>
                <a:lnTo>
                  <a:pt x="7124" y="5988"/>
                </a:lnTo>
                <a:lnTo>
                  <a:pt x="14520" y="0"/>
                </a:lnTo>
                <a:lnTo>
                  <a:pt x="94289" y="20178"/>
                </a:lnTo>
                <a:lnTo>
                  <a:pt x="63239" y="81157"/>
                </a:lnTo>
                <a:lnTo>
                  <a:pt x="0" y="28518"/>
                </a:lnTo>
                <a:lnTo>
                  <a:pt x="485" y="19028"/>
                </a:lnTo>
                <a:close/>
              </a:path>
              <a:path w="3915409" h="1863090">
                <a:moveTo>
                  <a:pt x="2342621" y="1005690"/>
                </a:moveTo>
                <a:lnTo>
                  <a:pt x="2370868" y="970074"/>
                </a:lnTo>
                <a:lnTo>
                  <a:pt x="2409282" y="948758"/>
                </a:lnTo>
                <a:lnTo>
                  <a:pt x="2452871" y="943370"/>
                </a:lnTo>
                <a:lnTo>
                  <a:pt x="2496641" y="955536"/>
                </a:lnTo>
                <a:lnTo>
                  <a:pt x="3852813" y="1646073"/>
                </a:lnTo>
                <a:lnTo>
                  <a:pt x="3888396" y="1674320"/>
                </a:lnTo>
                <a:lnTo>
                  <a:pt x="3909674" y="1712748"/>
                </a:lnTo>
                <a:lnTo>
                  <a:pt x="3915028" y="1756358"/>
                </a:lnTo>
                <a:lnTo>
                  <a:pt x="3902846" y="1800144"/>
                </a:lnTo>
                <a:lnTo>
                  <a:pt x="3874595" y="1835762"/>
                </a:lnTo>
                <a:lnTo>
                  <a:pt x="3836177" y="1857077"/>
                </a:lnTo>
                <a:lnTo>
                  <a:pt x="3792589" y="1862463"/>
                </a:lnTo>
                <a:lnTo>
                  <a:pt x="3748826" y="1850298"/>
                </a:lnTo>
                <a:lnTo>
                  <a:pt x="2392653" y="1159761"/>
                </a:lnTo>
                <a:lnTo>
                  <a:pt x="2357068" y="1131520"/>
                </a:lnTo>
                <a:lnTo>
                  <a:pt x="2335786" y="1093099"/>
                </a:lnTo>
                <a:lnTo>
                  <a:pt x="2330430" y="1049491"/>
                </a:lnTo>
                <a:lnTo>
                  <a:pt x="2342621" y="10056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412838" y="3259911"/>
            <a:ext cx="1181100" cy="577850"/>
          </a:xfrm>
          <a:custGeom>
            <a:avLst/>
            <a:gdLst/>
            <a:ahLst/>
            <a:cxnLst/>
            <a:rect l="l" t="t" r="r" b="b"/>
            <a:pathLst>
              <a:path w="1181100" h="577850">
                <a:moveTo>
                  <a:pt x="1177404" y="126479"/>
                </a:moveTo>
                <a:lnTo>
                  <a:pt x="651433" y="107226"/>
                </a:lnTo>
                <a:lnTo>
                  <a:pt x="603465" y="111937"/>
                </a:lnTo>
                <a:lnTo>
                  <a:pt x="559854" y="128600"/>
                </a:lnTo>
                <a:lnTo>
                  <a:pt x="522401" y="155549"/>
                </a:lnTo>
                <a:lnTo>
                  <a:pt x="492899" y="191109"/>
                </a:lnTo>
                <a:lnTo>
                  <a:pt x="473138" y="233629"/>
                </a:lnTo>
                <a:lnTo>
                  <a:pt x="464896" y="281419"/>
                </a:lnTo>
                <a:lnTo>
                  <a:pt x="467042" y="317068"/>
                </a:lnTo>
                <a:lnTo>
                  <a:pt x="491312" y="382701"/>
                </a:lnTo>
                <a:lnTo>
                  <a:pt x="539483" y="434822"/>
                </a:lnTo>
                <a:lnTo>
                  <a:pt x="602932" y="464007"/>
                </a:lnTo>
                <a:lnTo>
                  <a:pt x="1164170" y="488035"/>
                </a:lnTo>
                <a:lnTo>
                  <a:pt x="1164831" y="469925"/>
                </a:lnTo>
                <a:lnTo>
                  <a:pt x="1164844" y="469366"/>
                </a:lnTo>
                <a:lnTo>
                  <a:pt x="1165288" y="457250"/>
                </a:lnTo>
                <a:lnTo>
                  <a:pt x="1165809" y="443395"/>
                </a:lnTo>
                <a:lnTo>
                  <a:pt x="1165834" y="442734"/>
                </a:lnTo>
                <a:lnTo>
                  <a:pt x="1166495" y="424611"/>
                </a:lnTo>
                <a:lnTo>
                  <a:pt x="640524" y="405358"/>
                </a:lnTo>
                <a:lnTo>
                  <a:pt x="617626" y="402259"/>
                </a:lnTo>
                <a:lnTo>
                  <a:pt x="596099" y="394843"/>
                </a:lnTo>
                <a:lnTo>
                  <a:pt x="576440" y="383311"/>
                </a:lnTo>
                <a:lnTo>
                  <a:pt x="559142" y="367919"/>
                </a:lnTo>
                <a:lnTo>
                  <a:pt x="545172" y="349478"/>
                </a:lnTo>
                <a:lnTo>
                  <a:pt x="535190" y="328942"/>
                </a:lnTo>
                <a:lnTo>
                  <a:pt x="529412" y="306819"/>
                </a:lnTo>
                <a:lnTo>
                  <a:pt x="528027" y="283603"/>
                </a:lnTo>
                <a:lnTo>
                  <a:pt x="538924" y="238353"/>
                </a:lnTo>
                <a:lnTo>
                  <a:pt x="565353" y="202006"/>
                </a:lnTo>
                <a:lnTo>
                  <a:pt x="603389" y="178219"/>
                </a:lnTo>
                <a:lnTo>
                  <a:pt x="649097" y="170662"/>
                </a:lnTo>
                <a:lnTo>
                  <a:pt x="1175080" y="189903"/>
                </a:lnTo>
                <a:lnTo>
                  <a:pt x="1175740" y="171780"/>
                </a:lnTo>
                <a:lnTo>
                  <a:pt x="1176743" y="144602"/>
                </a:lnTo>
                <a:lnTo>
                  <a:pt x="1177404" y="126479"/>
                </a:lnTo>
                <a:close/>
              </a:path>
              <a:path w="1181100" h="577850">
                <a:moveTo>
                  <a:pt x="1180833" y="32854"/>
                </a:moveTo>
                <a:lnTo>
                  <a:pt x="283133" y="0"/>
                </a:lnTo>
                <a:lnTo>
                  <a:pt x="233946" y="2628"/>
                </a:lnTo>
                <a:lnTo>
                  <a:pt x="187312" y="13716"/>
                </a:lnTo>
                <a:lnTo>
                  <a:pt x="144030" y="32473"/>
                </a:lnTo>
                <a:lnTo>
                  <a:pt x="104914" y="58178"/>
                </a:lnTo>
                <a:lnTo>
                  <a:pt x="70777" y="90068"/>
                </a:lnTo>
                <a:lnTo>
                  <a:pt x="42405" y="127381"/>
                </a:lnTo>
                <a:lnTo>
                  <a:pt x="21602" y="167462"/>
                </a:lnTo>
                <a:lnTo>
                  <a:pt x="20612" y="169379"/>
                </a:lnTo>
                <a:lnTo>
                  <a:pt x="6210" y="215303"/>
                </a:lnTo>
                <a:lnTo>
                  <a:pt x="0" y="264401"/>
                </a:lnTo>
                <a:lnTo>
                  <a:pt x="2603" y="313829"/>
                </a:lnTo>
                <a:lnTo>
                  <a:pt x="13614" y="360680"/>
                </a:lnTo>
                <a:lnTo>
                  <a:pt x="32270" y="404152"/>
                </a:lnTo>
                <a:lnTo>
                  <a:pt x="57835" y="443445"/>
                </a:lnTo>
                <a:lnTo>
                  <a:pt x="89560" y="477748"/>
                </a:lnTo>
                <a:lnTo>
                  <a:pt x="126695" y="506234"/>
                </a:lnTo>
                <a:lnTo>
                  <a:pt x="168478" y="528116"/>
                </a:lnTo>
                <a:lnTo>
                  <a:pt x="214185" y="542569"/>
                </a:lnTo>
                <a:lnTo>
                  <a:pt x="263055" y="548792"/>
                </a:lnTo>
                <a:lnTo>
                  <a:pt x="1041768" y="577303"/>
                </a:lnTo>
                <a:lnTo>
                  <a:pt x="1054138" y="575259"/>
                </a:lnTo>
                <a:lnTo>
                  <a:pt x="1064412" y="568820"/>
                </a:lnTo>
                <a:lnTo>
                  <a:pt x="1071562" y="558990"/>
                </a:lnTo>
                <a:lnTo>
                  <a:pt x="1074496" y="546747"/>
                </a:lnTo>
                <a:lnTo>
                  <a:pt x="1072464" y="534327"/>
                </a:lnTo>
                <a:lnTo>
                  <a:pt x="265366" y="485381"/>
                </a:lnTo>
                <a:lnTo>
                  <a:pt x="217487" y="478028"/>
                </a:lnTo>
                <a:lnTo>
                  <a:pt x="173901" y="460527"/>
                </a:lnTo>
                <a:lnTo>
                  <a:pt x="135813" y="434162"/>
                </a:lnTo>
                <a:lnTo>
                  <a:pt x="104482" y="400278"/>
                </a:lnTo>
                <a:lnTo>
                  <a:pt x="81102" y="360197"/>
                </a:lnTo>
                <a:lnTo>
                  <a:pt x="66903" y="315239"/>
                </a:lnTo>
                <a:lnTo>
                  <a:pt x="63119" y="266712"/>
                </a:lnTo>
                <a:lnTo>
                  <a:pt x="70446" y="218605"/>
                </a:lnTo>
                <a:lnTo>
                  <a:pt x="87884" y="174790"/>
                </a:lnTo>
                <a:lnTo>
                  <a:pt x="114134" y="136525"/>
                </a:lnTo>
                <a:lnTo>
                  <a:pt x="147866" y="105029"/>
                </a:lnTo>
                <a:lnTo>
                  <a:pt x="187769" y="81521"/>
                </a:lnTo>
                <a:lnTo>
                  <a:pt x="232524" y="67246"/>
                </a:lnTo>
                <a:lnTo>
                  <a:pt x="280809" y="63423"/>
                </a:lnTo>
                <a:lnTo>
                  <a:pt x="1178509" y="96278"/>
                </a:lnTo>
                <a:lnTo>
                  <a:pt x="1179182" y="78155"/>
                </a:lnTo>
                <a:lnTo>
                  <a:pt x="1180172" y="50990"/>
                </a:lnTo>
                <a:lnTo>
                  <a:pt x="1180833" y="32854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11721948" y="2204351"/>
            <a:ext cx="76200" cy="17145"/>
          </a:xfrm>
          <a:custGeom>
            <a:avLst/>
            <a:gdLst/>
            <a:ahLst/>
            <a:cxnLst/>
            <a:rect l="l" t="t" r="r" b="b"/>
            <a:pathLst>
              <a:path w="76200" h="17144">
                <a:moveTo>
                  <a:pt x="54787" y="1841"/>
                </a:moveTo>
                <a:lnTo>
                  <a:pt x="45732" y="1143"/>
                </a:lnTo>
                <a:lnTo>
                  <a:pt x="36042" y="1778"/>
                </a:lnTo>
                <a:lnTo>
                  <a:pt x="25908" y="3721"/>
                </a:lnTo>
                <a:lnTo>
                  <a:pt x="15570" y="6908"/>
                </a:lnTo>
                <a:lnTo>
                  <a:pt x="12331" y="6451"/>
                </a:lnTo>
                <a:lnTo>
                  <a:pt x="15100" y="4610"/>
                </a:lnTo>
                <a:lnTo>
                  <a:pt x="15570" y="3683"/>
                </a:lnTo>
                <a:lnTo>
                  <a:pt x="8420" y="6997"/>
                </a:lnTo>
                <a:lnTo>
                  <a:pt x="2654" y="10490"/>
                </a:lnTo>
                <a:lnTo>
                  <a:pt x="0" y="13804"/>
                </a:lnTo>
                <a:lnTo>
                  <a:pt x="2184" y="16598"/>
                </a:lnTo>
                <a:lnTo>
                  <a:pt x="8039" y="13309"/>
                </a:lnTo>
                <a:lnTo>
                  <a:pt x="12623" y="11404"/>
                </a:lnTo>
                <a:lnTo>
                  <a:pt x="17310" y="9334"/>
                </a:lnTo>
                <a:lnTo>
                  <a:pt x="23406" y="5524"/>
                </a:lnTo>
                <a:lnTo>
                  <a:pt x="31711" y="3683"/>
                </a:lnTo>
                <a:lnTo>
                  <a:pt x="38176" y="4610"/>
                </a:lnTo>
                <a:lnTo>
                  <a:pt x="37249" y="6451"/>
                </a:lnTo>
                <a:lnTo>
                  <a:pt x="40017" y="5067"/>
                </a:lnTo>
                <a:lnTo>
                  <a:pt x="50634" y="5524"/>
                </a:lnTo>
                <a:lnTo>
                  <a:pt x="54787" y="1841"/>
                </a:lnTo>
                <a:close/>
              </a:path>
              <a:path w="76200" h="17144">
                <a:moveTo>
                  <a:pt x="76009" y="2768"/>
                </a:moveTo>
                <a:lnTo>
                  <a:pt x="74155" y="0"/>
                </a:lnTo>
                <a:lnTo>
                  <a:pt x="65849" y="1841"/>
                </a:lnTo>
                <a:lnTo>
                  <a:pt x="60325" y="7378"/>
                </a:lnTo>
                <a:lnTo>
                  <a:pt x="73240" y="4140"/>
                </a:lnTo>
                <a:lnTo>
                  <a:pt x="76009" y="2768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10963820" y="2498524"/>
            <a:ext cx="5080" cy="2540"/>
          </a:xfrm>
          <a:custGeom>
            <a:avLst/>
            <a:gdLst/>
            <a:ahLst/>
            <a:cxnLst/>
            <a:rect l="l" t="t" r="r" b="b"/>
            <a:pathLst>
              <a:path w="5079" h="2539">
                <a:moveTo>
                  <a:pt x="0" y="2305"/>
                </a:moveTo>
                <a:lnTo>
                  <a:pt x="1384" y="1383"/>
                </a:lnTo>
                <a:lnTo>
                  <a:pt x="3229" y="461"/>
                </a:lnTo>
                <a:lnTo>
                  <a:pt x="4613" y="0"/>
                </a:lnTo>
                <a:lnTo>
                  <a:pt x="0" y="2305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10570743" y="2831441"/>
            <a:ext cx="3810" cy="5715"/>
          </a:xfrm>
          <a:custGeom>
            <a:avLst/>
            <a:gdLst/>
            <a:ahLst/>
            <a:cxnLst/>
            <a:rect l="l" t="t" r="r" b="b"/>
            <a:pathLst>
              <a:path w="3809" h="5714">
                <a:moveTo>
                  <a:pt x="0" y="5533"/>
                </a:moveTo>
                <a:lnTo>
                  <a:pt x="1384" y="2766"/>
                </a:lnTo>
                <a:lnTo>
                  <a:pt x="3690" y="0"/>
                </a:lnTo>
                <a:lnTo>
                  <a:pt x="3690" y="461"/>
                </a:lnTo>
                <a:lnTo>
                  <a:pt x="2768" y="1844"/>
                </a:lnTo>
                <a:lnTo>
                  <a:pt x="461" y="5072"/>
                </a:lnTo>
                <a:lnTo>
                  <a:pt x="0" y="5533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10512149" y="2898762"/>
            <a:ext cx="3810" cy="4445"/>
          </a:xfrm>
          <a:custGeom>
            <a:avLst/>
            <a:gdLst/>
            <a:ahLst/>
            <a:cxnLst/>
            <a:rect l="l" t="t" r="r" b="b"/>
            <a:pathLst>
              <a:path w="3809" h="4444">
                <a:moveTo>
                  <a:pt x="0" y="4149"/>
                </a:moveTo>
                <a:lnTo>
                  <a:pt x="461" y="3227"/>
                </a:lnTo>
                <a:lnTo>
                  <a:pt x="1845" y="1383"/>
                </a:lnTo>
                <a:lnTo>
                  <a:pt x="3229" y="0"/>
                </a:lnTo>
                <a:lnTo>
                  <a:pt x="1384" y="2766"/>
                </a:lnTo>
                <a:lnTo>
                  <a:pt x="0" y="4149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0951364" y="2500830"/>
            <a:ext cx="12700" cy="8255"/>
          </a:xfrm>
          <a:custGeom>
            <a:avLst/>
            <a:gdLst/>
            <a:ahLst/>
            <a:cxnLst/>
            <a:rect l="l" t="t" r="r" b="b"/>
            <a:pathLst>
              <a:path w="12700" h="8255">
                <a:moveTo>
                  <a:pt x="0" y="7838"/>
                </a:moveTo>
                <a:lnTo>
                  <a:pt x="0" y="6455"/>
                </a:lnTo>
                <a:lnTo>
                  <a:pt x="12456" y="0"/>
                </a:lnTo>
                <a:lnTo>
                  <a:pt x="6459" y="3227"/>
                </a:lnTo>
                <a:lnTo>
                  <a:pt x="0" y="7838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11627256" y="2237540"/>
            <a:ext cx="6985" cy="3175"/>
          </a:xfrm>
          <a:custGeom>
            <a:avLst/>
            <a:gdLst/>
            <a:ahLst/>
            <a:cxnLst/>
            <a:rect l="l" t="t" r="r" b="b"/>
            <a:pathLst>
              <a:path w="6984" h="3175">
                <a:moveTo>
                  <a:pt x="0" y="2766"/>
                </a:moveTo>
                <a:lnTo>
                  <a:pt x="0" y="1844"/>
                </a:lnTo>
                <a:lnTo>
                  <a:pt x="2306" y="1383"/>
                </a:lnTo>
                <a:lnTo>
                  <a:pt x="4613" y="461"/>
                </a:lnTo>
                <a:lnTo>
                  <a:pt x="6920" y="0"/>
                </a:lnTo>
                <a:lnTo>
                  <a:pt x="5074" y="922"/>
                </a:lnTo>
                <a:lnTo>
                  <a:pt x="2768" y="1844"/>
                </a:lnTo>
                <a:lnTo>
                  <a:pt x="0" y="2766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11159437" y="2378637"/>
            <a:ext cx="6350" cy="5080"/>
          </a:xfrm>
          <a:custGeom>
            <a:avLst/>
            <a:gdLst/>
            <a:ahLst/>
            <a:cxnLst/>
            <a:rect l="l" t="t" r="r" b="b"/>
            <a:pathLst>
              <a:path w="6350" h="5080">
                <a:moveTo>
                  <a:pt x="0" y="5072"/>
                </a:moveTo>
                <a:lnTo>
                  <a:pt x="5997" y="0"/>
                </a:lnTo>
                <a:lnTo>
                  <a:pt x="5536" y="1383"/>
                </a:lnTo>
                <a:lnTo>
                  <a:pt x="3690" y="3227"/>
                </a:lnTo>
                <a:lnTo>
                  <a:pt x="0" y="5072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11314454" y="2311316"/>
            <a:ext cx="6985" cy="7620"/>
          </a:xfrm>
          <a:custGeom>
            <a:avLst/>
            <a:gdLst/>
            <a:ahLst/>
            <a:cxnLst/>
            <a:rect l="l" t="t" r="r" b="b"/>
            <a:pathLst>
              <a:path w="6984" h="7619">
                <a:moveTo>
                  <a:pt x="0" y="7377"/>
                </a:moveTo>
                <a:lnTo>
                  <a:pt x="922" y="5533"/>
                </a:lnTo>
                <a:lnTo>
                  <a:pt x="922" y="1383"/>
                </a:lnTo>
                <a:lnTo>
                  <a:pt x="4613" y="0"/>
                </a:lnTo>
                <a:lnTo>
                  <a:pt x="6458" y="461"/>
                </a:lnTo>
                <a:lnTo>
                  <a:pt x="6920" y="922"/>
                </a:lnTo>
                <a:lnTo>
                  <a:pt x="6920" y="1844"/>
                </a:lnTo>
                <a:lnTo>
                  <a:pt x="4152" y="3227"/>
                </a:lnTo>
                <a:lnTo>
                  <a:pt x="1384" y="5072"/>
                </a:lnTo>
                <a:lnTo>
                  <a:pt x="0" y="7377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11586337" y="2232468"/>
            <a:ext cx="3810" cy="1270"/>
          </a:xfrm>
          <a:custGeom>
            <a:avLst/>
            <a:gdLst/>
            <a:ahLst/>
            <a:cxnLst/>
            <a:rect l="l" t="t" r="r" b="b"/>
            <a:pathLst>
              <a:path w="3809" h="1269">
                <a:moveTo>
                  <a:pt x="1231" y="927"/>
                </a:moveTo>
                <a:lnTo>
                  <a:pt x="774" y="927"/>
                </a:lnTo>
                <a:lnTo>
                  <a:pt x="317" y="927"/>
                </a:lnTo>
                <a:lnTo>
                  <a:pt x="0" y="1231"/>
                </a:lnTo>
                <a:lnTo>
                  <a:pt x="1231" y="927"/>
                </a:lnTo>
                <a:close/>
              </a:path>
              <a:path w="3809" h="1269">
                <a:moveTo>
                  <a:pt x="3543" y="0"/>
                </a:moveTo>
                <a:lnTo>
                  <a:pt x="3086" y="0"/>
                </a:lnTo>
                <a:lnTo>
                  <a:pt x="2184" y="457"/>
                </a:lnTo>
                <a:lnTo>
                  <a:pt x="3543" y="0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11046404" y="2442270"/>
            <a:ext cx="2540" cy="635"/>
          </a:xfrm>
          <a:custGeom>
            <a:avLst/>
            <a:gdLst/>
            <a:ahLst/>
            <a:cxnLst/>
            <a:rect l="l" t="t" r="r" b="b"/>
            <a:pathLst>
              <a:path w="2540" h="635">
                <a:moveTo>
                  <a:pt x="2306" y="461"/>
                </a:moveTo>
                <a:lnTo>
                  <a:pt x="461" y="461"/>
                </a:lnTo>
                <a:lnTo>
                  <a:pt x="0" y="0"/>
                </a:lnTo>
                <a:lnTo>
                  <a:pt x="1845" y="0"/>
                </a:lnTo>
                <a:lnTo>
                  <a:pt x="2306" y="46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11845940" y="2307166"/>
            <a:ext cx="1270" cy="635"/>
          </a:xfrm>
          <a:custGeom>
            <a:avLst/>
            <a:gdLst/>
            <a:ahLst/>
            <a:cxnLst/>
            <a:rect l="l" t="t" r="r" b="b"/>
            <a:pathLst>
              <a:path w="1270" h="635">
                <a:moveTo>
                  <a:pt x="922" y="461"/>
                </a:moveTo>
                <a:lnTo>
                  <a:pt x="0" y="461"/>
                </a:lnTo>
                <a:lnTo>
                  <a:pt x="922" y="0"/>
                </a:lnTo>
                <a:lnTo>
                  <a:pt x="922" y="46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11648016" y="2304861"/>
            <a:ext cx="3810" cy="3810"/>
          </a:xfrm>
          <a:custGeom>
            <a:avLst/>
            <a:gdLst/>
            <a:ahLst/>
            <a:cxnLst/>
            <a:rect l="l" t="t" r="r" b="b"/>
            <a:pathLst>
              <a:path w="3809" h="3810">
                <a:moveTo>
                  <a:pt x="0" y="3227"/>
                </a:moveTo>
                <a:lnTo>
                  <a:pt x="2768" y="0"/>
                </a:lnTo>
                <a:lnTo>
                  <a:pt x="3229" y="922"/>
                </a:lnTo>
                <a:lnTo>
                  <a:pt x="2768" y="1383"/>
                </a:lnTo>
                <a:lnTo>
                  <a:pt x="2768" y="2305"/>
                </a:lnTo>
                <a:lnTo>
                  <a:pt x="0" y="3227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10427721" y="3039859"/>
            <a:ext cx="1905" cy="5080"/>
          </a:xfrm>
          <a:custGeom>
            <a:avLst/>
            <a:gdLst/>
            <a:ahLst/>
            <a:cxnLst/>
            <a:rect l="l" t="t" r="r" b="b"/>
            <a:pathLst>
              <a:path w="1904" h="5080">
                <a:moveTo>
                  <a:pt x="461" y="4611"/>
                </a:moveTo>
                <a:lnTo>
                  <a:pt x="153" y="4611"/>
                </a:lnTo>
                <a:lnTo>
                  <a:pt x="922" y="2305"/>
                </a:lnTo>
                <a:lnTo>
                  <a:pt x="1845" y="0"/>
                </a:lnTo>
                <a:lnTo>
                  <a:pt x="461" y="4611"/>
                </a:lnTo>
                <a:close/>
              </a:path>
              <a:path w="1904" h="5080">
                <a:moveTo>
                  <a:pt x="0" y="5072"/>
                </a:moveTo>
                <a:lnTo>
                  <a:pt x="0" y="4611"/>
                </a:lnTo>
                <a:lnTo>
                  <a:pt x="153" y="4611"/>
                </a:lnTo>
                <a:lnTo>
                  <a:pt x="0" y="5072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11442474" y="3829268"/>
            <a:ext cx="18415" cy="8890"/>
          </a:xfrm>
          <a:custGeom>
            <a:avLst/>
            <a:gdLst/>
            <a:ahLst/>
            <a:cxnLst/>
            <a:rect l="l" t="t" r="r" b="b"/>
            <a:pathLst>
              <a:path w="18415" h="8889">
                <a:moveTo>
                  <a:pt x="8080" y="8299"/>
                </a:moveTo>
                <a:lnTo>
                  <a:pt x="0" y="6289"/>
                </a:lnTo>
                <a:lnTo>
                  <a:pt x="2256" y="3976"/>
                </a:lnTo>
                <a:lnTo>
                  <a:pt x="7886" y="1750"/>
                </a:lnTo>
                <a:lnTo>
                  <a:pt x="9926" y="0"/>
                </a:lnTo>
                <a:lnTo>
                  <a:pt x="17942" y="2399"/>
                </a:lnTo>
                <a:lnTo>
                  <a:pt x="12117" y="4322"/>
                </a:lnTo>
                <a:lnTo>
                  <a:pt x="4736" y="6159"/>
                </a:lnTo>
                <a:lnTo>
                  <a:pt x="8080" y="8299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11615721" y="2240768"/>
            <a:ext cx="6985" cy="1905"/>
          </a:xfrm>
          <a:custGeom>
            <a:avLst/>
            <a:gdLst/>
            <a:ahLst/>
            <a:cxnLst/>
            <a:rect l="l" t="t" r="r" b="b"/>
            <a:pathLst>
              <a:path w="6984" h="1905">
                <a:moveTo>
                  <a:pt x="0" y="1844"/>
                </a:moveTo>
                <a:lnTo>
                  <a:pt x="2306" y="1383"/>
                </a:lnTo>
                <a:lnTo>
                  <a:pt x="4613" y="461"/>
                </a:lnTo>
                <a:lnTo>
                  <a:pt x="6920" y="0"/>
                </a:lnTo>
                <a:lnTo>
                  <a:pt x="5536" y="461"/>
                </a:lnTo>
                <a:lnTo>
                  <a:pt x="3229" y="1383"/>
                </a:lnTo>
                <a:lnTo>
                  <a:pt x="0" y="1844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10457709" y="3412431"/>
            <a:ext cx="635" cy="4445"/>
          </a:xfrm>
          <a:custGeom>
            <a:avLst/>
            <a:gdLst/>
            <a:ahLst/>
            <a:cxnLst/>
            <a:rect l="l" t="t" r="r" b="b"/>
            <a:pathLst>
              <a:path w="634" h="4445">
                <a:moveTo>
                  <a:pt x="461" y="4149"/>
                </a:moveTo>
                <a:lnTo>
                  <a:pt x="0" y="1383"/>
                </a:lnTo>
                <a:lnTo>
                  <a:pt x="0" y="0"/>
                </a:lnTo>
                <a:lnTo>
                  <a:pt x="461" y="1383"/>
                </a:lnTo>
                <a:lnTo>
                  <a:pt x="461" y="4149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10407882" y="3140841"/>
            <a:ext cx="1905" cy="6985"/>
          </a:xfrm>
          <a:custGeom>
            <a:avLst/>
            <a:gdLst/>
            <a:ahLst/>
            <a:cxnLst/>
            <a:rect l="l" t="t" r="r" b="b"/>
            <a:pathLst>
              <a:path w="1904" h="6985">
                <a:moveTo>
                  <a:pt x="0" y="6916"/>
                </a:moveTo>
                <a:lnTo>
                  <a:pt x="461" y="4149"/>
                </a:lnTo>
                <a:lnTo>
                  <a:pt x="922" y="1844"/>
                </a:lnTo>
                <a:lnTo>
                  <a:pt x="1384" y="0"/>
                </a:lnTo>
                <a:lnTo>
                  <a:pt x="0" y="6916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10551821" y="3530015"/>
            <a:ext cx="6985" cy="7620"/>
          </a:xfrm>
          <a:custGeom>
            <a:avLst/>
            <a:gdLst/>
            <a:ahLst/>
            <a:cxnLst/>
            <a:rect l="l" t="t" r="r" b="b"/>
            <a:pathLst>
              <a:path w="6984" h="7620">
                <a:moveTo>
                  <a:pt x="1841" y="2311"/>
                </a:moveTo>
                <a:lnTo>
                  <a:pt x="1384" y="1384"/>
                </a:lnTo>
                <a:lnTo>
                  <a:pt x="0" y="0"/>
                </a:lnTo>
                <a:lnTo>
                  <a:pt x="457" y="927"/>
                </a:lnTo>
                <a:lnTo>
                  <a:pt x="1841" y="2311"/>
                </a:lnTo>
                <a:close/>
              </a:path>
              <a:path w="6984" h="7620">
                <a:moveTo>
                  <a:pt x="3784" y="4521"/>
                </a:moveTo>
                <a:lnTo>
                  <a:pt x="3225" y="3695"/>
                </a:lnTo>
                <a:lnTo>
                  <a:pt x="1841" y="2311"/>
                </a:lnTo>
                <a:lnTo>
                  <a:pt x="3225" y="4152"/>
                </a:lnTo>
                <a:lnTo>
                  <a:pt x="3784" y="4521"/>
                </a:lnTo>
                <a:close/>
              </a:path>
              <a:path w="6984" h="7620">
                <a:moveTo>
                  <a:pt x="6921" y="6921"/>
                </a:moveTo>
                <a:lnTo>
                  <a:pt x="5994" y="5994"/>
                </a:lnTo>
                <a:lnTo>
                  <a:pt x="3784" y="4521"/>
                </a:lnTo>
                <a:lnTo>
                  <a:pt x="4152" y="5080"/>
                </a:lnTo>
                <a:lnTo>
                  <a:pt x="6921" y="7378"/>
                </a:lnTo>
                <a:lnTo>
                  <a:pt x="6921" y="692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10661630" y="3622233"/>
            <a:ext cx="6350" cy="5080"/>
          </a:xfrm>
          <a:custGeom>
            <a:avLst/>
            <a:gdLst/>
            <a:ahLst/>
            <a:cxnLst/>
            <a:rect l="l" t="t" r="r" b="b"/>
            <a:pathLst>
              <a:path w="6350" h="5079">
                <a:moveTo>
                  <a:pt x="5997" y="5072"/>
                </a:moveTo>
                <a:lnTo>
                  <a:pt x="4152" y="3688"/>
                </a:lnTo>
                <a:lnTo>
                  <a:pt x="1845" y="1844"/>
                </a:lnTo>
                <a:lnTo>
                  <a:pt x="0" y="0"/>
                </a:lnTo>
                <a:lnTo>
                  <a:pt x="4152" y="2766"/>
                </a:lnTo>
                <a:lnTo>
                  <a:pt x="4613" y="3688"/>
                </a:lnTo>
                <a:lnTo>
                  <a:pt x="5536" y="4149"/>
                </a:lnTo>
                <a:lnTo>
                  <a:pt x="5997" y="5072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12232675" y="2480945"/>
            <a:ext cx="8890" cy="8890"/>
          </a:xfrm>
          <a:custGeom>
            <a:avLst/>
            <a:gdLst/>
            <a:ahLst/>
            <a:cxnLst/>
            <a:rect l="l" t="t" r="r" b="b"/>
            <a:pathLst>
              <a:path w="8890" h="8889">
                <a:moveTo>
                  <a:pt x="8650" y="8818"/>
                </a:moveTo>
                <a:lnTo>
                  <a:pt x="43" y="799"/>
                </a:lnTo>
                <a:lnTo>
                  <a:pt x="0" y="0"/>
                </a:lnTo>
                <a:lnTo>
                  <a:pt x="3589" y="1880"/>
                </a:lnTo>
                <a:lnTo>
                  <a:pt x="5882" y="1902"/>
                </a:lnTo>
                <a:lnTo>
                  <a:pt x="6343" y="3746"/>
                </a:lnTo>
                <a:lnTo>
                  <a:pt x="7266" y="6051"/>
                </a:lnTo>
                <a:lnTo>
                  <a:pt x="8650" y="8818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11622642" y="2238001"/>
            <a:ext cx="5080" cy="3175"/>
          </a:xfrm>
          <a:custGeom>
            <a:avLst/>
            <a:gdLst/>
            <a:ahLst/>
            <a:cxnLst/>
            <a:rect l="l" t="t" r="r" b="b"/>
            <a:pathLst>
              <a:path w="5079" h="3175">
                <a:moveTo>
                  <a:pt x="0" y="2766"/>
                </a:moveTo>
                <a:lnTo>
                  <a:pt x="2306" y="1844"/>
                </a:lnTo>
                <a:lnTo>
                  <a:pt x="3690" y="1383"/>
                </a:lnTo>
                <a:lnTo>
                  <a:pt x="4152" y="0"/>
                </a:lnTo>
                <a:lnTo>
                  <a:pt x="5074" y="461"/>
                </a:lnTo>
                <a:lnTo>
                  <a:pt x="5074" y="922"/>
                </a:lnTo>
                <a:lnTo>
                  <a:pt x="4613" y="1383"/>
                </a:lnTo>
                <a:lnTo>
                  <a:pt x="1845" y="2305"/>
                </a:lnTo>
                <a:lnTo>
                  <a:pt x="0" y="2766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10577662" y="3512952"/>
            <a:ext cx="16510" cy="17145"/>
          </a:xfrm>
          <a:custGeom>
            <a:avLst/>
            <a:gdLst/>
            <a:ahLst/>
            <a:cxnLst/>
            <a:rect l="l" t="t" r="r" b="b"/>
            <a:pathLst>
              <a:path w="16509" h="17145">
                <a:moveTo>
                  <a:pt x="16147" y="16599"/>
                </a:moveTo>
                <a:lnTo>
                  <a:pt x="5074" y="5533"/>
                </a:lnTo>
                <a:lnTo>
                  <a:pt x="0" y="0"/>
                </a:lnTo>
                <a:lnTo>
                  <a:pt x="5997" y="5533"/>
                </a:lnTo>
                <a:lnTo>
                  <a:pt x="11995" y="11527"/>
                </a:lnTo>
                <a:lnTo>
                  <a:pt x="16147" y="16599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12333596" y="3441942"/>
            <a:ext cx="3175" cy="5080"/>
          </a:xfrm>
          <a:custGeom>
            <a:avLst/>
            <a:gdLst/>
            <a:ahLst/>
            <a:cxnLst/>
            <a:rect l="l" t="t" r="r" b="b"/>
            <a:pathLst>
              <a:path w="3175" h="5079">
                <a:moveTo>
                  <a:pt x="0" y="4611"/>
                </a:moveTo>
                <a:lnTo>
                  <a:pt x="461" y="3227"/>
                </a:lnTo>
                <a:lnTo>
                  <a:pt x="1384" y="1844"/>
                </a:lnTo>
                <a:lnTo>
                  <a:pt x="2768" y="0"/>
                </a:lnTo>
                <a:lnTo>
                  <a:pt x="0" y="461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10646405" y="3573817"/>
            <a:ext cx="12065" cy="11430"/>
          </a:xfrm>
          <a:custGeom>
            <a:avLst/>
            <a:gdLst/>
            <a:ahLst/>
            <a:cxnLst/>
            <a:rect l="l" t="t" r="r" b="b"/>
            <a:pathLst>
              <a:path w="12065" h="11429">
                <a:moveTo>
                  <a:pt x="11533" y="11066"/>
                </a:moveTo>
                <a:lnTo>
                  <a:pt x="10611" y="11066"/>
                </a:lnTo>
                <a:lnTo>
                  <a:pt x="8765" y="10144"/>
                </a:lnTo>
                <a:lnTo>
                  <a:pt x="2306" y="3688"/>
                </a:lnTo>
                <a:lnTo>
                  <a:pt x="0" y="0"/>
                </a:lnTo>
                <a:lnTo>
                  <a:pt x="7381" y="7377"/>
                </a:lnTo>
                <a:lnTo>
                  <a:pt x="11533" y="11066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10721607" y="3659582"/>
            <a:ext cx="1270" cy="635"/>
          </a:xfrm>
          <a:custGeom>
            <a:avLst/>
            <a:gdLst/>
            <a:ahLst/>
            <a:cxnLst/>
            <a:rect l="l" t="t" r="r" b="b"/>
            <a:pathLst>
              <a:path w="1270" h="635">
                <a:moveTo>
                  <a:pt x="922" y="461"/>
                </a:moveTo>
                <a:lnTo>
                  <a:pt x="461" y="461"/>
                </a:lnTo>
                <a:lnTo>
                  <a:pt x="0" y="0"/>
                </a:lnTo>
                <a:lnTo>
                  <a:pt x="461" y="0"/>
                </a:lnTo>
                <a:lnTo>
                  <a:pt x="922" y="46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10409728" y="3146375"/>
            <a:ext cx="1270" cy="6350"/>
          </a:xfrm>
          <a:custGeom>
            <a:avLst/>
            <a:gdLst/>
            <a:ahLst/>
            <a:cxnLst/>
            <a:rect l="l" t="t" r="r" b="b"/>
            <a:pathLst>
              <a:path w="1270" h="6350">
                <a:moveTo>
                  <a:pt x="461" y="5994"/>
                </a:moveTo>
                <a:lnTo>
                  <a:pt x="0" y="4611"/>
                </a:lnTo>
                <a:lnTo>
                  <a:pt x="0" y="3227"/>
                </a:lnTo>
                <a:lnTo>
                  <a:pt x="922" y="0"/>
                </a:lnTo>
                <a:lnTo>
                  <a:pt x="563" y="3227"/>
                </a:lnTo>
                <a:lnTo>
                  <a:pt x="461" y="5994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10433257" y="3029715"/>
            <a:ext cx="1905" cy="6350"/>
          </a:xfrm>
          <a:custGeom>
            <a:avLst/>
            <a:gdLst/>
            <a:ahLst/>
            <a:cxnLst/>
            <a:rect l="l" t="t" r="r" b="b"/>
            <a:pathLst>
              <a:path w="1904" h="6350">
                <a:moveTo>
                  <a:pt x="0" y="5994"/>
                </a:moveTo>
                <a:lnTo>
                  <a:pt x="461" y="4611"/>
                </a:lnTo>
                <a:lnTo>
                  <a:pt x="922" y="2766"/>
                </a:lnTo>
                <a:lnTo>
                  <a:pt x="1845" y="0"/>
                </a:lnTo>
                <a:lnTo>
                  <a:pt x="1384" y="1844"/>
                </a:lnTo>
                <a:lnTo>
                  <a:pt x="922" y="4149"/>
                </a:lnTo>
                <a:lnTo>
                  <a:pt x="0" y="5994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11699688" y="2217251"/>
            <a:ext cx="3175" cy="635"/>
          </a:xfrm>
          <a:custGeom>
            <a:avLst/>
            <a:gdLst/>
            <a:ahLst/>
            <a:cxnLst/>
            <a:rect l="l" t="t" r="r" b="b"/>
            <a:pathLst>
              <a:path w="3175" h="635">
                <a:moveTo>
                  <a:pt x="2768" y="461"/>
                </a:moveTo>
                <a:lnTo>
                  <a:pt x="0" y="461"/>
                </a:lnTo>
                <a:lnTo>
                  <a:pt x="1384" y="0"/>
                </a:lnTo>
                <a:lnTo>
                  <a:pt x="2306" y="0"/>
                </a:lnTo>
                <a:lnTo>
                  <a:pt x="2768" y="46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12286538" y="3499580"/>
            <a:ext cx="3175" cy="5080"/>
          </a:xfrm>
          <a:custGeom>
            <a:avLst/>
            <a:gdLst/>
            <a:ahLst/>
            <a:cxnLst/>
            <a:rect l="l" t="t" r="r" b="b"/>
            <a:pathLst>
              <a:path w="3175" h="5079">
                <a:moveTo>
                  <a:pt x="0" y="4611"/>
                </a:moveTo>
                <a:lnTo>
                  <a:pt x="922" y="3227"/>
                </a:lnTo>
                <a:lnTo>
                  <a:pt x="1845" y="1383"/>
                </a:lnTo>
                <a:lnTo>
                  <a:pt x="2768" y="0"/>
                </a:lnTo>
                <a:lnTo>
                  <a:pt x="1845" y="1844"/>
                </a:lnTo>
                <a:lnTo>
                  <a:pt x="0" y="461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10400030" y="2217254"/>
            <a:ext cx="2103755" cy="1612900"/>
          </a:xfrm>
          <a:custGeom>
            <a:avLst/>
            <a:gdLst/>
            <a:ahLst/>
            <a:cxnLst/>
            <a:rect l="l" t="t" r="r" b="b"/>
            <a:pathLst>
              <a:path w="2103754" h="1612900">
                <a:moveTo>
                  <a:pt x="11696" y="910170"/>
                </a:moveTo>
                <a:lnTo>
                  <a:pt x="10617" y="914400"/>
                </a:lnTo>
                <a:lnTo>
                  <a:pt x="11531" y="914400"/>
                </a:lnTo>
                <a:lnTo>
                  <a:pt x="11696" y="910170"/>
                </a:lnTo>
                <a:close/>
              </a:path>
              <a:path w="2103754" h="1612900">
                <a:moveTo>
                  <a:pt x="12001" y="1041400"/>
                </a:moveTo>
                <a:lnTo>
                  <a:pt x="10350" y="1028700"/>
                </a:lnTo>
                <a:lnTo>
                  <a:pt x="9232" y="1028700"/>
                </a:lnTo>
                <a:lnTo>
                  <a:pt x="10617" y="1041400"/>
                </a:lnTo>
                <a:lnTo>
                  <a:pt x="12001" y="1041400"/>
                </a:lnTo>
                <a:close/>
              </a:path>
              <a:path w="2103754" h="1612900">
                <a:moveTo>
                  <a:pt x="12458" y="1054100"/>
                </a:moveTo>
                <a:lnTo>
                  <a:pt x="8839" y="1041400"/>
                </a:lnTo>
                <a:lnTo>
                  <a:pt x="8534" y="1041400"/>
                </a:lnTo>
                <a:lnTo>
                  <a:pt x="10617" y="1054100"/>
                </a:lnTo>
                <a:lnTo>
                  <a:pt x="12458" y="1054100"/>
                </a:lnTo>
                <a:close/>
              </a:path>
              <a:path w="2103754" h="1612900">
                <a:moveTo>
                  <a:pt x="33680" y="1028700"/>
                </a:moveTo>
                <a:lnTo>
                  <a:pt x="32042" y="1016000"/>
                </a:lnTo>
                <a:lnTo>
                  <a:pt x="31165" y="1016000"/>
                </a:lnTo>
                <a:lnTo>
                  <a:pt x="33680" y="1028700"/>
                </a:lnTo>
                <a:close/>
              </a:path>
              <a:path w="2103754" h="1612900">
                <a:moveTo>
                  <a:pt x="40144" y="905611"/>
                </a:moveTo>
                <a:lnTo>
                  <a:pt x="37376" y="906068"/>
                </a:lnTo>
                <a:lnTo>
                  <a:pt x="36906" y="913447"/>
                </a:lnTo>
                <a:lnTo>
                  <a:pt x="36449" y="913904"/>
                </a:lnTo>
                <a:lnTo>
                  <a:pt x="36347" y="915289"/>
                </a:lnTo>
                <a:lnTo>
                  <a:pt x="35991" y="918527"/>
                </a:lnTo>
                <a:lnTo>
                  <a:pt x="35991" y="922667"/>
                </a:lnTo>
                <a:lnTo>
                  <a:pt x="37376" y="915289"/>
                </a:lnTo>
                <a:lnTo>
                  <a:pt x="40144" y="905611"/>
                </a:lnTo>
                <a:close/>
              </a:path>
              <a:path w="2103754" h="1612900">
                <a:moveTo>
                  <a:pt x="44869" y="1080249"/>
                </a:moveTo>
                <a:lnTo>
                  <a:pt x="44754" y="1079500"/>
                </a:lnTo>
                <a:lnTo>
                  <a:pt x="44564" y="1079500"/>
                </a:lnTo>
                <a:lnTo>
                  <a:pt x="44869" y="1080249"/>
                </a:lnTo>
                <a:close/>
              </a:path>
              <a:path w="2103754" h="1612900">
                <a:moveTo>
                  <a:pt x="48450" y="774700"/>
                </a:moveTo>
                <a:lnTo>
                  <a:pt x="47523" y="774700"/>
                </a:lnTo>
                <a:lnTo>
                  <a:pt x="45681" y="787400"/>
                </a:lnTo>
                <a:lnTo>
                  <a:pt x="48450" y="774700"/>
                </a:lnTo>
                <a:close/>
              </a:path>
              <a:path w="2103754" h="1612900">
                <a:moveTo>
                  <a:pt x="54444" y="762000"/>
                </a:moveTo>
                <a:lnTo>
                  <a:pt x="49364" y="774700"/>
                </a:lnTo>
                <a:lnTo>
                  <a:pt x="51676" y="774700"/>
                </a:lnTo>
                <a:lnTo>
                  <a:pt x="54444" y="762000"/>
                </a:lnTo>
                <a:close/>
              </a:path>
              <a:path w="2103754" h="1612900">
                <a:moveTo>
                  <a:pt x="81203" y="723900"/>
                </a:moveTo>
                <a:lnTo>
                  <a:pt x="79375" y="723900"/>
                </a:lnTo>
                <a:lnTo>
                  <a:pt x="78714" y="731888"/>
                </a:lnTo>
                <a:lnTo>
                  <a:pt x="81203" y="723900"/>
                </a:lnTo>
                <a:close/>
              </a:path>
              <a:path w="2103754" h="1612900">
                <a:moveTo>
                  <a:pt x="82130" y="783412"/>
                </a:moveTo>
                <a:lnTo>
                  <a:pt x="81661" y="783882"/>
                </a:lnTo>
                <a:lnTo>
                  <a:pt x="81661" y="784339"/>
                </a:lnTo>
                <a:lnTo>
                  <a:pt x="82130" y="783412"/>
                </a:lnTo>
                <a:close/>
              </a:path>
              <a:path w="2103754" h="1612900">
                <a:moveTo>
                  <a:pt x="125628" y="1282700"/>
                </a:moveTo>
                <a:lnTo>
                  <a:pt x="118110" y="1270000"/>
                </a:lnTo>
                <a:lnTo>
                  <a:pt x="124574" y="1282700"/>
                </a:lnTo>
                <a:lnTo>
                  <a:pt x="125628" y="1282700"/>
                </a:lnTo>
                <a:close/>
              </a:path>
              <a:path w="2103754" h="1612900">
                <a:moveTo>
                  <a:pt x="177431" y="602348"/>
                </a:moveTo>
                <a:lnTo>
                  <a:pt x="175323" y="609600"/>
                </a:lnTo>
                <a:lnTo>
                  <a:pt x="177165" y="609600"/>
                </a:lnTo>
                <a:lnTo>
                  <a:pt x="177431" y="602348"/>
                </a:lnTo>
                <a:close/>
              </a:path>
              <a:path w="2103754" h="1612900">
                <a:moveTo>
                  <a:pt x="179006" y="596900"/>
                </a:moveTo>
                <a:lnTo>
                  <a:pt x="177622" y="596900"/>
                </a:lnTo>
                <a:lnTo>
                  <a:pt x="177431" y="602348"/>
                </a:lnTo>
                <a:lnTo>
                  <a:pt x="179006" y="596900"/>
                </a:lnTo>
                <a:close/>
              </a:path>
              <a:path w="2103754" h="1612900">
                <a:moveTo>
                  <a:pt x="182727" y="612165"/>
                </a:moveTo>
                <a:lnTo>
                  <a:pt x="175501" y="622300"/>
                </a:lnTo>
                <a:lnTo>
                  <a:pt x="167614" y="622300"/>
                </a:lnTo>
                <a:lnTo>
                  <a:pt x="170243" y="609600"/>
                </a:lnTo>
                <a:lnTo>
                  <a:pt x="169849" y="609600"/>
                </a:lnTo>
                <a:lnTo>
                  <a:pt x="161594" y="622300"/>
                </a:lnTo>
                <a:lnTo>
                  <a:pt x="159639" y="622300"/>
                </a:lnTo>
                <a:lnTo>
                  <a:pt x="153631" y="622300"/>
                </a:lnTo>
                <a:lnTo>
                  <a:pt x="152082" y="627329"/>
                </a:lnTo>
                <a:lnTo>
                  <a:pt x="152082" y="667512"/>
                </a:lnTo>
                <a:lnTo>
                  <a:pt x="150863" y="673100"/>
                </a:lnTo>
                <a:lnTo>
                  <a:pt x="148564" y="673100"/>
                </a:lnTo>
                <a:lnTo>
                  <a:pt x="152082" y="667512"/>
                </a:lnTo>
                <a:lnTo>
                  <a:pt x="152082" y="627329"/>
                </a:lnTo>
                <a:lnTo>
                  <a:pt x="150749" y="631634"/>
                </a:lnTo>
                <a:lnTo>
                  <a:pt x="147548" y="635000"/>
                </a:lnTo>
                <a:lnTo>
                  <a:pt x="137655" y="647700"/>
                </a:lnTo>
                <a:lnTo>
                  <a:pt x="128041" y="660400"/>
                </a:lnTo>
                <a:lnTo>
                  <a:pt x="116725" y="673100"/>
                </a:lnTo>
                <a:lnTo>
                  <a:pt x="121335" y="673100"/>
                </a:lnTo>
                <a:lnTo>
                  <a:pt x="113906" y="685800"/>
                </a:lnTo>
                <a:lnTo>
                  <a:pt x="109639" y="685800"/>
                </a:lnTo>
                <a:lnTo>
                  <a:pt x="107518" y="698500"/>
                </a:lnTo>
                <a:lnTo>
                  <a:pt x="104267" y="698500"/>
                </a:lnTo>
                <a:lnTo>
                  <a:pt x="102425" y="711200"/>
                </a:lnTo>
                <a:lnTo>
                  <a:pt x="92684" y="711200"/>
                </a:lnTo>
                <a:lnTo>
                  <a:pt x="90563" y="723900"/>
                </a:lnTo>
                <a:lnTo>
                  <a:pt x="84429" y="723900"/>
                </a:lnTo>
                <a:lnTo>
                  <a:pt x="79514" y="736600"/>
                </a:lnTo>
                <a:lnTo>
                  <a:pt x="78320" y="736600"/>
                </a:lnTo>
                <a:lnTo>
                  <a:pt x="78714" y="731888"/>
                </a:lnTo>
                <a:lnTo>
                  <a:pt x="77241" y="736600"/>
                </a:lnTo>
                <a:lnTo>
                  <a:pt x="73012" y="736600"/>
                </a:lnTo>
                <a:lnTo>
                  <a:pt x="68618" y="749300"/>
                </a:lnTo>
                <a:lnTo>
                  <a:pt x="64135" y="749300"/>
                </a:lnTo>
                <a:lnTo>
                  <a:pt x="60007" y="762000"/>
                </a:lnTo>
                <a:lnTo>
                  <a:pt x="56057" y="762000"/>
                </a:lnTo>
                <a:lnTo>
                  <a:pt x="52451" y="774700"/>
                </a:lnTo>
                <a:lnTo>
                  <a:pt x="52133" y="774700"/>
                </a:lnTo>
                <a:lnTo>
                  <a:pt x="47980" y="787400"/>
                </a:lnTo>
                <a:lnTo>
                  <a:pt x="48768" y="787400"/>
                </a:lnTo>
                <a:lnTo>
                  <a:pt x="47980" y="800100"/>
                </a:lnTo>
                <a:lnTo>
                  <a:pt x="45212" y="800100"/>
                </a:lnTo>
                <a:lnTo>
                  <a:pt x="42443" y="812800"/>
                </a:lnTo>
                <a:lnTo>
                  <a:pt x="40144" y="812800"/>
                </a:lnTo>
                <a:lnTo>
                  <a:pt x="37833" y="825500"/>
                </a:lnTo>
                <a:lnTo>
                  <a:pt x="37528" y="825500"/>
                </a:lnTo>
                <a:lnTo>
                  <a:pt x="36677" y="812800"/>
                </a:lnTo>
                <a:lnTo>
                  <a:pt x="33680" y="812800"/>
                </a:lnTo>
                <a:lnTo>
                  <a:pt x="31838" y="825500"/>
                </a:lnTo>
                <a:lnTo>
                  <a:pt x="29527" y="825500"/>
                </a:lnTo>
                <a:lnTo>
                  <a:pt x="21691" y="838200"/>
                </a:lnTo>
                <a:lnTo>
                  <a:pt x="22606" y="838200"/>
                </a:lnTo>
                <a:lnTo>
                  <a:pt x="22606" y="850900"/>
                </a:lnTo>
                <a:lnTo>
                  <a:pt x="22148" y="850900"/>
                </a:lnTo>
                <a:lnTo>
                  <a:pt x="21221" y="863600"/>
                </a:lnTo>
                <a:lnTo>
                  <a:pt x="17995" y="863600"/>
                </a:lnTo>
                <a:lnTo>
                  <a:pt x="12915" y="876300"/>
                </a:lnTo>
                <a:lnTo>
                  <a:pt x="16535" y="876300"/>
                </a:lnTo>
                <a:lnTo>
                  <a:pt x="16154" y="889000"/>
                </a:lnTo>
                <a:lnTo>
                  <a:pt x="14300" y="889000"/>
                </a:lnTo>
                <a:lnTo>
                  <a:pt x="12915" y="901700"/>
                </a:lnTo>
                <a:lnTo>
                  <a:pt x="12001" y="901700"/>
                </a:lnTo>
                <a:lnTo>
                  <a:pt x="11696" y="910170"/>
                </a:lnTo>
                <a:lnTo>
                  <a:pt x="13843" y="901700"/>
                </a:lnTo>
                <a:lnTo>
                  <a:pt x="14465" y="914400"/>
                </a:lnTo>
                <a:lnTo>
                  <a:pt x="14020" y="914400"/>
                </a:lnTo>
                <a:lnTo>
                  <a:pt x="13131" y="927100"/>
                </a:lnTo>
                <a:lnTo>
                  <a:pt x="12458" y="939800"/>
                </a:lnTo>
                <a:lnTo>
                  <a:pt x="11531" y="939800"/>
                </a:lnTo>
                <a:lnTo>
                  <a:pt x="9690" y="952500"/>
                </a:lnTo>
                <a:lnTo>
                  <a:pt x="7848" y="952500"/>
                </a:lnTo>
                <a:lnTo>
                  <a:pt x="6705" y="965200"/>
                </a:lnTo>
                <a:lnTo>
                  <a:pt x="5651" y="965200"/>
                </a:lnTo>
                <a:lnTo>
                  <a:pt x="5118" y="977900"/>
                </a:lnTo>
                <a:lnTo>
                  <a:pt x="5537" y="990600"/>
                </a:lnTo>
                <a:lnTo>
                  <a:pt x="0" y="990600"/>
                </a:lnTo>
                <a:lnTo>
                  <a:pt x="927" y="1003300"/>
                </a:lnTo>
                <a:lnTo>
                  <a:pt x="1854" y="1003300"/>
                </a:lnTo>
                <a:lnTo>
                  <a:pt x="1828" y="1028700"/>
                </a:lnTo>
                <a:lnTo>
                  <a:pt x="2082" y="1028700"/>
                </a:lnTo>
                <a:lnTo>
                  <a:pt x="3022" y="1041400"/>
                </a:lnTo>
                <a:lnTo>
                  <a:pt x="5080" y="1054100"/>
                </a:lnTo>
                <a:lnTo>
                  <a:pt x="6096" y="1041400"/>
                </a:lnTo>
                <a:lnTo>
                  <a:pt x="8534" y="1041400"/>
                </a:lnTo>
                <a:lnTo>
                  <a:pt x="6464" y="1028700"/>
                </a:lnTo>
                <a:lnTo>
                  <a:pt x="5080" y="1016000"/>
                </a:lnTo>
                <a:lnTo>
                  <a:pt x="6921" y="1028700"/>
                </a:lnTo>
                <a:lnTo>
                  <a:pt x="8534" y="1028700"/>
                </a:lnTo>
                <a:lnTo>
                  <a:pt x="7073" y="1016000"/>
                </a:lnTo>
                <a:lnTo>
                  <a:pt x="6464" y="1003300"/>
                </a:lnTo>
                <a:lnTo>
                  <a:pt x="10147" y="1016000"/>
                </a:lnTo>
                <a:lnTo>
                  <a:pt x="10617" y="1016000"/>
                </a:lnTo>
                <a:lnTo>
                  <a:pt x="11074" y="1028700"/>
                </a:lnTo>
                <a:lnTo>
                  <a:pt x="12458" y="1028700"/>
                </a:lnTo>
                <a:lnTo>
                  <a:pt x="15227" y="1041400"/>
                </a:lnTo>
                <a:lnTo>
                  <a:pt x="18923" y="1066800"/>
                </a:lnTo>
                <a:lnTo>
                  <a:pt x="11074" y="1066800"/>
                </a:lnTo>
                <a:lnTo>
                  <a:pt x="11531" y="1079500"/>
                </a:lnTo>
                <a:lnTo>
                  <a:pt x="13843" y="1079500"/>
                </a:lnTo>
                <a:lnTo>
                  <a:pt x="15684" y="1092200"/>
                </a:lnTo>
                <a:lnTo>
                  <a:pt x="20307" y="1104900"/>
                </a:lnTo>
                <a:lnTo>
                  <a:pt x="23533" y="1104900"/>
                </a:lnTo>
                <a:lnTo>
                  <a:pt x="28194" y="1117600"/>
                </a:lnTo>
                <a:lnTo>
                  <a:pt x="33159" y="1130300"/>
                </a:lnTo>
                <a:lnTo>
                  <a:pt x="38392" y="1143000"/>
                </a:lnTo>
                <a:lnTo>
                  <a:pt x="39674" y="1143000"/>
                </a:lnTo>
                <a:lnTo>
                  <a:pt x="42443" y="1143000"/>
                </a:lnTo>
                <a:lnTo>
                  <a:pt x="66268" y="1143000"/>
                </a:lnTo>
                <a:lnTo>
                  <a:pt x="51346" y="1104900"/>
                </a:lnTo>
                <a:lnTo>
                  <a:pt x="53454" y="1104900"/>
                </a:lnTo>
                <a:lnTo>
                  <a:pt x="56578" y="1117600"/>
                </a:lnTo>
                <a:lnTo>
                  <a:pt x="61823" y="1117600"/>
                </a:lnTo>
                <a:lnTo>
                  <a:pt x="55321" y="1104900"/>
                </a:lnTo>
                <a:lnTo>
                  <a:pt x="49593" y="1092200"/>
                </a:lnTo>
                <a:lnTo>
                  <a:pt x="44869" y="1080249"/>
                </a:lnTo>
                <a:lnTo>
                  <a:pt x="46596" y="1092200"/>
                </a:lnTo>
                <a:lnTo>
                  <a:pt x="48450" y="1092200"/>
                </a:lnTo>
                <a:lnTo>
                  <a:pt x="49796" y="1101534"/>
                </a:lnTo>
                <a:lnTo>
                  <a:pt x="39674" y="1079500"/>
                </a:lnTo>
                <a:lnTo>
                  <a:pt x="44564" y="1079500"/>
                </a:lnTo>
                <a:lnTo>
                  <a:pt x="40144" y="1066800"/>
                </a:lnTo>
                <a:lnTo>
                  <a:pt x="36195" y="1054100"/>
                </a:lnTo>
                <a:lnTo>
                  <a:pt x="32816" y="1041400"/>
                </a:lnTo>
                <a:lnTo>
                  <a:pt x="30213" y="1028700"/>
                </a:lnTo>
                <a:lnTo>
                  <a:pt x="28613" y="1016000"/>
                </a:lnTo>
                <a:lnTo>
                  <a:pt x="31165" y="1016000"/>
                </a:lnTo>
                <a:lnTo>
                  <a:pt x="29756" y="990600"/>
                </a:lnTo>
                <a:lnTo>
                  <a:pt x="29400" y="977900"/>
                </a:lnTo>
                <a:lnTo>
                  <a:pt x="29997" y="965200"/>
                </a:lnTo>
                <a:lnTo>
                  <a:pt x="30911" y="939800"/>
                </a:lnTo>
                <a:lnTo>
                  <a:pt x="31838" y="939800"/>
                </a:lnTo>
                <a:lnTo>
                  <a:pt x="32296" y="927100"/>
                </a:lnTo>
                <a:lnTo>
                  <a:pt x="33223" y="927100"/>
                </a:lnTo>
                <a:lnTo>
                  <a:pt x="33680" y="914400"/>
                </a:lnTo>
                <a:lnTo>
                  <a:pt x="34607" y="914400"/>
                </a:lnTo>
                <a:lnTo>
                  <a:pt x="35064" y="901700"/>
                </a:lnTo>
                <a:lnTo>
                  <a:pt x="32766" y="914400"/>
                </a:lnTo>
                <a:lnTo>
                  <a:pt x="31838" y="901700"/>
                </a:lnTo>
                <a:lnTo>
                  <a:pt x="31838" y="889000"/>
                </a:lnTo>
                <a:lnTo>
                  <a:pt x="32296" y="889000"/>
                </a:lnTo>
                <a:lnTo>
                  <a:pt x="33680" y="876300"/>
                </a:lnTo>
                <a:lnTo>
                  <a:pt x="37833" y="876300"/>
                </a:lnTo>
                <a:lnTo>
                  <a:pt x="39217" y="863600"/>
                </a:lnTo>
                <a:lnTo>
                  <a:pt x="43535" y="863600"/>
                </a:lnTo>
                <a:lnTo>
                  <a:pt x="45910" y="850900"/>
                </a:lnTo>
                <a:lnTo>
                  <a:pt x="47942" y="850900"/>
                </a:lnTo>
                <a:lnTo>
                  <a:pt x="49364" y="863600"/>
                </a:lnTo>
                <a:lnTo>
                  <a:pt x="50292" y="850900"/>
                </a:lnTo>
                <a:lnTo>
                  <a:pt x="48907" y="850900"/>
                </a:lnTo>
                <a:lnTo>
                  <a:pt x="51676" y="838200"/>
                </a:lnTo>
                <a:lnTo>
                  <a:pt x="53517" y="838200"/>
                </a:lnTo>
                <a:lnTo>
                  <a:pt x="53060" y="850900"/>
                </a:lnTo>
                <a:lnTo>
                  <a:pt x="54444" y="838200"/>
                </a:lnTo>
                <a:lnTo>
                  <a:pt x="56756" y="838200"/>
                </a:lnTo>
                <a:lnTo>
                  <a:pt x="57670" y="825500"/>
                </a:lnTo>
                <a:lnTo>
                  <a:pt x="59055" y="825500"/>
                </a:lnTo>
                <a:lnTo>
                  <a:pt x="59055" y="812800"/>
                </a:lnTo>
                <a:lnTo>
                  <a:pt x="64592" y="812800"/>
                </a:lnTo>
                <a:lnTo>
                  <a:pt x="66725" y="800100"/>
                </a:lnTo>
                <a:lnTo>
                  <a:pt x="69557" y="800100"/>
                </a:lnTo>
                <a:lnTo>
                  <a:pt x="73939" y="787400"/>
                </a:lnTo>
                <a:lnTo>
                  <a:pt x="80746" y="774700"/>
                </a:lnTo>
                <a:lnTo>
                  <a:pt x="81203" y="774700"/>
                </a:lnTo>
                <a:lnTo>
                  <a:pt x="101498" y="736600"/>
                </a:lnTo>
                <a:lnTo>
                  <a:pt x="105194" y="723900"/>
                </a:lnTo>
                <a:lnTo>
                  <a:pt x="108889" y="723900"/>
                </a:lnTo>
                <a:lnTo>
                  <a:pt x="113499" y="711200"/>
                </a:lnTo>
                <a:lnTo>
                  <a:pt x="117055" y="711200"/>
                </a:lnTo>
                <a:lnTo>
                  <a:pt x="120878" y="698500"/>
                </a:lnTo>
                <a:lnTo>
                  <a:pt x="125044" y="698500"/>
                </a:lnTo>
                <a:lnTo>
                  <a:pt x="129641" y="685800"/>
                </a:lnTo>
                <a:lnTo>
                  <a:pt x="128727" y="698500"/>
                </a:lnTo>
                <a:lnTo>
                  <a:pt x="131025" y="698500"/>
                </a:lnTo>
                <a:lnTo>
                  <a:pt x="134264" y="685800"/>
                </a:lnTo>
                <a:lnTo>
                  <a:pt x="144411" y="685800"/>
                </a:lnTo>
                <a:lnTo>
                  <a:pt x="151790" y="673100"/>
                </a:lnTo>
                <a:lnTo>
                  <a:pt x="155270" y="662444"/>
                </a:lnTo>
                <a:lnTo>
                  <a:pt x="156565" y="660400"/>
                </a:lnTo>
                <a:lnTo>
                  <a:pt x="171005" y="635000"/>
                </a:lnTo>
                <a:lnTo>
                  <a:pt x="179006" y="622300"/>
                </a:lnTo>
                <a:lnTo>
                  <a:pt x="171627" y="635000"/>
                </a:lnTo>
                <a:lnTo>
                  <a:pt x="182524" y="622300"/>
                </a:lnTo>
                <a:lnTo>
                  <a:pt x="182245" y="622300"/>
                </a:lnTo>
                <a:lnTo>
                  <a:pt x="182727" y="612165"/>
                </a:lnTo>
                <a:close/>
              </a:path>
              <a:path w="2103754" h="1612900">
                <a:moveTo>
                  <a:pt x="184543" y="609600"/>
                </a:moveTo>
                <a:lnTo>
                  <a:pt x="182841" y="609600"/>
                </a:lnTo>
                <a:lnTo>
                  <a:pt x="182727" y="612165"/>
                </a:lnTo>
                <a:lnTo>
                  <a:pt x="184543" y="609600"/>
                </a:lnTo>
                <a:close/>
              </a:path>
              <a:path w="2103754" h="1612900">
                <a:moveTo>
                  <a:pt x="193776" y="609600"/>
                </a:moveTo>
                <a:lnTo>
                  <a:pt x="188048" y="622300"/>
                </a:lnTo>
                <a:lnTo>
                  <a:pt x="188696" y="622300"/>
                </a:lnTo>
                <a:lnTo>
                  <a:pt x="193776" y="609600"/>
                </a:lnTo>
                <a:close/>
              </a:path>
              <a:path w="2103754" h="1612900">
                <a:moveTo>
                  <a:pt x="298475" y="504024"/>
                </a:moveTo>
                <a:lnTo>
                  <a:pt x="298310" y="504266"/>
                </a:lnTo>
                <a:lnTo>
                  <a:pt x="298043" y="508000"/>
                </a:lnTo>
                <a:lnTo>
                  <a:pt x="298475" y="504024"/>
                </a:lnTo>
                <a:close/>
              </a:path>
              <a:path w="2103754" h="1612900">
                <a:moveTo>
                  <a:pt x="351561" y="431800"/>
                </a:moveTo>
                <a:lnTo>
                  <a:pt x="345541" y="431800"/>
                </a:lnTo>
                <a:lnTo>
                  <a:pt x="338645" y="444500"/>
                </a:lnTo>
                <a:lnTo>
                  <a:pt x="351561" y="431800"/>
                </a:lnTo>
                <a:close/>
              </a:path>
              <a:path w="2103754" h="1612900">
                <a:moveTo>
                  <a:pt x="360667" y="449135"/>
                </a:moveTo>
                <a:lnTo>
                  <a:pt x="353402" y="457200"/>
                </a:lnTo>
                <a:lnTo>
                  <a:pt x="357149" y="457200"/>
                </a:lnTo>
                <a:lnTo>
                  <a:pt x="360667" y="449135"/>
                </a:lnTo>
                <a:close/>
              </a:path>
              <a:path w="2103754" h="1612900">
                <a:moveTo>
                  <a:pt x="417537" y="1460500"/>
                </a:moveTo>
                <a:lnTo>
                  <a:pt x="412457" y="1447800"/>
                </a:lnTo>
                <a:lnTo>
                  <a:pt x="412000" y="1447800"/>
                </a:lnTo>
                <a:lnTo>
                  <a:pt x="417537" y="1460500"/>
                </a:lnTo>
                <a:close/>
              </a:path>
              <a:path w="2103754" h="1612900">
                <a:moveTo>
                  <a:pt x="683272" y="215900"/>
                </a:moveTo>
                <a:lnTo>
                  <a:pt x="680161" y="215900"/>
                </a:lnTo>
                <a:lnTo>
                  <a:pt x="680745" y="212166"/>
                </a:lnTo>
                <a:lnTo>
                  <a:pt x="679119" y="215900"/>
                </a:lnTo>
                <a:lnTo>
                  <a:pt x="675436" y="215900"/>
                </a:lnTo>
                <a:lnTo>
                  <a:pt x="678205" y="203200"/>
                </a:lnTo>
                <a:lnTo>
                  <a:pt x="670306" y="215900"/>
                </a:lnTo>
                <a:lnTo>
                  <a:pt x="652360" y="215900"/>
                </a:lnTo>
                <a:lnTo>
                  <a:pt x="652360" y="228600"/>
                </a:lnTo>
                <a:lnTo>
                  <a:pt x="626071" y="228600"/>
                </a:lnTo>
                <a:lnTo>
                  <a:pt x="622376" y="241300"/>
                </a:lnTo>
                <a:lnTo>
                  <a:pt x="611771" y="241300"/>
                </a:lnTo>
                <a:lnTo>
                  <a:pt x="606234" y="254000"/>
                </a:lnTo>
                <a:lnTo>
                  <a:pt x="591540" y="254000"/>
                </a:lnTo>
                <a:lnTo>
                  <a:pt x="578434" y="266700"/>
                </a:lnTo>
                <a:lnTo>
                  <a:pt x="569302" y="279400"/>
                </a:lnTo>
                <a:lnTo>
                  <a:pt x="561594" y="279400"/>
                </a:lnTo>
                <a:lnTo>
                  <a:pt x="555815" y="292100"/>
                </a:lnTo>
                <a:lnTo>
                  <a:pt x="537946" y="292100"/>
                </a:lnTo>
                <a:lnTo>
                  <a:pt x="525957" y="304800"/>
                </a:lnTo>
                <a:lnTo>
                  <a:pt x="514134" y="317500"/>
                </a:lnTo>
                <a:lnTo>
                  <a:pt x="502361" y="317500"/>
                </a:lnTo>
                <a:lnTo>
                  <a:pt x="490855" y="330200"/>
                </a:lnTo>
                <a:lnTo>
                  <a:pt x="479818" y="342900"/>
                </a:lnTo>
                <a:lnTo>
                  <a:pt x="465975" y="342900"/>
                </a:lnTo>
                <a:lnTo>
                  <a:pt x="461365" y="355600"/>
                </a:lnTo>
                <a:lnTo>
                  <a:pt x="452602" y="355600"/>
                </a:lnTo>
                <a:lnTo>
                  <a:pt x="446227" y="368300"/>
                </a:lnTo>
                <a:lnTo>
                  <a:pt x="435203" y="368300"/>
                </a:lnTo>
                <a:lnTo>
                  <a:pt x="430911" y="381000"/>
                </a:lnTo>
                <a:lnTo>
                  <a:pt x="418452" y="381000"/>
                </a:lnTo>
                <a:lnTo>
                  <a:pt x="404901" y="393700"/>
                </a:lnTo>
                <a:lnTo>
                  <a:pt x="397624" y="406400"/>
                </a:lnTo>
                <a:lnTo>
                  <a:pt x="390448" y="406400"/>
                </a:lnTo>
                <a:lnTo>
                  <a:pt x="398157" y="393700"/>
                </a:lnTo>
                <a:lnTo>
                  <a:pt x="387261" y="406400"/>
                </a:lnTo>
                <a:lnTo>
                  <a:pt x="378777" y="406400"/>
                </a:lnTo>
                <a:lnTo>
                  <a:pt x="370649" y="419100"/>
                </a:lnTo>
                <a:lnTo>
                  <a:pt x="360781" y="431800"/>
                </a:lnTo>
                <a:lnTo>
                  <a:pt x="351561" y="431800"/>
                </a:lnTo>
                <a:lnTo>
                  <a:pt x="345414" y="444500"/>
                </a:lnTo>
                <a:lnTo>
                  <a:pt x="339394" y="444500"/>
                </a:lnTo>
                <a:lnTo>
                  <a:pt x="333463" y="457200"/>
                </a:lnTo>
                <a:lnTo>
                  <a:pt x="327571" y="457200"/>
                </a:lnTo>
                <a:lnTo>
                  <a:pt x="328485" y="444500"/>
                </a:lnTo>
                <a:lnTo>
                  <a:pt x="304698" y="469900"/>
                </a:lnTo>
                <a:lnTo>
                  <a:pt x="285242" y="495300"/>
                </a:lnTo>
                <a:lnTo>
                  <a:pt x="266992" y="508000"/>
                </a:lnTo>
                <a:lnTo>
                  <a:pt x="246824" y="520700"/>
                </a:lnTo>
                <a:lnTo>
                  <a:pt x="247116" y="533400"/>
                </a:lnTo>
                <a:lnTo>
                  <a:pt x="253238" y="520700"/>
                </a:lnTo>
                <a:lnTo>
                  <a:pt x="260667" y="520700"/>
                </a:lnTo>
                <a:lnTo>
                  <a:pt x="249034" y="533400"/>
                </a:lnTo>
                <a:lnTo>
                  <a:pt x="247116" y="533400"/>
                </a:lnTo>
                <a:lnTo>
                  <a:pt x="237490" y="533400"/>
                </a:lnTo>
                <a:lnTo>
                  <a:pt x="227838" y="546100"/>
                </a:lnTo>
                <a:lnTo>
                  <a:pt x="221919" y="546100"/>
                </a:lnTo>
                <a:lnTo>
                  <a:pt x="216382" y="558800"/>
                </a:lnTo>
                <a:lnTo>
                  <a:pt x="208076" y="558800"/>
                </a:lnTo>
                <a:lnTo>
                  <a:pt x="206235" y="571500"/>
                </a:lnTo>
                <a:lnTo>
                  <a:pt x="202311" y="571500"/>
                </a:lnTo>
                <a:lnTo>
                  <a:pt x="199136" y="584200"/>
                </a:lnTo>
                <a:lnTo>
                  <a:pt x="194665" y="584200"/>
                </a:lnTo>
                <a:lnTo>
                  <a:pt x="188239" y="596900"/>
                </a:lnTo>
                <a:lnTo>
                  <a:pt x="191096" y="596900"/>
                </a:lnTo>
                <a:lnTo>
                  <a:pt x="184543" y="609600"/>
                </a:lnTo>
                <a:lnTo>
                  <a:pt x="191465" y="609600"/>
                </a:lnTo>
                <a:lnTo>
                  <a:pt x="196837" y="596900"/>
                </a:lnTo>
                <a:lnTo>
                  <a:pt x="204368" y="596900"/>
                </a:lnTo>
                <a:lnTo>
                  <a:pt x="211772" y="584200"/>
                </a:lnTo>
                <a:lnTo>
                  <a:pt x="216839" y="584200"/>
                </a:lnTo>
                <a:lnTo>
                  <a:pt x="223304" y="571500"/>
                </a:lnTo>
                <a:lnTo>
                  <a:pt x="227457" y="571500"/>
                </a:lnTo>
                <a:lnTo>
                  <a:pt x="232994" y="558800"/>
                </a:lnTo>
                <a:lnTo>
                  <a:pt x="236677" y="558800"/>
                </a:lnTo>
                <a:lnTo>
                  <a:pt x="235292" y="571500"/>
                </a:lnTo>
                <a:lnTo>
                  <a:pt x="237604" y="571500"/>
                </a:lnTo>
                <a:lnTo>
                  <a:pt x="243725" y="558800"/>
                </a:lnTo>
                <a:lnTo>
                  <a:pt x="254444" y="546100"/>
                </a:lnTo>
                <a:lnTo>
                  <a:pt x="265506" y="533400"/>
                </a:lnTo>
                <a:lnTo>
                  <a:pt x="272669" y="520700"/>
                </a:lnTo>
                <a:lnTo>
                  <a:pt x="270827" y="533400"/>
                </a:lnTo>
                <a:lnTo>
                  <a:pt x="273583" y="533400"/>
                </a:lnTo>
                <a:lnTo>
                  <a:pt x="276352" y="520700"/>
                </a:lnTo>
                <a:lnTo>
                  <a:pt x="285127" y="520700"/>
                </a:lnTo>
                <a:lnTo>
                  <a:pt x="292023" y="508000"/>
                </a:lnTo>
                <a:lnTo>
                  <a:pt x="289407" y="508000"/>
                </a:lnTo>
                <a:lnTo>
                  <a:pt x="298742" y="496163"/>
                </a:lnTo>
                <a:lnTo>
                  <a:pt x="295732" y="508000"/>
                </a:lnTo>
                <a:lnTo>
                  <a:pt x="298310" y="504266"/>
                </a:lnTo>
                <a:lnTo>
                  <a:pt x="298919" y="495947"/>
                </a:lnTo>
                <a:lnTo>
                  <a:pt x="299427" y="495300"/>
                </a:lnTo>
                <a:lnTo>
                  <a:pt x="298475" y="504024"/>
                </a:lnTo>
                <a:lnTo>
                  <a:pt x="304495" y="495300"/>
                </a:lnTo>
                <a:lnTo>
                  <a:pt x="312864" y="495300"/>
                </a:lnTo>
                <a:lnTo>
                  <a:pt x="320967" y="482600"/>
                </a:lnTo>
                <a:lnTo>
                  <a:pt x="328955" y="469900"/>
                </a:lnTo>
                <a:lnTo>
                  <a:pt x="334022" y="469900"/>
                </a:lnTo>
                <a:lnTo>
                  <a:pt x="339102" y="457200"/>
                </a:lnTo>
                <a:lnTo>
                  <a:pt x="361251" y="444500"/>
                </a:lnTo>
                <a:lnTo>
                  <a:pt x="362686" y="444500"/>
                </a:lnTo>
                <a:lnTo>
                  <a:pt x="360667" y="449135"/>
                </a:lnTo>
                <a:lnTo>
                  <a:pt x="376301" y="431800"/>
                </a:lnTo>
                <a:lnTo>
                  <a:pt x="387858" y="431800"/>
                </a:lnTo>
                <a:lnTo>
                  <a:pt x="399542" y="419100"/>
                </a:lnTo>
                <a:lnTo>
                  <a:pt x="406920" y="406400"/>
                </a:lnTo>
                <a:lnTo>
                  <a:pt x="415226" y="406400"/>
                </a:lnTo>
                <a:lnTo>
                  <a:pt x="418922" y="393700"/>
                </a:lnTo>
                <a:lnTo>
                  <a:pt x="429018" y="393700"/>
                </a:lnTo>
                <a:lnTo>
                  <a:pt x="435063" y="381000"/>
                </a:lnTo>
                <a:lnTo>
                  <a:pt x="441528" y="381000"/>
                </a:lnTo>
                <a:lnTo>
                  <a:pt x="447979" y="368300"/>
                </a:lnTo>
                <a:lnTo>
                  <a:pt x="462711" y="368300"/>
                </a:lnTo>
                <a:lnTo>
                  <a:pt x="469315" y="355600"/>
                </a:lnTo>
                <a:lnTo>
                  <a:pt x="487946" y="355600"/>
                </a:lnTo>
                <a:lnTo>
                  <a:pt x="496544" y="342900"/>
                </a:lnTo>
                <a:lnTo>
                  <a:pt x="505307" y="342900"/>
                </a:lnTo>
                <a:lnTo>
                  <a:pt x="514413" y="330200"/>
                </a:lnTo>
                <a:lnTo>
                  <a:pt x="520420" y="330200"/>
                </a:lnTo>
                <a:lnTo>
                  <a:pt x="526872" y="317500"/>
                </a:lnTo>
                <a:lnTo>
                  <a:pt x="537489" y="317500"/>
                </a:lnTo>
                <a:lnTo>
                  <a:pt x="540715" y="304800"/>
                </a:lnTo>
                <a:lnTo>
                  <a:pt x="552716" y="304800"/>
                </a:lnTo>
                <a:lnTo>
                  <a:pt x="556869" y="292100"/>
                </a:lnTo>
                <a:lnTo>
                  <a:pt x="553631" y="304800"/>
                </a:lnTo>
                <a:lnTo>
                  <a:pt x="565531" y="292100"/>
                </a:lnTo>
                <a:lnTo>
                  <a:pt x="578891" y="292100"/>
                </a:lnTo>
                <a:lnTo>
                  <a:pt x="592429" y="279400"/>
                </a:lnTo>
                <a:lnTo>
                  <a:pt x="604850" y="266700"/>
                </a:lnTo>
                <a:lnTo>
                  <a:pt x="610387" y="266700"/>
                </a:lnTo>
                <a:lnTo>
                  <a:pt x="628954" y="254000"/>
                </a:lnTo>
                <a:lnTo>
                  <a:pt x="646188" y="241300"/>
                </a:lnTo>
                <a:lnTo>
                  <a:pt x="662482" y="228600"/>
                </a:lnTo>
                <a:lnTo>
                  <a:pt x="680974" y="228600"/>
                </a:lnTo>
                <a:lnTo>
                  <a:pt x="683272" y="215900"/>
                </a:lnTo>
                <a:close/>
              </a:path>
              <a:path w="2103754" h="1612900">
                <a:moveTo>
                  <a:pt x="684657" y="203200"/>
                </a:moveTo>
                <a:lnTo>
                  <a:pt x="682167" y="203200"/>
                </a:lnTo>
                <a:lnTo>
                  <a:pt x="680745" y="212166"/>
                </a:lnTo>
                <a:lnTo>
                  <a:pt x="684657" y="203200"/>
                </a:lnTo>
                <a:close/>
              </a:path>
              <a:path w="2103754" h="1612900">
                <a:moveTo>
                  <a:pt x="721258" y="1587500"/>
                </a:moveTo>
                <a:lnTo>
                  <a:pt x="707263" y="1574800"/>
                </a:lnTo>
                <a:lnTo>
                  <a:pt x="719264" y="1587500"/>
                </a:lnTo>
                <a:lnTo>
                  <a:pt x="721258" y="1587500"/>
                </a:lnTo>
                <a:close/>
              </a:path>
              <a:path w="2103754" h="1612900">
                <a:moveTo>
                  <a:pt x="770013" y="165100"/>
                </a:moveTo>
                <a:lnTo>
                  <a:pt x="769086" y="152400"/>
                </a:lnTo>
                <a:lnTo>
                  <a:pt x="764933" y="152400"/>
                </a:lnTo>
                <a:lnTo>
                  <a:pt x="762165" y="165100"/>
                </a:lnTo>
                <a:lnTo>
                  <a:pt x="751090" y="165100"/>
                </a:lnTo>
                <a:lnTo>
                  <a:pt x="737095" y="177800"/>
                </a:lnTo>
                <a:lnTo>
                  <a:pt x="722833" y="177800"/>
                </a:lnTo>
                <a:lnTo>
                  <a:pt x="707364" y="190500"/>
                </a:lnTo>
                <a:lnTo>
                  <a:pt x="689737" y="203200"/>
                </a:lnTo>
                <a:lnTo>
                  <a:pt x="689279" y="203200"/>
                </a:lnTo>
                <a:lnTo>
                  <a:pt x="684199" y="215900"/>
                </a:lnTo>
                <a:lnTo>
                  <a:pt x="684657" y="215900"/>
                </a:lnTo>
                <a:lnTo>
                  <a:pt x="691121" y="203200"/>
                </a:lnTo>
                <a:lnTo>
                  <a:pt x="699731" y="203200"/>
                </a:lnTo>
                <a:lnTo>
                  <a:pt x="689279" y="215900"/>
                </a:lnTo>
                <a:lnTo>
                  <a:pt x="698957" y="215900"/>
                </a:lnTo>
                <a:lnTo>
                  <a:pt x="704494" y="203200"/>
                </a:lnTo>
                <a:lnTo>
                  <a:pt x="717613" y="203200"/>
                </a:lnTo>
                <a:lnTo>
                  <a:pt x="725843" y="190500"/>
                </a:lnTo>
                <a:lnTo>
                  <a:pt x="735406" y="190500"/>
                </a:lnTo>
                <a:lnTo>
                  <a:pt x="731723" y="203200"/>
                </a:lnTo>
                <a:lnTo>
                  <a:pt x="737717" y="190500"/>
                </a:lnTo>
                <a:lnTo>
                  <a:pt x="752767" y="190500"/>
                </a:lnTo>
                <a:lnTo>
                  <a:pt x="761555" y="177800"/>
                </a:lnTo>
                <a:lnTo>
                  <a:pt x="759968" y="177800"/>
                </a:lnTo>
                <a:lnTo>
                  <a:pt x="765403" y="165100"/>
                </a:lnTo>
                <a:lnTo>
                  <a:pt x="770013" y="165100"/>
                </a:lnTo>
                <a:close/>
              </a:path>
              <a:path w="2103754" h="1612900">
                <a:moveTo>
                  <a:pt x="843826" y="127000"/>
                </a:moveTo>
                <a:lnTo>
                  <a:pt x="826757" y="127000"/>
                </a:lnTo>
                <a:lnTo>
                  <a:pt x="812914" y="139700"/>
                </a:lnTo>
                <a:lnTo>
                  <a:pt x="803617" y="139700"/>
                </a:lnTo>
                <a:lnTo>
                  <a:pt x="794004" y="152400"/>
                </a:lnTo>
                <a:lnTo>
                  <a:pt x="781964" y="152400"/>
                </a:lnTo>
                <a:lnTo>
                  <a:pt x="770013" y="165100"/>
                </a:lnTo>
                <a:lnTo>
                  <a:pt x="797661" y="165100"/>
                </a:lnTo>
                <a:lnTo>
                  <a:pt x="799833" y="152400"/>
                </a:lnTo>
                <a:lnTo>
                  <a:pt x="803122" y="152400"/>
                </a:lnTo>
                <a:lnTo>
                  <a:pt x="816152" y="139700"/>
                </a:lnTo>
                <a:lnTo>
                  <a:pt x="815225" y="152400"/>
                </a:lnTo>
                <a:lnTo>
                  <a:pt x="822032" y="139700"/>
                </a:lnTo>
                <a:lnTo>
                  <a:pt x="835990" y="139700"/>
                </a:lnTo>
                <a:lnTo>
                  <a:pt x="843826" y="127000"/>
                </a:lnTo>
                <a:close/>
              </a:path>
              <a:path w="2103754" h="1612900">
                <a:moveTo>
                  <a:pt x="849833" y="139700"/>
                </a:moveTo>
                <a:lnTo>
                  <a:pt x="848131" y="136105"/>
                </a:lnTo>
                <a:lnTo>
                  <a:pt x="845248" y="139700"/>
                </a:lnTo>
                <a:lnTo>
                  <a:pt x="849833" y="139700"/>
                </a:lnTo>
                <a:close/>
              </a:path>
              <a:path w="2103754" h="1612900">
                <a:moveTo>
                  <a:pt x="876592" y="114300"/>
                </a:moveTo>
                <a:lnTo>
                  <a:pt x="857897" y="114300"/>
                </a:lnTo>
                <a:lnTo>
                  <a:pt x="848448" y="127000"/>
                </a:lnTo>
                <a:lnTo>
                  <a:pt x="843826" y="127000"/>
                </a:lnTo>
                <a:lnTo>
                  <a:pt x="848131" y="136105"/>
                </a:lnTo>
                <a:lnTo>
                  <a:pt x="855421" y="127000"/>
                </a:lnTo>
                <a:lnTo>
                  <a:pt x="865682" y="127000"/>
                </a:lnTo>
                <a:lnTo>
                  <a:pt x="876592" y="114300"/>
                </a:lnTo>
                <a:close/>
              </a:path>
              <a:path w="2103754" h="1612900">
                <a:moveTo>
                  <a:pt x="915517" y="101600"/>
                </a:moveTo>
                <a:lnTo>
                  <a:pt x="889444" y="101600"/>
                </a:lnTo>
                <a:lnTo>
                  <a:pt x="880745" y="114300"/>
                </a:lnTo>
                <a:lnTo>
                  <a:pt x="876592" y="114300"/>
                </a:lnTo>
                <a:lnTo>
                  <a:pt x="870585" y="127000"/>
                </a:lnTo>
                <a:lnTo>
                  <a:pt x="883500" y="127000"/>
                </a:lnTo>
                <a:lnTo>
                  <a:pt x="909802" y="114300"/>
                </a:lnTo>
                <a:lnTo>
                  <a:pt x="908837" y="114300"/>
                </a:lnTo>
                <a:lnTo>
                  <a:pt x="915517" y="101600"/>
                </a:lnTo>
                <a:close/>
              </a:path>
              <a:path w="2103754" h="1612900">
                <a:moveTo>
                  <a:pt x="947115" y="88900"/>
                </a:moveTo>
                <a:lnTo>
                  <a:pt x="923188" y="88900"/>
                </a:lnTo>
                <a:lnTo>
                  <a:pt x="916266" y="101600"/>
                </a:lnTo>
                <a:lnTo>
                  <a:pt x="938695" y="101600"/>
                </a:lnTo>
                <a:lnTo>
                  <a:pt x="947115" y="88900"/>
                </a:lnTo>
                <a:close/>
              </a:path>
              <a:path w="2103754" h="1612900">
                <a:moveTo>
                  <a:pt x="1170457" y="12700"/>
                </a:moveTo>
                <a:lnTo>
                  <a:pt x="1145095" y="12700"/>
                </a:lnTo>
                <a:lnTo>
                  <a:pt x="1136789" y="25400"/>
                </a:lnTo>
                <a:lnTo>
                  <a:pt x="1111148" y="25400"/>
                </a:lnTo>
                <a:lnTo>
                  <a:pt x="1109167" y="38100"/>
                </a:lnTo>
                <a:lnTo>
                  <a:pt x="1064361" y="38100"/>
                </a:lnTo>
                <a:lnTo>
                  <a:pt x="1059230" y="50800"/>
                </a:lnTo>
                <a:lnTo>
                  <a:pt x="1044498" y="50800"/>
                </a:lnTo>
                <a:lnTo>
                  <a:pt x="1027912" y="63500"/>
                </a:lnTo>
                <a:lnTo>
                  <a:pt x="995616" y="63500"/>
                </a:lnTo>
                <a:lnTo>
                  <a:pt x="988695" y="76200"/>
                </a:lnTo>
                <a:lnTo>
                  <a:pt x="959637" y="76200"/>
                </a:lnTo>
                <a:lnTo>
                  <a:pt x="947572" y="88900"/>
                </a:lnTo>
                <a:lnTo>
                  <a:pt x="999312" y="88900"/>
                </a:lnTo>
                <a:lnTo>
                  <a:pt x="1005763" y="76200"/>
                </a:lnTo>
                <a:lnTo>
                  <a:pt x="1021448" y="76200"/>
                </a:lnTo>
                <a:lnTo>
                  <a:pt x="1030757" y="63500"/>
                </a:lnTo>
                <a:lnTo>
                  <a:pt x="1064361" y="63500"/>
                </a:lnTo>
                <a:lnTo>
                  <a:pt x="1076972" y="50800"/>
                </a:lnTo>
                <a:lnTo>
                  <a:pt x="1102893" y="50800"/>
                </a:lnTo>
                <a:lnTo>
                  <a:pt x="1116037" y="38100"/>
                </a:lnTo>
                <a:lnTo>
                  <a:pt x="1134833" y="38100"/>
                </a:lnTo>
                <a:lnTo>
                  <a:pt x="1142111" y="25400"/>
                </a:lnTo>
                <a:lnTo>
                  <a:pt x="1162392" y="25400"/>
                </a:lnTo>
                <a:lnTo>
                  <a:pt x="1170457" y="12700"/>
                </a:lnTo>
                <a:close/>
              </a:path>
              <a:path w="2103754" h="1612900">
                <a:moveTo>
                  <a:pt x="1195552" y="12700"/>
                </a:moveTo>
                <a:lnTo>
                  <a:pt x="1180680" y="12700"/>
                </a:lnTo>
                <a:lnTo>
                  <a:pt x="1175816" y="25400"/>
                </a:lnTo>
                <a:lnTo>
                  <a:pt x="1184935" y="25400"/>
                </a:lnTo>
                <a:lnTo>
                  <a:pt x="1195552" y="12700"/>
                </a:lnTo>
                <a:close/>
              </a:path>
              <a:path w="2103754" h="1612900">
                <a:moveTo>
                  <a:pt x="1212456" y="0"/>
                </a:moveTo>
                <a:lnTo>
                  <a:pt x="1202309" y="12700"/>
                </a:lnTo>
                <a:lnTo>
                  <a:pt x="1203604" y="12700"/>
                </a:lnTo>
                <a:lnTo>
                  <a:pt x="1212456" y="0"/>
                </a:lnTo>
                <a:close/>
              </a:path>
              <a:path w="2103754" h="1612900">
                <a:moveTo>
                  <a:pt x="1231836" y="0"/>
                </a:moveTo>
                <a:lnTo>
                  <a:pt x="1229067" y="0"/>
                </a:lnTo>
                <a:lnTo>
                  <a:pt x="1228636" y="1955"/>
                </a:lnTo>
                <a:lnTo>
                  <a:pt x="1231836" y="0"/>
                </a:lnTo>
                <a:close/>
              </a:path>
              <a:path w="2103754" h="1612900">
                <a:moveTo>
                  <a:pt x="1265732" y="0"/>
                </a:moveTo>
                <a:lnTo>
                  <a:pt x="1241145" y="0"/>
                </a:lnTo>
                <a:lnTo>
                  <a:pt x="1226743" y="10668"/>
                </a:lnTo>
                <a:lnTo>
                  <a:pt x="1228636" y="1955"/>
                </a:lnTo>
                <a:lnTo>
                  <a:pt x="1211072" y="12700"/>
                </a:lnTo>
                <a:lnTo>
                  <a:pt x="1223987" y="12700"/>
                </a:lnTo>
                <a:lnTo>
                  <a:pt x="1226299" y="12700"/>
                </a:lnTo>
                <a:lnTo>
                  <a:pt x="1255191" y="12700"/>
                </a:lnTo>
                <a:lnTo>
                  <a:pt x="1265732" y="0"/>
                </a:lnTo>
                <a:close/>
              </a:path>
              <a:path w="2103754" h="1612900">
                <a:moveTo>
                  <a:pt x="1276985" y="0"/>
                </a:moveTo>
                <a:lnTo>
                  <a:pt x="1268285" y="0"/>
                </a:lnTo>
                <a:lnTo>
                  <a:pt x="1263205" y="12700"/>
                </a:lnTo>
                <a:lnTo>
                  <a:pt x="1276985" y="0"/>
                </a:lnTo>
                <a:close/>
              </a:path>
              <a:path w="2103754" h="1612900">
                <a:moveTo>
                  <a:pt x="1946021" y="1206500"/>
                </a:moveTo>
                <a:lnTo>
                  <a:pt x="1944636" y="1206500"/>
                </a:lnTo>
                <a:lnTo>
                  <a:pt x="1938172" y="1219200"/>
                </a:lnTo>
                <a:lnTo>
                  <a:pt x="1941410" y="1219200"/>
                </a:lnTo>
                <a:lnTo>
                  <a:pt x="1946021" y="1206500"/>
                </a:lnTo>
                <a:close/>
              </a:path>
              <a:path w="2103754" h="1612900">
                <a:moveTo>
                  <a:pt x="1949818" y="348881"/>
                </a:moveTo>
                <a:lnTo>
                  <a:pt x="1947862" y="342900"/>
                </a:lnTo>
                <a:lnTo>
                  <a:pt x="1948002" y="344779"/>
                </a:lnTo>
                <a:lnTo>
                  <a:pt x="1949818" y="348881"/>
                </a:lnTo>
                <a:close/>
              </a:path>
              <a:path w="2103754" h="1612900">
                <a:moveTo>
                  <a:pt x="1952790" y="355600"/>
                </a:moveTo>
                <a:lnTo>
                  <a:pt x="1949818" y="348881"/>
                </a:lnTo>
                <a:lnTo>
                  <a:pt x="1952015" y="355600"/>
                </a:lnTo>
                <a:lnTo>
                  <a:pt x="1952790" y="355600"/>
                </a:lnTo>
                <a:close/>
              </a:path>
              <a:path w="2103754" h="1612900">
                <a:moveTo>
                  <a:pt x="2029523" y="495300"/>
                </a:moveTo>
                <a:lnTo>
                  <a:pt x="2029066" y="482600"/>
                </a:lnTo>
                <a:lnTo>
                  <a:pt x="2029523" y="495300"/>
                </a:lnTo>
                <a:close/>
              </a:path>
              <a:path w="2103754" h="1612900">
                <a:moveTo>
                  <a:pt x="2047976" y="508000"/>
                </a:moveTo>
                <a:lnTo>
                  <a:pt x="2047049" y="508000"/>
                </a:lnTo>
                <a:lnTo>
                  <a:pt x="2047976" y="514350"/>
                </a:lnTo>
                <a:lnTo>
                  <a:pt x="2047976" y="508000"/>
                </a:lnTo>
                <a:close/>
              </a:path>
              <a:path w="2103754" h="1612900">
                <a:moveTo>
                  <a:pt x="2070125" y="749300"/>
                </a:moveTo>
                <a:lnTo>
                  <a:pt x="2068741" y="736600"/>
                </a:lnTo>
                <a:lnTo>
                  <a:pt x="2069668" y="749300"/>
                </a:lnTo>
                <a:lnTo>
                  <a:pt x="2070125" y="749300"/>
                </a:lnTo>
                <a:close/>
              </a:path>
              <a:path w="2103754" h="1612900">
                <a:moveTo>
                  <a:pt x="2096884" y="762000"/>
                </a:moveTo>
                <a:lnTo>
                  <a:pt x="2096350" y="762000"/>
                </a:lnTo>
                <a:lnTo>
                  <a:pt x="2096414" y="774700"/>
                </a:lnTo>
                <a:lnTo>
                  <a:pt x="2096884" y="762000"/>
                </a:lnTo>
                <a:close/>
              </a:path>
              <a:path w="2103754" h="1612900">
                <a:moveTo>
                  <a:pt x="2103335" y="876300"/>
                </a:moveTo>
                <a:lnTo>
                  <a:pt x="2102421" y="876300"/>
                </a:lnTo>
                <a:lnTo>
                  <a:pt x="2101494" y="863600"/>
                </a:lnTo>
                <a:lnTo>
                  <a:pt x="2100110" y="863600"/>
                </a:lnTo>
                <a:lnTo>
                  <a:pt x="2101037" y="850900"/>
                </a:lnTo>
                <a:lnTo>
                  <a:pt x="2100808" y="838200"/>
                </a:lnTo>
                <a:lnTo>
                  <a:pt x="2100224" y="825500"/>
                </a:lnTo>
                <a:lnTo>
                  <a:pt x="2099475" y="812800"/>
                </a:lnTo>
                <a:lnTo>
                  <a:pt x="2102421" y="812800"/>
                </a:lnTo>
                <a:lnTo>
                  <a:pt x="2101494" y="800100"/>
                </a:lnTo>
                <a:lnTo>
                  <a:pt x="2100567" y="800100"/>
                </a:lnTo>
                <a:lnTo>
                  <a:pt x="2097798" y="787400"/>
                </a:lnTo>
                <a:lnTo>
                  <a:pt x="2095957" y="787400"/>
                </a:lnTo>
                <a:lnTo>
                  <a:pt x="2094115" y="762000"/>
                </a:lnTo>
                <a:lnTo>
                  <a:pt x="2096350" y="762000"/>
                </a:lnTo>
                <a:lnTo>
                  <a:pt x="2094865" y="749300"/>
                </a:lnTo>
                <a:lnTo>
                  <a:pt x="2093112" y="749300"/>
                </a:lnTo>
                <a:lnTo>
                  <a:pt x="2092274" y="736600"/>
                </a:lnTo>
                <a:lnTo>
                  <a:pt x="2095500" y="736600"/>
                </a:lnTo>
                <a:lnTo>
                  <a:pt x="2094420" y="723900"/>
                </a:lnTo>
                <a:lnTo>
                  <a:pt x="2093137" y="723900"/>
                </a:lnTo>
                <a:lnTo>
                  <a:pt x="2091410" y="711200"/>
                </a:lnTo>
                <a:lnTo>
                  <a:pt x="2089035" y="711200"/>
                </a:lnTo>
                <a:lnTo>
                  <a:pt x="2087003" y="698500"/>
                </a:lnTo>
                <a:lnTo>
                  <a:pt x="2085924" y="685800"/>
                </a:lnTo>
                <a:lnTo>
                  <a:pt x="2086051" y="673100"/>
                </a:lnTo>
                <a:lnTo>
                  <a:pt x="2087651" y="673100"/>
                </a:lnTo>
                <a:lnTo>
                  <a:pt x="2085238" y="660400"/>
                </a:lnTo>
                <a:lnTo>
                  <a:pt x="2082520" y="660400"/>
                </a:lnTo>
                <a:lnTo>
                  <a:pt x="2080069" y="647700"/>
                </a:lnTo>
                <a:lnTo>
                  <a:pt x="2081199" y="647700"/>
                </a:lnTo>
                <a:lnTo>
                  <a:pt x="2079815" y="635000"/>
                </a:lnTo>
                <a:lnTo>
                  <a:pt x="2076119" y="622300"/>
                </a:lnTo>
                <a:lnTo>
                  <a:pt x="2073808" y="609600"/>
                </a:lnTo>
                <a:lnTo>
                  <a:pt x="2075192" y="609600"/>
                </a:lnTo>
                <a:lnTo>
                  <a:pt x="2076119" y="622300"/>
                </a:lnTo>
                <a:lnTo>
                  <a:pt x="2077402" y="622300"/>
                </a:lnTo>
                <a:lnTo>
                  <a:pt x="2077732" y="609600"/>
                </a:lnTo>
                <a:lnTo>
                  <a:pt x="2083498" y="609600"/>
                </a:lnTo>
                <a:lnTo>
                  <a:pt x="2077161" y="596900"/>
                </a:lnTo>
                <a:lnTo>
                  <a:pt x="2073643" y="596900"/>
                </a:lnTo>
                <a:lnTo>
                  <a:pt x="2071966" y="590854"/>
                </a:lnTo>
                <a:lnTo>
                  <a:pt x="2071966" y="605370"/>
                </a:lnTo>
                <a:lnTo>
                  <a:pt x="2068283" y="596900"/>
                </a:lnTo>
                <a:lnTo>
                  <a:pt x="2065515" y="584200"/>
                </a:lnTo>
                <a:lnTo>
                  <a:pt x="2064131" y="584200"/>
                </a:lnTo>
                <a:lnTo>
                  <a:pt x="2064499" y="574040"/>
                </a:lnTo>
                <a:lnTo>
                  <a:pt x="2065972" y="584200"/>
                </a:lnTo>
                <a:lnTo>
                  <a:pt x="2068741" y="584200"/>
                </a:lnTo>
                <a:lnTo>
                  <a:pt x="2069668" y="596900"/>
                </a:lnTo>
                <a:lnTo>
                  <a:pt x="2071039" y="596900"/>
                </a:lnTo>
                <a:lnTo>
                  <a:pt x="2071966" y="605370"/>
                </a:lnTo>
                <a:lnTo>
                  <a:pt x="2071966" y="590854"/>
                </a:lnTo>
                <a:lnTo>
                  <a:pt x="2070125" y="584200"/>
                </a:lnTo>
                <a:lnTo>
                  <a:pt x="2066163" y="571500"/>
                </a:lnTo>
                <a:lnTo>
                  <a:pt x="2064588" y="571500"/>
                </a:lnTo>
                <a:lnTo>
                  <a:pt x="2064131" y="571500"/>
                </a:lnTo>
                <a:lnTo>
                  <a:pt x="2062632" y="571500"/>
                </a:lnTo>
                <a:lnTo>
                  <a:pt x="2059609" y="558800"/>
                </a:lnTo>
                <a:lnTo>
                  <a:pt x="2057209" y="546100"/>
                </a:lnTo>
                <a:lnTo>
                  <a:pt x="2053513" y="533400"/>
                </a:lnTo>
                <a:lnTo>
                  <a:pt x="2051672" y="533400"/>
                </a:lnTo>
                <a:lnTo>
                  <a:pt x="2050288" y="520700"/>
                </a:lnTo>
                <a:lnTo>
                  <a:pt x="2050288" y="609600"/>
                </a:lnTo>
                <a:lnTo>
                  <a:pt x="2048903" y="596900"/>
                </a:lnTo>
                <a:lnTo>
                  <a:pt x="2047519" y="596900"/>
                </a:lnTo>
                <a:lnTo>
                  <a:pt x="2045208" y="584200"/>
                </a:lnTo>
                <a:lnTo>
                  <a:pt x="2047976" y="584200"/>
                </a:lnTo>
                <a:lnTo>
                  <a:pt x="2049818" y="596900"/>
                </a:lnTo>
                <a:lnTo>
                  <a:pt x="2050288" y="609600"/>
                </a:lnTo>
                <a:lnTo>
                  <a:pt x="2050288" y="520700"/>
                </a:lnTo>
                <a:lnTo>
                  <a:pt x="2048903" y="520700"/>
                </a:lnTo>
                <a:lnTo>
                  <a:pt x="2047976" y="514350"/>
                </a:lnTo>
                <a:lnTo>
                  <a:pt x="2047976" y="520700"/>
                </a:lnTo>
                <a:lnTo>
                  <a:pt x="2047519" y="520700"/>
                </a:lnTo>
                <a:lnTo>
                  <a:pt x="2046592" y="508000"/>
                </a:lnTo>
                <a:lnTo>
                  <a:pt x="2044293" y="508000"/>
                </a:lnTo>
                <a:lnTo>
                  <a:pt x="2043188" y="501929"/>
                </a:lnTo>
                <a:lnTo>
                  <a:pt x="2043188" y="520700"/>
                </a:lnTo>
                <a:lnTo>
                  <a:pt x="2041055" y="520700"/>
                </a:lnTo>
                <a:lnTo>
                  <a:pt x="2039823" y="512229"/>
                </a:lnTo>
                <a:lnTo>
                  <a:pt x="2043188" y="520700"/>
                </a:lnTo>
                <a:lnTo>
                  <a:pt x="2043188" y="501929"/>
                </a:lnTo>
                <a:lnTo>
                  <a:pt x="2041982" y="495300"/>
                </a:lnTo>
                <a:lnTo>
                  <a:pt x="2038146" y="495300"/>
                </a:lnTo>
                <a:lnTo>
                  <a:pt x="2038146" y="508000"/>
                </a:lnTo>
                <a:lnTo>
                  <a:pt x="2037372" y="508000"/>
                </a:lnTo>
                <a:lnTo>
                  <a:pt x="2037372" y="571500"/>
                </a:lnTo>
                <a:lnTo>
                  <a:pt x="2035517" y="558800"/>
                </a:lnTo>
                <a:lnTo>
                  <a:pt x="2035987" y="558800"/>
                </a:lnTo>
                <a:lnTo>
                  <a:pt x="2037372" y="571500"/>
                </a:lnTo>
                <a:lnTo>
                  <a:pt x="2037372" y="508000"/>
                </a:lnTo>
                <a:lnTo>
                  <a:pt x="2035517" y="508000"/>
                </a:lnTo>
                <a:lnTo>
                  <a:pt x="2033676" y="495300"/>
                </a:lnTo>
                <a:lnTo>
                  <a:pt x="2035987" y="495300"/>
                </a:lnTo>
                <a:lnTo>
                  <a:pt x="2038146" y="508000"/>
                </a:lnTo>
                <a:lnTo>
                  <a:pt x="2038146" y="495300"/>
                </a:lnTo>
                <a:lnTo>
                  <a:pt x="2037829" y="495300"/>
                </a:lnTo>
                <a:lnTo>
                  <a:pt x="2035517" y="482600"/>
                </a:lnTo>
                <a:lnTo>
                  <a:pt x="2029066" y="482600"/>
                </a:lnTo>
                <a:lnTo>
                  <a:pt x="2030907" y="495300"/>
                </a:lnTo>
                <a:lnTo>
                  <a:pt x="2029523" y="495300"/>
                </a:lnTo>
                <a:lnTo>
                  <a:pt x="2024443" y="495300"/>
                </a:lnTo>
                <a:lnTo>
                  <a:pt x="2021674" y="482600"/>
                </a:lnTo>
                <a:lnTo>
                  <a:pt x="2021014" y="482600"/>
                </a:lnTo>
                <a:lnTo>
                  <a:pt x="2019782" y="469900"/>
                </a:lnTo>
                <a:lnTo>
                  <a:pt x="2018106" y="469900"/>
                </a:lnTo>
                <a:lnTo>
                  <a:pt x="2016150" y="457200"/>
                </a:lnTo>
                <a:lnTo>
                  <a:pt x="2013381" y="457200"/>
                </a:lnTo>
                <a:lnTo>
                  <a:pt x="2011070" y="444500"/>
                </a:lnTo>
                <a:lnTo>
                  <a:pt x="2011527" y="444500"/>
                </a:lnTo>
                <a:lnTo>
                  <a:pt x="2009228" y="431800"/>
                </a:lnTo>
                <a:lnTo>
                  <a:pt x="2002764" y="431800"/>
                </a:lnTo>
                <a:lnTo>
                  <a:pt x="2001837" y="419100"/>
                </a:lnTo>
                <a:lnTo>
                  <a:pt x="1998154" y="419100"/>
                </a:lnTo>
                <a:lnTo>
                  <a:pt x="1994344" y="406400"/>
                </a:lnTo>
                <a:lnTo>
                  <a:pt x="1990534" y="406400"/>
                </a:lnTo>
                <a:lnTo>
                  <a:pt x="1982927" y="393700"/>
                </a:lnTo>
                <a:lnTo>
                  <a:pt x="1978317" y="393700"/>
                </a:lnTo>
                <a:lnTo>
                  <a:pt x="1972779" y="381000"/>
                </a:lnTo>
                <a:lnTo>
                  <a:pt x="1967699" y="381000"/>
                </a:lnTo>
                <a:lnTo>
                  <a:pt x="1962632" y="368300"/>
                </a:lnTo>
                <a:lnTo>
                  <a:pt x="1953399" y="368300"/>
                </a:lnTo>
                <a:lnTo>
                  <a:pt x="1947405" y="355600"/>
                </a:lnTo>
                <a:lnTo>
                  <a:pt x="1948789" y="355600"/>
                </a:lnTo>
                <a:lnTo>
                  <a:pt x="1948002" y="344779"/>
                </a:lnTo>
                <a:lnTo>
                  <a:pt x="1947176" y="342900"/>
                </a:lnTo>
                <a:lnTo>
                  <a:pt x="1941207" y="342900"/>
                </a:lnTo>
                <a:lnTo>
                  <a:pt x="1935403" y="330200"/>
                </a:lnTo>
                <a:lnTo>
                  <a:pt x="1931720" y="330200"/>
                </a:lnTo>
                <a:lnTo>
                  <a:pt x="1928025" y="317500"/>
                </a:lnTo>
                <a:lnTo>
                  <a:pt x="1916950" y="317500"/>
                </a:lnTo>
                <a:lnTo>
                  <a:pt x="1912848" y="304800"/>
                </a:lnTo>
                <a:lnTo>
                  <a:pt x="1911883" y="304800"/>
                </a:lnTo>
                <a:lnTo>
                  <a:pt x="1907260" y="292100"/>
                </a:lnTo>
                <a:lnTo>
                  <a:pt x="1903107" y="292100"/>
                </a:lnTo>
                <a:lnTo>
                  <a:pt x="1898497" y="279400"/>
                </a:lnTo>
                <a:lnTo>
                  <a:pt x="1893417" y="279400"/>
                </a:lnTo>
                <a:lnTo>
                  <a:pt x="1888807" y="266700"/>
                </a:lnTo>
                <a:lnTo>
                  <a:pt x="1886038" y="264401"/>
                </a:lnTo>
                <a:lnTo>
                  <a:pt x="1886038" y="304800"/>
                </a:lnTo>
                <a:lnTo>
                  <a:pt x="1885416" y="304800"/>
                </a:lnTo>
                <a:lnTo>
                  <a:pt x="1884273" y="302933"/>
                </a:lnTo>
                <a:lnTo>
                  <a:pt x="1886038" y="304800"/>
                </a:lnTo>
                <a:lnTo>
                  <a:pt x="1886038" y="264401"/>
                </a:lnTo>
                <a:lnTo>
                  <a:pt x="1873580" y="254000"/>
                </a:lnTo>
                <a:lnTo>
                  <a:pt x="1862975" y="254000"/>
                </a:lnTo>
                <a:lnTo>
                  <a:pt x="1857895" y="241300"/>
                </a:lnTo>
                <a:lnTo>
                  <a:pt x="1844319" y="241300"/>
                </a:lnTo>
                <a:lnTo>
                  <a:pt x="1836102" y="228600"/>
                </a:lnTo>
                <a:lnTo>
                  <a:pt x="1827707" y="228600"/>
                </a:lnTo>
                <a:lnTo>
                  <a:pt x="1819148" y="215900"/>
                </a:lnTo>
                <a:lnTo>
                  <a:pt x="1813610" y="215900"/>
                </a:lnTo>
                <a:lnTo>
                  <a:pt x="1807616" y="203200"/>
                </a:lnTo>
                <a:lnTo>
                  <a:pt x="1796999" y="203200"/>
                </a:lnTo>
                <a:lnTo>
                  <a:pt x="1791462" y="190500"/>
                </a:lnTo>
                <a:lnTo>
                  <a:pt x="1789150" y="190500"/>
                </a:lnTo>
                <a:lnTo>
                  <a:pt x="1765350" y="177800"/>
                </a:lnTo>
                <a:lnTo>
                  <a:pt x="1739900" y="152400"/>
                </a:lnTo>
                <a:lnTo>
                  <a:pt x="1713242" y="139700"/>
                </a:lnTo>
                <a:lnTo>
                  <a:pt x="1573695" y="76200"/>
                </a:lnTo>
                <a:lnTo>
                  <a:pt x="1535404" y="76200"/>
                </a:lnTo>
                <a:lnTo>
                  <a:pt x="1531721" y="63500"/>
                </a:lnTo>
                <a:lnTo>
                  <a:pt x="1455127" y="63500"/>
                </a:lnTo>
                <a:lnTo>
                  <a:pt x="1446822" y="50800"/>
                </a:lnTo>
                <a:lnTo>
                  <a:pt x="1409458" y="50800"/>
                </a:lnTo>
                <a:lnTo>
                  <a:pt x="1414995" y="63500"/>
                </a:lnTo>
                <a:lnTo>
                  <a:pt x="1265516" y="63500"/>
                </a:lnTo>
                <a:lnTo>
                  <a:pt x="1257211" y="76200"/>
                </a:lnTo>
                <a:lnTo>
                  <a:pt x="1264589" y="76200"/>
                </a:lnTo>
                <a:lnTo>
                  <a:pt x="1251216" y="88900"/>
                </a:lnTo>
                <a:lnTo>
                  <a:pt x="1250696" y="88900"/>
                </a:lnTo>
                <a:lnTo>
                  <a:pt x="1257896" y="101600"/>
                </a:lnTo>
                <a:lnTo>
                  <a:pt x="1276121" y="101600"/>
                </a:lnTo>
                <a:lnTo>
                  <a:pt x="1279817" y="88900"/>
                </a:lnTo>
                <a:lnTo>
                  <a:pt x="1322260" y="88900"/>
                </a:lnTo>
                <a:lnTo>
                  <a:pt x="1344409" y="76200"/>
                </a:lnTo>
                <a:lnTo>
                  <a:pt x="1342682" y="88900"/>
                </a:lnTo>
                <a:lnTo>
                  <a:pt x="1352969" y="88900"/>
                </a:lnTo>
                <a:lnTo>
                  <a:pt x="1350632" y="76200"/>
                </a:lnTo>
                <a:lnTo>
                  <a:pt x="1447749" y="76200"/>
                </a:lnTo>
                <a:lnTo>
                  <a:pt x="1447292" y="88900"/>
                </a:lnTo>
                <a:lnTo>
                  <a:pt x="1460614" y="88900"/>
                </a:lnTo>
                <a:lnTo>
                  <a:pt x="1470190" y="76200"/>
                </a:lnTo>
                <a:lnTo>
                  <a:pt x="1479118" y="88900"/>
                </a:lnTo>
                <a:lnTo>
                  <a:pt x="1511935" y="88900"/>
                </a:lnTo>
                <a:lnTo>
                  <a:pt x="1512341" y="101600"/>
                </a:lnTo>
                <a:lnTo>
                  <a:pt x="1569148" y="101600"/>
                </a:lnTo>
                <a:lnTo>
                  <a:pt x="1579778" y="114300"/>
                </a:lnTo>
                <a:lnTo>
                  <a:pt x="1597977" y="114300"/>
                </a:lnTo>
                <a:lnTo>
                  <a:pt x="1608759" y="127000"/>
                </a:lnTo>
                <a:lnTo>
                  <a:pt x="1650733" y="127000"/>
                </a:lnTo>
                <a:lnTo>
                  <a:pt x="1646135" y="139700"/>
                </a:lnTo>
                <a:lnTo>
                  <a:pt x="1671053" y="139700"/>
                </a:lnTo>
                <a:lnTo>
                  <a:pt x="1674736" y="152400"/>
                </a:lnTo>
                <a:lnTo>
                  <a:pt x="1693405" y="152400"/>
                </a:lnTo>
                <a:lnTo>
                  <a:pt x="1701495" y="165100"/>
                </a:lnTo>
                <a:lnTo>
                  <a:pt x="1710550" y="165100"/>
                </a:lnTo>
                <a:lnTo>
                  <a:pt x="1713242" y="177800"/>
                </a:lnTo>
                <a:lnTo>
                  <a:pt x="1740763" y="177800"/>
                </a:lnTo>
                <a:lnTo>
                  <a:pt x="1743189" y="190500"/>
                </a:lnTo>
                <a:lnTo>
                  <a:pt x="1743938" y="190500"/>
                </a:lnTo>
                <a:lnTo>
                  <a:pt x="1757781" y="203200"/>
                </a:lnTo>
                <a:lnTo>
                  <a:pt x="1776234" y="203200"/>
                </a:lnTo>
                <a:lnTo>
                  <a:pt x="1781314" y="215900"/>
                </a:lnTo>
                <a:lnTo>
                  <a:pt x="1786940" y="215900"/>
                </a:lnTo>
                <a:lnTo>
                  <a:pt x="1794002" y="228600"/>
                </a:lnTo>
                <a:lnTo>
                  <a:pt x="1801406" y="228600"/>
                </a:lnTo>
                <a:lnTo>
                  <a:pt x="1814068" y="241300"/>
                </a:lnTo>
                <a:lnTo>
                  <a:pt x="1819605" y="241300"/>
                </a:lnTo>
                <a:lnTo>
                  <a:pt x="1829752" y="254000"/>
                </a:lnTo>
                <a:lnTo>
                  <a:pt x="1849589" y="254000"/>
                </a:lnTo>
                <a:lnTo>
                  <a:pt x="1858365" y="266700"/>
                </a:lnTo>
                <a:lnTo>
                  <a:pt x="1858822" y="266700"/>
                </a:lnTo>
                <a:lnTo>
                  <a:pt x="1860207" y="279400"/>
                </a:lnTo>
                <a:lnTo>
                  <a:pt x="1869897" y="279400"/>
                </a:lnTo>
                <a:lnTo>
                  <a:pt x="1873694" y="291045"/>
                </a:lnTo>
                <a:lnTo>
                  <a:pt x="1859749" y="279400"/>
                </a:lnTo>
                <a:lnTo>
                  <a:pt x="1860207" y="279400"/>
                </a:lnTo>
                <a:lnTo>
                  <a:pt x="1857438" y="266700"/>
                </a:lnTo>
                <a:lnTo>
                  <a:pt x="1851215" y="266700"/>
                </a:lnTo>
                <a:lnTo>
                  <a:pt x="1857438" y="279400"/>
                </a:lnTo>
                <a:lnTo>
                  <a:pt x="1856054" y="279400"/>
                </a:lnTo>
                <a:lnTo>
                  <a:pt x="1863102" y="292100"/>
                </a:lnTo>
                <a:lnTo>
                  <a:pt x="1869198" y="304800"/>
                </a:lnTo>
                <a:lnTo>
                  <a:pt x="1879587" y="304800"/>
                </a:lnTo>
                <a:lnTo>
                  <a:pt x="1889277" y="317500"/>
                </a:lnTo>
                <a:lnTo>
                  <a:pt x="1895030" y="330200"/>
                </a:lnTo>
                <a:lnTo>
                  <a:pt x="1901723" y="330200"/>
                </a:lnTo>
                <a:lnTo>
                  <a:pt x="1908187" y="342900"/>
                </a:lnTo>
                <a:lnTo>
                  <a:pt x="1903107" y="330200"/>
                </a:lnTo>
                <a:lnTo>
                  <a:pt x="1910029" y="330200"/>
                </a:lnTo>
                <a:lnTo>
                  <a:pt x="1925586" y="355600"/>
                </a:lnTo>
                <a:lnTo>
                  <a:pt x="1930971" y="368300"/>
                </a:lnTo>
                <a:lnTo>
                  <a:pt x="1934883" y="381000"/>
                </a:lnTo>
                <a:lnTo>
                  <a:pt x="1946021" y="393700"/>
                </a:lnTo>
                <a:lnTo>
                  <a:pt x="1957324" y="393700"/>
                </a:lnTo>
                <a:lnTo>
                  <a:pt x="1963407" y="406400"/>
                </a:lnTo>
                <a:lnTo>
                  <a:pt x="1970011" y="419100"/>
                </a:lnTo>
                <a:lnTo>
                  <a:pt x="1961248" y="419100"/>
                </a:lnTo>
                <a:lnTo>
                  <a:pt x="1969084" y="431800"/>
                </a:lnTo>
                <a:lnTo>
                  <a:pt x="1980158" y="431800"/>
                </a:lnTo>
                <a:lnTo>
                  <a:pt x="1983854" y="444500"/>
                </a:lnTo>
                <a:lnTo>
                  <a:pt x="1982470" y="444500"/>
                </a:lnTo>
                <a:lnTo>
                  <a:pt x="1986330" y="457200"/>
                </a:lnTo>
                <a:lnTo>
                  <a:pt x="1989391" y="457200"/>
                </a:lnTo>
                <a:lnTo>
                  <a:pt x="1985454" y="444500"/>
                </a:lnTo>
                <a:lnTo>
                  <a:pt x="1986153" y="444500"/>
                </a:lnTo>
                <a:lnTo>
                  <a:pt x="1989391" y="457200"/>
                </a:lnTo>
                <a:lnTo>
                  <a:pt x="1990445" y="457200"/>
                </a:lnTo>
                <a:lnTo>
                  <a:pt x="1995385" y="469900"/>
                </a:lnTo>
                <a:lnTo>
                  <a:pt x="1992617" y="469900"/>
                </a:lnTo>
                <a:lnTo>
                  <a:pt x="1996770" y="482600"/>
                </a:lnTo>
                <a:lnTo>
                  <a:pt x="2000453" y="482600"/>
                </a:lnTo>
                <a:lnTo>
                  <a:pt x="2004148" y="495300"/>
                </a:lnTo>
                <a:lnTo>
                  <a:pt x="2007260" y="495300"/>
                </a:lnTo>
                <a:lnTo>
                  <a:pt x="2010321" y="508000"/>
                </a:lnTo>
                <a:lnTo>
                  <a:pt x="2013292" y="508000"/>
                </a:lnTo>
                <a:lnTo>
                  <a:pt x="2016150" y="520700"/>
                </a:lnTo>
                <a:lnTo>
                  <a:pt x="2018919" y="520700"/>
                </a:lnTo>
                <a:lnTo>
                  <a:pt x="2021687" y="533400"/>
                </a:lnTo>
                <a:lnTo>
                  <a:pt x="2034603" y="558800"/>
                </a:lnTo>
                <a:lnTo>
                  <a:pt x="2032292" y="558800"/>
                </a:lnTo>
                <a:lnTo>
                  <a:pt x="2033219" y="571500"/>
                </a:lnTo>
                <a:lnTo>
                  <a:pt x="2035060" y="571500"/>
                </a:lnTo>
                <a:lnTo>
                  <a:pt x="2037372" y="584200"/>
                </a:lnTo>
                <a:lnTo>
                  <a:pt x="2041055" y="584200"/>
                </a:lnTo>
                <a:lnTo>
                  <a:pt x="2043366" y="596900"/>
                </a:lnTo>
                <a:lnTo>
                  <a:pt x="2044750" y="596900"/>
                </a:lnTo>
                <a:lnTo>
                  <a:pt x="2047087" y="609600"/>
                </a:lnTo>
                <a:lnTo>
                  <a:pt x="2049310" y="622300"/>
                </a:lnTo>
                <a:lnTo>
                  <a:pt x="2053513" y="635000"/>
                </a:lnTo>
                <a:lnTo>
                  <a:pt x="2054961" y="647700"/>
                </a:lnTo>
                <a:lnTo>
                  <a:pt x="2056460" y="647700"/>
                </a:lnTo>
                <a:lnTo>
                  <a:pt x="2057857" y="660400"/>
                </a:lnTo>
                <a:lnTo>
                  <a:pt x="2059051" y="673100"/>
                </a:lnTo>
                <a:lnTo>
                  <a:pt x="2059978" y="673100"/>
                </a:lnTo>
                <a:lnTo>
                  <a:pt x="2060435" y="685800"/>
                </a:lnTo>
                <a:lnTo>
                  <a:pt x="2064131" y="711200"/>
                </a:lnTo>
                <a:lnTo>
                  <a:pt x="2066899" y="711200"/>
                </a:lnTo>
                <a:lnTo>
                  <a:pt x="2068741" y="723900"/>
                </a:lnTo>
                <a:lnTo>
                  <a:pt x="2066429" y="723900"/>
                </a:lnTo>
                <a:lnTo>
                  <a:pt x="2066899" y="736600"/>
                </a:lnTo>
                <a:lnTo>
                  <a:pt x="2068741" y="736600"/>
                </a:lnTo>
                <a:lnTo>
                  <a:pt x="2072436" y="736600"/>
                </a:lnTo>
                <a:lnTo>
                  <a:pt x="2070125" y="749300"/>
                </a:lnTo>
                <a:lnTo>
                  <a:pt x="2072894" y="762000"/>
                </a:lnTo>
                <a:lnTo>
                  <a:pt x="2073351" y="762000"/>
                </a:lnTo>
                <a:lnTo>
                  <a:pt x="2074735" y="787400"/>
                </a:lnTo>
                <a:lnTo>
                  <a:pt x="2076119" y="800100"/>
                </a:lnTo>
                <a:lnTo>
                  <a:pt x="2076310" y="812800"/>
                </a:lnTo>
                <a:lnTo>
                  <a:pt x="2075992" y="825500"/>
                </a:lnTo>
                <a:lnTo>
                  <a:pt x="2075662" y="825500"/>
                </a:lnTo>
                <a:lnTo>
                  <a:pt x="2075205" y="838200"/>
                </a:lnTo>
                <a:lnTo>
                  <a:pt x="2073351" y="850900"/>
                </a:lnTo>
                <a:lnTo>
                  <a:pt x="2072894" y="850900"/>
                </a:lnTo>
                <a:lnTo>
                  <a:pt x="2071966" y="863600"/>
                </a:lnTo>
                <a:lnTo>
                  <a:pt x="2071509" y="850900"/>
                </a:lnTo>
                <a:lnTo>
                  <a:pt x="2070646" y="863600"/>
                </a:lnTo>
                <a:lnTo>
                  <a:pt x="2072195" y="876300"/>
                </a:lnTo>
                <a:lnTo>
                  <a:pt x="2073071" y="889000"/>
                </a:lnTo>
                <a:lnTo>
                  <a:pt x="2070125" y="901700"/>
                </a:lnTo>
                <a:lnTo>
                  <a:pt x="2068258" y="914400"/>
                </a:lnTo>
                <a:lnTo>
                  <a:pt x="2066607" y="914400"/>
                </a:lnTo>
                <a:lnTo>
                  <a:pt x="2064867" y="927100"/>
                </a:lnTo>
                <a:lnTo>
                  <a:pt x="2062746" y="939800"/>
                </a:lnTo>
                <a:lnTo>
                  <a:pt x="2060714" y="952500"/>
                </a:lnTo>
                <a:lnTo>
                  <a:pt x="2058644" y="965200"/>
                </a:lnTo>
                <a:lnTo>
                  <a:pt x="2056320" y="965200"/>
                </a:lnTo>
                <a:lnTo>
                  <a:pt x="2049830" y="990600"/>
                </a:lnTo>
                <a:lnTo>
                  <a:pt x="2048446" y="1003300"/>
                </a:lnTo>
                <a:lnTo>
                  <a:pt x="2045677" y="1003300"/>
                </a:lnTo>
                <a:lnTo>
                  <a:pt x="2044750" y="1016000"/>
                </a:lnTo>
                <a:lnTo>
                  <a:pt x="2042439" y="1016000"/>
                </a:lnTo>
                <a:lnTo>
                  <a:pt x="2039251" y="1028700"/>
                </a:lnTo>
                <a:lnTo>
                  <a:pt x="2035924" y="1028700"/>
                </a:lnTo>
                <a:lnTo>
                  <a:pt x="2032520" y="1041400"/>
                </a:lnTo>
                <a:lnTo>
                  <a:pt x="2029066" y="1041400"/>
                </a:lnTo>
                <a:lnTo>
                  <a:pt x="2028913" y="1054100"/>
                </a:lnTo>
                <a:lnTo>
                  <a:pt x="2026869" y="1054100"/>
                </a:lnTo>
                <a:lnTo>
                  <a:pt x="2023618" y="1066800"/>
                </a:lnTo>
                <a:lnTo>
                  <a:pt x="2019833" y="1079500"/>
                </a:lnTo>
                <a:lnTo>
                  <a:pt x="2016277" y="1079500"/>
                </a:lnTo>
                <a:lnTo>
                  <a:pt x="2013204" y="1092200"/>
                </a:lnTo>
                <a:lnTo>
                  <a:pt x="2011591" y="1092200"/>
                </a:lnTo>
                <a:lnTo>
                  <a:pt x="2012454" y="1104900"/>
                </a:lnTo>
                <a:lnTo>
                  <a:pt x="2007082" y="1104900"/>
                </a:lnTo>
                <a:lnTo>
                  <a:pt x="2003056" y="1117600"/>
                </a:lnTo>
                <a:lnTo>
                  <a:pt x="1996770" y="1130300"/>
                </a:lnTo>
                <a:lnTo>
                  <a:pt x="1989150" y="1130300"/>
                </a:lnTo>
                <a:lnTo>
                  <a:pt x="1983536" y="1143000"/>
                </a:lnTo>
                <a:lnTo>
                  <a:pt x="1976005" y="1155700"/>
                </a:lnTo>
                <a:lnTo>
                  <a:pt x="1972716" y="1168400"/>
                </a:lnTo>
                <a:lnTo>
                  <a:pt x="1970811" y="1168400"/>
                </a:lnTo>
                <a:lnTo>
                  <a:pt x="1968741" y="1181100"/>
                </a:lnTo>
                <a:lnTo>
                  <a:pt x="1961248" y="1181100"/>
                </a:lnTo>
                <a:lnTo>
                  <a:pt x="1959394" y="1193800"/>
                </a:lnTo>
                <a:lnTo>
                  <a:pt x="1957095" y="1193800"/>
                </a:lnTo>
                <a:lnTo>
                  <a:pt x="1954784" y="1206500"/>
                </a:lnTo>
                <a:lnTo>
                  <a:pt x="1946021" y="1206500"/>
                </a:lnTo>
                <a:lnTo>
                  <a:pt x="1946478" y="1219200"/>
                </a:lnTo>
                <a:lnTo>
                  <a:pt x="1937245" y="1231900"/>
                </a:lnTo>
                <a:lnTo>
                  <a:pt x="1926234" y="1244600"/>
                </a:lnTo>
                <a:lnTo>
                  <a:pt x="1916696" y="1244600"/>
                </a:lnTo>
                <a:lnTo>
                  <a:pt x="1911883" y="1257300"/>
                </a:lnTo>
                <a:lnTo>
                  <a:pt x="1904961" y="1257300"/>
                </a:lnTo>
                <a:lnTo>
                  <a:pt x="1884045" y="1293291"/>
                </a:lnTo>
                <a:lnTo>
                  <a:pt x="1883270" y="1295400"/>
                </a:lnTo>
                <a:lnTo>
                  <a:pt x="1882813" y="1295400"/>
                </a:lnTo>
                <a:lnTo>
                  <a:pt x="1884045" y="1293291"/>
                </a:lnTo>
                <a:lnTo>
                  <a:pt x="1887893" y="1282700"/>
                </a:lnTo>
                <a:lnTo>
                  <a:pt x="1882355" y="1295400"/>
                </a:lnTo>
                <a:lnTo>
                  <a:pt x="1873580" y="1295400"/>
                </a:lnTo>
                <a:lnTo>
                  <a:pt x="1871281" y="1308100"/>
                </a:lnTo>
                <a:lnTo>
                  <a:pt x="1862632" y="1308100"/>
                </a:lnTo>
                <a:lnTo>
                  <a:pt x="1857209" y="1320800"/>
                </a:lnTo>
                <a:lnTo>
                  <a:pt x="1851444" y="1320800"/>
                </a:lnTo>
                <a:lnTo>
                  <a:pt x="1845424" y="1333500"/>
                </a:lnTo>
                <a:lnTo>
                  <a:pt x="1833410" y="1333500"/>
                </a:lnTo>
                <a:lnTo>
                  <a:pt x="1827911" y="1346200"/>
                </a:lnTo>
                <a:lnTo>
                  <a:pt x="1818678" y="1346200"/>
                </a:lnTo>
                <a:lnTo>
                  <a:pt x="1814995" y="1358900"/>
                </a:lnTo>
                <a:lnTo>
                  <a:pt x="1802066" y="1358900"/>
                </a:lnTo>
                <a:lnTo>
                  <a:pt x="1790801" y="1371600"/>
                </a:lnTo>
                <a:lnTo>
                  <a:pt x="1785010" y="1371600"/>
                </a:lnTo>
                <a:lnTo>
                  <a:pt x="1781314" y="1384300"/>
                </a:lnTo>
                <a:lnTo>
                  <a:pt x="1768856" y="1384300"/>
                </a:lnTo>
                <a:lnTo>
                  <a:pt x="1764703" y="1397000"/>
                </a:lnTo>
                <a:lnTo>
                  <a:pt x="1761007" y="1397000"/>
                </a:lnTo>
                <a:lnTo>
                  <a:pt x="1748675" y="1409700"/>
                </a:lnTo>
                <a:lnTo>
                  <a:pt x="1744522" y="1409700"/>
                </a:lnTo>
                <a:lnTo>
                  <a:pt x="1738871" y="1422400"/>
                </a:lnTo>
                <a:lnTo>
                  <a:pt x="1727796" y="1422400"/>
                </a:lnTo>
                <a:lnTo>
                  <a:pt x="1712569" y="1435100"/>
                </a:lnTo>
                <a:lnTo>
                  <a:pt x="1710728" y="1435100"/>
                </a:lnTo>
                <a:lnTo>
                  <a:pt x="1714411" y="1422400"/>
                </a:lnTo>
                <a:lnTo>
                  <a:pt x="1707667" y="1435100"/>
                </a:lnTo>
                <a:lnTo>
                  <a:pt x="1685353" y="1435100"/>
                </a:lnTo>
                <a:lnTo>
                  <a:pt x="1677047" y="1447800"/>
                </a:lnTo>
                <a:lnTo>
                  <a:pt x="1675663" y="1447800"/>
                </a:lnTo>
                <a:lnTo>
                  <a:pt x="1651584" y="1460500"/>
                </a:lnTo>
                <a:lnTo>
                  <a:pt x="1631772" y="1473200"/>
                </a:lnTo>
                <a:lnTo>
                  <a:pt x="1612925" y="1473200"/>
                </a:lnTo>
                <a:lnTo>
                  <a:pt x="1591691" y="1485900"/>
                </a:lnTo>
                <a:lnTo>
                  <a:pt x="1592160" y="1485900"/>
                </a:lnTo>
                <a:lnTo>
                  <a:pt x="1589392" y="1498600"/>
                </a:lnTo>
                <a:lnTo>
                  <a:pt x="1571853" y="1498600"/>
                </a:lnTo>
                <a:lnTo>
                  <a:pt x="1562760" y="1511300"/>
                </a:lnTo>
                <a:lnTo>
                  <a:pt x="1523898" y="1511300"/>
                </a:lnTo>
                <a:lnTo>
                  <a:pt x="1513611" y="1524000"/>
                </a:lnTo>
                <a:lnTo>
                  <a:pt x="1483207" y="1524000"/>
                </a:lnTo>
                <a:lnTo>
                  <a:pt x="1481493" y="1536700"/>
                </a:lnTo>
                <a:lnTo>
                  <a:pt x="1433449" y="1536700"/>
                </a:lnTo>
                <a:lnTo>
                  <a:pt x="1427454" y="1549400"/>
                </a:lnTo>
                <a:lnTo>
                  <a:pt x="1388529" y="1549400"/>
                </a:lnTo>
                <a:lnTo>
                  <a:pt x="1381366" y="1562100"/>
                </a:lnTo>
                <a:lnTo>
                  <a:pt x="1325956" y="1562100"/>
                </a:lnTo>
                <a:lnTo>
                  <a:pt x="1315415" y="1574800"/>
                </a:lnTo>
                <a:lnTo>
                  <a:pt x="1210144" y="1574800"/>
                </a:lnTo>
                <a:lnTo>
                  <a:pt x="1168882" y="1587284"/>
                </a:lnTo>
                <a:lnTo>
                  <a:pt x="1164932" y="1574800"/>
                </a:lnTo>
                <a:lnTo>
                  <a:pt x="1133957" y="1587500"/>
                </a:lnTo>
                <a:lnTo>
                  <a:pt x="947635" y="1587500"/>
                </a:lnTo>
                <a:lnTo>
                  <a:pt x="938149" y="1574800"/>
                </a:lnTo>
                <a:lnTo>
                  <a:pt x="915339" y="1574800"/>
                </a:lnTo>
                <a:lnTo>
                  <a:pt x="905192" y="1587500"/>
                </a:lnTo>
                <a:lnTo>
                  <a:pt x="903351" y="1574800"/>
                </a:lnTo>
                <a:lnTo>
                  <a:pt x="818921" y="1574800"/>
                </a:lnTo>
                <a:lnTo>
                  <a:pt x="785761" y="1562100"/>
                </a:lnTo>
                <a:lnTo>
                  <a:pt x="736790" y="1562100"/>
                </a:lnTo>
                <a:lnTo>
                  <a:pt x="718337" y="1549400"/>
                </a:lnTo>
                <a:lnTo>
                  <a:pt x="702195" y="1549400"/>
                </a:lnTo>
                <a:lnTo>
                  <a:pt x="669899" y="1536700"/>
                </a:lnTo>
                <a:lnTo>
                  <a:pt x="646023" y="1536700"/>
                </a:lnTo>
                <a:lnTo>
                  <a:pt x="638060" y="1524000"/>
                </a:lnTo>
                <a:lnTo>
                  <a:pt x="591921" y="1524000"/>
                </a:lnTo>
                <a:lnTo>
                  <a:pt x="584085" y="1511300"/>
                </a:lnTo>
                <a:lnTo>
                  <a:pt x="575779" y="1511300"/>
                </a:lnTo>
                <a:lnTo>
                  <a:pt x="536562" y="1498600"/>
                </a:lnTo>
                <a:lnTo>
                  <a:pt x="520877" y="1498600"/>
                </a:lnTo>
                <a:lnTo>
                  <a:pt x="497814" y="1485900"/>
                </a:lnTo>
                <a:lnTo>
                  <a:pt x="474738" y="1485900"/>
                </a:lnTo>
                <a:lnTo>
                  <a:pt x="467360" y="1473200"/>
                </a:lnTo>
                <a:lnTo>
                  <a:pt x="444754" y="1473200"/>
                </a:lnTo>
                <a:lnTo>
                  <a:pt x="436905" y="1460500"/>
                </a:lnTo>
                <a:lnTo>
                  <a:pt x="417537" y="1460500"/>
                </a:lnTo>
                <a:lnTo>
                  <a:pt x="414769" y="1460500"/>
                </a:lnTo>
                <a:lnTo>
                  <a:pt x="407377" y="1447800"/>
                </a:lnTo>
                <a:lnTo>
                  <a:pt x="398653" y="1447800"/>
                </a:lnTo>
                <a:lnTo>
                  <a:pt x="391236" y="1435100"/>
                </a:lnTo>
                <a:lnTo>
                  <a:pt x="371398" y="1435100"/>
                </a:lnTo>
                <a:lnTo>
                  <a:pt x="366788" y="1422400"/>
                </a:lnTo>
                <a:lnTo>
                  <a:pt x="346367" y="1422400"/>
                </a:lnTo>
                <a:lnTo>
                  <a:pt x="336677" y="1409700"/>
                </a:lnTo>
                <a:lnTo>
                  <a:pt x="323938" y="1409700"/>
                </a:lnTo>
                <a:lnTo>
                  <a:pt x="314477" y="1397000"/>
                </a:lnTo>
                <a:lnTo>
                  <a:pt x="307263" y="1397000"/>
                </a:lnTo>
                <a:lnTo>
                  <a:pt x="293027" y="1384300"/>
                </a:lnTo>
                <a:lnTo>
                  <a:pt x="279120" y="1371600"/>
                </a:lnTo>
                <a:lnTo>
                  <a:pt x="266268" y="1371600"/>
                </a:lnTo>
                <a:lnTo>
                  <a:pt x="255130" y="1358900"/>
                </a:lnTo>
                <a:lnTo>
                  <a:pt x="244932" y="1358900"/>
                </a:lnTo>
                <a:lnTo>
                  <a:pt x="239623" y="1346200"/>
                </a:lnTo>
                <a:lnTo>
                  <a:pt x="227457" y="1333500"/>
                </a:lnTo>
                <a:lnTo>
                  <a:pt x="215404" y="1333500"/>
                </a:lnTo>
                <a:lnTo>
                  <a:pt x="210566" y="1320800"/>
                </a:lnTo>
                <a:lnTo>
                  <a:pt x="204381" y="1320800"/>
                </a:lnTo>
                <a:lnTo>
                  <a:pt x="197218" y="1308100"/>
                </a:lnTo>
                <a:lnTo>
                  <a:pt x="189966" y="1308100"/>
                </a:lnTo>
                <a:lnTo>
                  <a:pt x="183235" y="1295400"/>
                </a:lnTo>
                <a:lnTo>
                  <a:pt x="176187" y="1295400"/>
                </a:lnTo>
                <a:lnTo>
                  <a:pt x="174193" y="1282700"/>
                </a:lnTo>
                <a:lnTo>
                  <a:pt x="167106" y="1282700"/>
                </a:lnTo>
                <a:lnTo>
                  <a:pt x="159689" y="1270000"/>
                </a:lnTo>
                <a:lnTo>
                  <a:pt x="152247" y="1270000"/>
                </a:lnTo>
                <a:lnTo>
                  <a:pt x="145910" y="1257300"/>
                </a:lnTo>
                <a:lnTo>
                  <a:pt x="138874" y="1244600"/>
                </a:lnTo>
                <a:lnTo>
                  <a:pt x="131495" y="1244600"/>
                </a:lnTo>
                <a:lnTo>
                  <a:pt x="124104" y="1231900"/>
                </a:lnTo>
                <a:lnTo>
                  <a:pt x="114884" y="1219200"/>
                </a:lnTo>
                <a:lnTo>
                  <a:pt x="108419" y="1206500"/>
                </a:lnTo>
                <a:lnTo>
                  <a:pt x="105651" y="1206500"/>
                </a:lnTo>
                <a:lnTo>
                  <a:pt x="84378" y="1168400"/>
                </a:lnTo>
                <a:lnTo>
                  <a:pt x="75323" y="1155700"/>
                </a:lnTo>
                <a:lnTo>
                  <a:pt x="47523" y="1155700"/>
                </a:lnTo>
                <a:lnTo>
                  <a:pt x="50749" y="1168400"/>
                </a:lnTo>
                <a:lnTo>
                  <a:pt x="53517" y="1168400"/>
                </a:lnTo>
                <a:lnTo>
                  <a:pt x="57213" y="1181100"/>
                </a:lnTo>
                <a:lnTo>
                  <a:pt x="58140" y="1193800"/>
                </a:lnTo>
                <a:lnTo>
                  <a:pt x="62280" y="1193800"/>
                </a:lnTo>
                <a:lnTo>
                  <a:pt x="66903" y="1206500"/>
                </a:lnTo>
                <a:lnTo>
                  <a:pt x="71056" y="1206500"/>
                </a:lnTo>
                <a:lnTo>
                  <a:pt x="76593" y="1219200"/>
                </a:lnTo>
                <a:lnTo>
                  <a:pt x="79819" y="1219200"/>
                </a:lnTo>
                <a:lnTo>
                  <a:pt x="86741" y="1231900"/>
                </a:lnTo>
                <a:lnTo>
                  <a:pt x="93002" y="1244600"/>
                </a:lnTo>
                <a:lnTo>
                  <a:pt x="98793" y="1244600"/>
                </a:lnTo>
                <a:lnTo>
                  <a:pt x="104317" y="1257300"/>
                </a:lnTo>
                <a:lnTo>
                  <a:pt x="116725" y="1257300"/>
                </a:lnTo>
                <a:lnTo>
                  <a:pt x="120878" y="1270000"/>
                </a:lnTo>
                <a:lnTo>
                  <a:pt x="128727" y="1270000"/>
                </a:lnTo>
                <a:lnTo>
                  <a:pt x="133794" y="1282700"/>
                </a:lnTo>
                <a:lnTo>
                  <a:pt x="131953" y="1282700"/>
                </a:lnTo>
                <a:lnTo>
                  <a:pt x="136588" y="1295400"/>
                </a:lnTo>
                <a:lnTo>
                  <a:pt x="144462" y="1295400"/>
                </a:lnTo>
                <a:lnTo>
                  <a:pt x="152781" y="1308100"/>
                </a:lnTo>
                <a:lnTo>
                  <a:pt x="158711" y="1308100"/>
                </a:lnTo>
                <a:lnTo>
                  <a:pt x="162407" y="1320800"/>
                </a:lnTo>
                <a:lnTo>
                  <a:pt x="165633" y="1308100"/>
                </a:lnTo>
                <a:lnTo>
                  <a:pt x="173469" y="1320800"/>
                </a:lnTo>
                <a:lnTo>
                  <a:pt x="176009" y="1320800"/>
                </a:lnTo>
                <a:lnTo>
                  <a:pt x="179997" y="1333500"/>
                </a:lnTo>
                <a:lnTo>
                  <a:pt x="182676" y="1333500"/>
                </a:lnTo>
                <a:lnTo>
                  <a:pt x="181775" y="1320800"/>
                </a:lnTo>
                <a:lnTo>
                  <a:pt x="189445" y="1333500"/>
                </a:lnTo>
                <a:lnTo>
                  <a:pt x="199478" y="1346200"/>
                </a:lnTo>
                <a:lnTo>
                  <a:pt x="211162" y="1358900"/>
                </a:lnTo>
                <a:lnTo>
                  <a:pt x="223761" y="1371600"/>
                </a:lnTo>
                <a:lnTo>
                  <a:pt x="236245" y="1371600"/>
                </a:lnTo>
                <a:lnTo>
                  <a:pt x="248158" y="1384300"/>
                </a:lnTo>
                <a:lnTo>
                  <a:pt x="258597" y="1397000"/>
                </a:lnTo>
                <a:lnTo>
                  <a:pt x="266674" y="1397000"/>
                </a:lnTo>
                <a:lnTo>
                  <a:pt x="281482" y="1409700"/>
                </a:lnTo>
                <a:lnTo>
                  <a:pt x="296951" y="1422400"/>
                </a:lnTo>
                <a:lnTo>
                  <a:pt x="312153" y="1435100"/>
                </a:lnTo>
                <a:lnTo>
                  <a:pt x="323418" y="1435100"/>
                </a:lnTo>
                <a:lnTo>
                  <a:pt x="335775" y="1447800"/>
                </a:lnTo>
                <a:lnTo>
                  <a:pt x="352552" y="1447800"/>
                </a:lnTo>
                <a:lnTo>
                  <a:pt x="359181" y="1453540"/>
                </a:lnTo>
                <a:lnTo>
                  <a:pt x="359397" y="1460500"/>
                </a:lnTo>
                <a:lnTo>
                  <a:pt x="364883" y="1460500"/>
                </a:lnTo>
                <a:lnTo>
                  <a:pt x="363308" y="1457096"/>
                </a:lnTo>
                <a:lnTo>
                  <a:pt x="367245" y="1460500"/>
                </a:lnTo>
                <a:lnTo>
                  <a:pt x="373240" y="1460500"/>
                </a:lnTo>
                <a:lnTo>
                  <a:pt x="378777" y="1473200"/>
                </a:lnTo>
                <a:lnTo>
                  <a:pt x="395617" y="1473200"/>
                </a:lnTo>
                <a:lnTo>
                  <a:pt x="403821" y="1485900"/>
                </a:lnTo>
                <a:lnTo>
                  <a:pt x="422605" y="1485900"/>
                </a:lnTo>
                <a:lnTo>
                  <a:pt x="427685" y="1498600"/>
                </a:lnTo>
                <a:lnTo>
                  <a:pt x="459041" y="1498600"/>
                </a:lnTo>
                <a:lnTo>
                  <a:pt x="468287" y="1511300"/>
                </a:lnTo>
                <a:lnTo>
                  <a:pt x="503580" y="1511300"/>
                </a:lnTo>
                <a:lnTo>
                  <a:pt x="524002" y="1524000"/>
                </a:lnTo>
                <a:lnTo>
                  <a:pt x="531952" y="1524000"/>
                </a:lnTo>
                <a:lnTo>
                  <a:pt x="535178" y="1536700"/>
                </a:lnTo>
                <a:lnTo>
                  <a:pt x="539978" y="1536700"/>
                </a:lnTo>
                <a:lnTo>
                  <a:pt x="541350" y="1524000"/>
                </a:lnTo>
                <a:lnTo>
                  <a:pt x="544715" y="1524000"/>
                </a:lnTo>
                <a:lnTo>
                  <a:pt x="555485" y="1536700"/>
                </a:lnTo>
                <a:lnTo>
                  <a:pt x="557326" y="1536700"/>
                </a:lnTo>
                <a:lnTo>
                  <a:pt x="565365" y="1549400"/>
                </a:lnTo>
                <a:lnTo>
                  <a:pt x="578091" y="1549400"/>
                </a:lnTo>
                <a:lnTo>
                  <a:pt x="564248" y="1536700"/>
                </a:lnTo>
                <a:lnTo>
                  <a:pt x="575068" y="1536700"/>
                </a:lnTo>
                <a:lnTo>
                  <a:pt x="578091" y="1549400"/>
                </a:lnTo>
                <a:lnTo>
                  <a:pt x="592848" y="1549400"/>
                </a:lnTo>
                <a:lnTo>
                  <a:pt x="600697" y="1562100"/>
                </a:lnTo>
                <a:lnTo>
                  <a:pt x="681253" y="1562100"/>
                </a:lnTo>
                <a:lnTo>
                  <a:pt x="692048" y="1574800"/>
                </a:lnTo>
                <a:lnTo>
                  <a:pt x="707263" y="1574800"/>
                </a:lnTo>
                <a:lnTo>
                  <a:pt x="745769" y="1574800"/>
                </a:lnTo>
                <a:lnTo>
                  <a:pt x="764019" y="1587500"/>
                </a:lnTo>
                <a:lnTo>
                  <a:pt x="809396" y="1587500"/>
                </a:lnTo>
                <a:lnTo>
                  <a:pt x="820267" y="1600200"/>
                </a:lnTo>
                <a:lnTo>
                  <a:pt x="878890" y="1600200"/>
                </a:lnTo>
                <a:lnTo>
                  <a:pt x="883500" y="1612900"/>
                </a:lnTo>
                <a:lnTo>
                  <a:pt x="1033576" y="1612900"/>
                </a:lnTo>
                <a:lnTo>
                  <a:pt x="1036675" y="1600200"/>
                </a:lnTo>
                <a:lnTo>
                  <a:pt x="1054671" y="1600200"/>
                </a:lnTo>
                <a:lnTo>
                  <a:pt x="1073124" y="1612900"/>
                </a:lnTo>
                <a:lnTo>
                  <a:pt x="1229614" y="1612900"/>
                </a:lnTo>
                <a:lnTo>
                  <a:pt x="1241806" y="1600200"/>
                </a:lnTo>
                <a:lnTo>
                  <a:pt x="1295908" y="1600200"/>
                </a:lnTo>
                <a:lnTo>
                  <a:pt x="1332064" y="1587500"/>
                </a:lnTo>
                <a:lnTo>
                  <a:pt x="1366316" y="1587500"/>
                </a:lnTo>
                <a:lnTo>
                  <a:pt x="1396072" y="1574800"/>
                </a:lnTo>
                <a:lnTo>
                  <a:pt x="1392847" y="1587500"/>
                </a:lnTo>
                <a:lnTo>
                  <a:pt x="1398689" y="1574800"/>
                </a:lnTo>
                <a:lnTo>
                  <a:pt x="1442034" y="1574800"/>
                </a:lnTo>
                <a:lnTo>
                  <a:pt x="1451444" y="1562100"/>
                </a:lnTo>
                <a:lnTo>
                  <a:pt x="1442669" y="1574800"/>
                </a:lnTo>
                <a:lnTo>
                  <a:pt x="1472069" y="1562100"/>
                </a:lnTo>
                <a:lnTo>
                  <a:pt x="1496187" y="1549400"/>
                </a:lnTo>
                <a:lnTo>
                  <a:pt x="1518577" y="1549400"/>
                </a:lnTo>
                <a:lnTo>
                  <a:pt x="1542783" y="1536700"/>
                </a:lnTo>
                <a:lnTo>
                  <a:pt x="1580413" y="1536700"/>
                </a:lnTo>
                <a:lnTo>
                  <a:pt x="1595386" y="1524000"/>
                </a:lnTo>
                <a:lnTo>
                  <a:pt x="1612633" y="1524000"/>
                </a:lnTo>
                <a:lnTo>
                  <a:pt x="1628597" y="1511300"/>
                </a:lnTo>
                <a:lnTo>
                  <a:pt x="1639214" y="1511300"/>
                </a:lnTo>
                <a:lnTo>
                  <a:pt x="1643824" y="1498600"/>
                </a:lnTo>
                <a:lnTo>
                  <a:pt x="1658124" y="1498600"/>
                </a:lnTo>
                <a:lnTo>
                  <a:pt x="1672196" y="1485900"/>
                </a:lnTo>
                <a:lnTo>
                  <a:pt x="1679282" y="1485900"/>
                </a:lnTo>
                <a:lnTo>
                  <a:pt x="1686267" y="1473200"/>
                </a:lnTo>
                <a:lnTo>
                  <a:pt x="1707807" y="1460500"/>
                </a:lnTo>
                <a:lnTo>
                  <a:pt x="1727682" y="1460500"/>
                </a:lnTo>
                <a:lnTo>
                  <a:pt x="1734667" y="1447800"/>
                </a:lnTo>
                <a:lnTo>
                  <a:pt x="1750009" y="1447800"/>
                </a:lnTo>
                <a:lnTo>
                  <a:pt x="1758365" y="1435100"/>
                </a:lnTo>
                <a:lnTo>
                  <a:pt x="1766874" y="1435100"/>
                </a:lnTo>
                <a:lnTo>
                  <a:pt x="1775320" y="1422400"/>
                </a:lnTo>
                <a:lnTo>
                  <a:pt x="1786851" y="1422400"/>
                </a:lnTo>
                <a:lnTo>
                  <a:pt x="1792846" y="1409700"/>
                </a:lnTo>
                <a:lnTo>
                  <a:pt x="1804847" y="1409700"/>
                </a:lnTo>
                <a:lnTo>
                  <a:pt x="1810372" y="1397000"/>
                </a:lnTo>
                <a:lnTo>
                  <a:pt x="1818665" y="1397000"/>
                </a:lnTo>
                <a:lnTo>
                  <a:pt x="1826869" y="1384300"/>
                </a:lnTo>
                <a:lnTo>
                  <a:pt x="1836216" y="1384300"/>
                </a:lnTo>
                <a:lnTo>
                  <a:pt x="1840826" y="1371600"/>
                </a:lnTo>
                <a:lnTo>
                  <a:pt x="1846364" y="1371600"/>
                </a:lnTo>
                <a:lnTo>
                  <a:pt x="1853463" y="1358900"/>
                </a:lnTo>
                <a:lnTo>
                  <a:pt x="1860257" y="1358900"/>
                </a:lnTo>
                <a:lnTo>
                  <a:pt x="1865757" y="1346200"/>
                </a:lnTo>
                <a:lnTo>
                  <a:pt x="1880971" y="1346200"/>
                </a:lnTo>
                <a:lnTo>
                  <a:pt x="1884197" y="1333500"/>
                </a:lnTo>
                <a:lnTo>
                  <a:pt x="1894522" y="1333500"/>
                </a:lnTo>
                <a:lnTo>
                  <a:pt x="1899577" y="1320800"/>
                </a:lnTo>
                <a:lnTo>
                  <a:pt x="1904492" y="1320800"/>
                </a:lnTo>
                <a:lnTo>
                  <a:pt x="1901266" y="1308100"/>
                </a:lnTo>
                <a:lnTo>
                  <a:pt x="1908530" y="1308100"/>
                </a:lnTo>
                <a:lnTo>
                  <a:pt x="1915795" y="1295400"/>
                </a:lnTo>
                <a:lnTo>
                  <a:pt x="1923059" y="1295400"/>
                </a:lnTo>
                <a:lnTo>
                  <a:pt x="1930336" y="1282700"/>
                </a:lnTo>
                <a:lnTo>
                  <a:pt x="1937156" y="1270000"/>
                </a:lnTo>
                <a:lnTo>
                  <a:pt x="1943773" y="1270000"/>
                </a:lnTo>
                <a:lnTo>
                  <a:pt x="1950123" y="1257300"/>
                </a:lnTo>
                <a:lnTo>
                  <a:pt x="1956168" y="1244600"/>
                </a:lnTo>
                <a:lnTo>
                  <a:pt x="1961896" y="1244600"/>
                </a:lnTo>
                <a:lnTo>
                  <a:pt x="1967357" y="1231900"/>
                </a:lnTo>
                <a:lnTo>
                  <a:pt x="1972640" y="1219200"/>
                </a:lnTo>
                <a:lnTo>
                  <a:pt x="1977847" y="1219200"/>
                </a:lnTo>
                <a:lnTo>
                  <a:pt x="1984311" y="1206500"/>
                </a:lnTo>
                <a:lnTo>
                  <a:pt x="1989848" y="1193800"/>
                </a:lnTo>
                <a:lnTo>
                  <a:pt x="1997684" y="1193800"/>
                </a:lnTo>
                <a:lnTo>
                  <a:pt x="2000453" y="1181100"/>
                </a:lnTo>
                <a:lnTo>
                  <a:pt x="2003221" y="1181100"/>
                </a:lnTo>
                <a:lnTo>
                  <a:pt x="2005990" y="1168400"/>
                </a:lnTo>
                <a:lnTo>
                  <a:pt x="2008301" y="1168400"/>
                </a:lnTo>
                <a:lnTo>
                  <a:pt x="2010613" y="1155700"/>
                </a:lnTo>
                <a:lnTo>
                  <a:pt x="2019465" y="1155700"/>
                </a:lnTo>
                <a:lnTo>
                  <a:pt x="2024557" y="1143000"/>
                </a:lnTo>
                <a:lnTo>
                  <a:pt x="2029142" y="1130300"/>
                </a:lnTo>
                <a:lnTo>
                  <a:pt x="2038756" y="1117600"/>
                </a:lnTo>
                <a:lnTo>
                  <a:pt x="2041982" y="1104900"/>
                </a:lnTo>
                <a:lnTo>
                  <a:pt x="2045208" y="1104900"/>
                </a:lnTo>
                <a:lnTo>
                  <a:pt x="2047976" y="1092200"/>
                </a:lnTo>
                <a:lnTo>
                  <a:pt x="2049818" y="1092200"/>
                </a:lnTo>
                <a:lnTo>
                  <a:pt x="2051202" y="1079500"/>
                </a:lnTo>
                <a:lnTo>
                  <a:pt x="2050745" y="1092200"/>
                </a:lnTo>
                <a:lnTo>
                  <a:pt x="2053145" y="1079500"/>
                </a:lnTo>
                <a:lnTo>
                  <a:pt x="2054377" y="1079500"/>
                </a:lnTo>
                <a:lnTo>
                  <a:pt x="2054834" y="1066800"/>
                </a:lnTo>
                <a:lnTo>
                  <a:pt x="2054440" y="1054100"/>
                </a:lnTo>
                <a:lnTo>
                  <a:pt x="2054898" y="1054100"/>
                </a:lnTo>
                <a:lnTo>
                  <a:pt x="2055825" y="1041400"/>
                </a:lnTo>
                <a:lnTo>
                  <a:pt x="2064588" y="1041400"/>
                </a:lnTo>
                <a:lnTo>
                  <a:pt x="2074240" y="1016000"/>
                </a:lnTo>
                <a:lnTo>
                  <a:pt x="2083041" y="977900"/>
                </a:lnTo>
                <a:lnTo>
                  <a:pt x="2089759" y="952500"/>
                </a:lnTo>
                <a:lnTo>
                  <a:pt x="2093188" y="927100"/>
                </a:lnTo>
                <a:lnTo>
                  <a:pt x="2096185" y="927100"/>
                </a:lnTo>
                <a:lnTo>
                  <a:pt x="2098090" y="914400"/>
                </a:lnTo>
                <a:lnTo>
                  <a:pt x="2100084" y="901700"/>
                </a:lnTo>
                <a:lnTo>
                  <a:pt x="2101951" y="889000"/>
                </a:lnTo>
                <a:lnTo>
                  <a:pt x="2103335" y="889000"/>
                </a:lnTo>
                <a:lnTo>
                  <a:pt x="2103335" y="876300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5" name="bg object 6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718725" y="6147437"/>
            <a:ext cx="4569275" cy="3852019"/>
          </a:xfrm>
          <a:prstGeom prst="rect">
            <a:avLst/>
          </a:prstGeom>
        </p:spPr>
      </p:pic>
      <p:sp>
        <p:nvSpPr>
          <p:cNvPr id="66" name="bg object 66"/>
          <p:cNvSpPr/>
          <p:nvPr/>
        </p:nvSpPr>
        <p:spPr>
          <a:xfrm>
            <a:off x="12434173" y="2718932"/>
            <a:ext cx="3175" cy="5080"/>
          </a:xfrm>
          <a:custGeom>
            <a:avLst/>
            <a:gdLst/>
            <a:ahLst/>
            <a:cxnLst/>
            <a:rect l="l" t="t" r="r" b="b"/>
            <a:pathLst>
              <a:path w="3175" h="5080">
                <a:moveTo>
                  <a:pt x="2768" y="4610"/>
                </a:moveTo>
                <a:lnTo>
                  <a:pt x="1845" y="4149"/>
                </a:lnTo>
                <a:lnTo>
                  <a:pt x="1384" y="3227"/>
                </a:lnTo>
                <a:lnTo>
                  <a:pt x="461" y="2766"/>
                </a:lnTo>
                <a:lnTo>
                  <a:pt x="0" y="1383"/>
                </a:lnTo>
                <a:lnTo>
                  <a:pt x="0" y="0"/>
                </a:lnTo>
                <a:lnTo>
                  <a:pt x="461" y="460"/>
                </a:lnTo>
                <a:lnTo>
                  <a:pt x="1384" y="2305"/>
                </a:lnTo>
                <a:lnTo>
                  <a:pt x="2306" y="3688"/>
                </a:lnTo>
                <a:lnTo>
                  <a:pt x="2768" y="4610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10968434" y="2498063"/>
            <a:ext cx="1905" cy="635"/>
          </a:xfrm>
          <a:custGeom>
            <a:avLst/>
            <a:gdLst/>
            <a:ahLst/>
            <a:cxnLst/>
            <a:rect l="l" t="t" r="r" b="b"/>
            <a:pathLst>
              <a:path w="1904" h="635">
                <a:moveTo>
                  <a:pt x="0" y="461"/>
                </a:moveTo>
                <a:lnTo>
                  <a:pt x="922" y="0"/>
                </a:lnTo>
                <a:lnTo>
                  <a:pt x="1845" y="0"/>
                </a:lnTo>
                <a:lnTo>
                  <a:pt x="922" y="0"/>
                </a:lnTo>
                <a:lnTo>
                  <a:pt x="0" y="46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12358971" y="3401826"/>
            <a:ext cx="1905" cy="3810"/>
          </a:xfrm>
          <a:custGeom>
            <a:avLst/>
            <a:gdLst/>
            <a:ahLst/>
            <a:cxnLst/>
            <a:rect l="l" t="t" r="r" b="b"/>
            <a:pathLst>
              <a:path w="1904" h="3810">
                <a:moveTo>
                  <a:pt x="461" y="3688"/>
                </a:moveTo>
                <a:lnTo>
                  <a:pt x="0" y="3227"/>
                </a:lnTo>
                <a:lnTo>
                  <a:pt x="1845" y="0"/>
                </a:lnTo>
                <a:lnTo>
                  <a:pt x="461" y="3688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11188503" y="2388782"/>
            <a:ext cx="3810" cy="635"/>
          </a:xfrm>
          <a:custGeom>
            <a:avLst/>
            <a:gdLst/>
            <a:ahLst/>
            <a:cxnLst/>
            <a:rect l="l" t="t" r="r" b="b"/>
            <a:pathLst>
              <a:path w="3809" h="635">
                <a:moveTo>
                  <a:pt x="1384" y="461"/>
                </a:moveTo>
                <a:lnTo>
                  <a:pt x="0" y="461"/>
                </a:lnTo>
                <a:lnTo>
                  <a:pt x="1384" y="0"/>
                </a:lnTo>
                <a:lnTo>
                  <a:pt x="3229" y="0"/>
                </a:lnTo>
                <a:lnTo>
                  <a:pt x="1384" y="46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11284465" y="2341749"/>
            <a:ext cx="14604" cy="5080"/>
          </a:xfrm>
          <a:custGeom>
            <a:avLst/>
            <a:gdLst/>
            <a:ahLst/>
            <a:cxnLst/>
            <a:rect l="l" t="t" r="r" b="b"/>
            <a:pathLst>
              <a:path w="14604" h="5080">
                <a:moveTo>
                  <a:pt x="0" y="4611"/>
                </a:moveTo>
                <a:lnTo>
                  <a:pt x="3690" y="3227"/>
                </a:lnTo>
                <a:lnTo>
                  <a:pt x="8304" y="1844"/>
                </a:lnTo>
                <a:lnTo>
                  <a:pt x="14302" y="0"/>
                </a:lnTo>
                <a:lnTo>
                  <a:pt x="0" y="461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11360590" y="2315928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39">
                <a:moveTo>
                  <a:pt x="0" y="2305"/>
                </a:moveTo>
                <a:lnTo>
                  <a:pt x="922" y="0"/>
                </a:lnTo>
                <a:lnTo>
                  <a:pt x="922" y="1383"/>
                </a:lnTo>
                <a:lnTo>
                  <a:pt x="0" y="2305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10435103" y="3139919"/>
            <a:ext cx="1270" cy="10160"/>
          </a:xfrm>
          <a:custGeom>
            <a:avLst/>
            <a:gdLst/>
            <a:ahLst/>
            <a:cxnLst/>
            <a:rect l="l" t="t" r="r" b="b"/>
            <a:pathLst>
              <a:path w="1270" h="10160">
                <a:moveTo>
                  <a:pt x="0" y="9683"/>
                </a:moveTo>
                <a:lnTo>
                  <a:pt x="461" y="2766"/>
                </a:lnTo>
                <a:lnTo>
                  <a:pt x="461" y="1844"/>
                </a:lnTo>
                <a:lnTo>
                  <a:pt x="922" y="922"/>
                </a:lnTo>
                <a:lnTo>
                  <a:pt x="922" y="0"/>
                </a:lnTo>
                <a:lnTo>
                  <a:pt x="461" y="5072"/>
                </a:lnTo>
                <a:lnTo>
                  <a:pt x="0" y="9683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10606267" y="2811614"/>
            <a:ext cx="8890" cy="10160"/>
          </a:xfrm>
          <a:custGeom>
            <a:avLst/>
            <a:gdLst/>
            <a:ahLst/>
            <a:cxnLst/>
            <a:rect l="l" t="t" r="r" b="b"/>
            <a:pathLst>
              <a:path w="8890" h="10160">
                <a:moveTo>
                  <a:pt x="0" y="10144"/>
                </a:moveTo>
                <a:lnTo>
                  <a:pt x="4613" y="3688"/>
                </a:lnTo>
                <a:lnTo>
                  <a:pt x="6920" y="0"/>
                </a:lnTo>
                <a:lnTo>
                  <a:pt x="8304" y="1844"/>
                </a:lnTo>
                <a:lnTo>
                  <a:pt x="0" y="10144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10576279" y="3511107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>
                <a:moveTo>
                  <a:pt x="1845" y="1844"/>
                </a:moveTo>
                <a:lnTo>
                  <a:pt x="922" y="1383"/>
                </a:lnTo>
                <a:lnTo>
                  <a:pt x="461" y="461"/>
                </a:lnTo>
                <a:lnTo>
                  <a:pt x="0" y="0"/>
                </a:lnTo>
                <a:lnTo>
                  <a:pt x="1845" y="1844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10594271" y="2821758"/>
            <a:ext cx="12065" cy="13970"/>
          </a:xfrm>
          <a:custGeom>
            <a:avLst/>
            <a:gdLst/>
            <a:ahLst/>
            <a:cxnLst/>
            <a:rect l="l" t="t" r="r" b="b"/>
            <a:pathLst>
              <a:path w="12065" h="13969">
                <a:moveTo>
                  <a:pt x="0" y="13371"/>
                </a:moveTo>
                <a:lnTo>
                  <a:pt x="3229" y="8760"/>
                </a:lnTo>
                <a:lnTo>
                  <a:pt x="8304" y="4149"/>
                </a:lnTo>
                <a:lnTo>
                  <a:pt x="11995" y="0"/>
                </a:lnTo>
                <a:lnTo>
                  <a:pt x="8765" y="4611"/>
                </a:lnTo>
                <a:lnTo>
                  <a:pt x="5074" y="8760"/>
                </a:lnTo>
                <a:lnTo>
                  <a:pt x="0" y="13371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11697843" y="2221407"/>
            <a:ext cx="17145" cy="5080"/>
          </a:xfrm>
          <a:custGeom>
            <a:avLst/>
            <a:gdLst/>
            <a:ahLst/>
            <a:cxnLst/>
            <a:rect l="l" t="t" r="r" b="b"/>
            <a:pathLst>
              <a:path w="17145" h="5080">
                <a:moveTo>
                  <a:pt x="4152" y="3695"/>
                </a:moveTo>
                <a:lnTo>
                  <a:pt x="0" y="5067"/>
                </a:lnTo>
                <a:lnTo>
                  <a:pt x="3683" y="4610"/>
                </a:lnTo>
                <a:lnTo>
                  <a:pt x="3683" y="4152"/>
                </a:lnTo>
                <a:lnTo>
                  <a:pt x="4152" y="3695"/>
                </a:lnTo>
                <a:close/>
              </a:path>
              <a:path w="17145" h="5080">
                <a:moveTo>
                  <a:pt x="8293" y="2768"/>
                </a:moveTo>
                <a:lnTo>
                  <a:pt x="4610" y="3695"/>
                </a:lnTo>
                <a:lnTo>
                  <a:pt x="4152" y="4152"/>
                </a:lnTo>
                <a:lnTo>
                  <a:pt x="8293" y="2768"/>
                </a:lnTo>
                <a:close/>
              </a:path>
              <a:path w="17145" h="5080">
                <a:moveTo>
                  <a:pt x="17068" y="0"/>
                </a:moveTo>
                <a:lnTo>
                  <a:pt x="14300" y="927"/>
                </a:lnTo>
                <a:lnTo>
                  <a:pt x="11061" y="1841"/>
                </a:lnTo>
                <a:lnTo>
                  <a:pt x="8293" y="2768"/>
                </a:lnTo>
                <a:lnTo>
                  <a:pt x="11531" y="2311"/>
                </a:lnTo>
                <a:lnTo>
                  <a:pt x="15214" y="1384"/>
                </a:lnTo>
                <a:lnTo>
                  <a:pt x="17068" y="0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11561737" y="2246769"/>
            <a:ext cx="31750" cy="8890"/>
          </a:xfrm>
          <a:custGeom>
            <a:avLst/>
            <a:gdLst/>
            <a:ahLst/>
            <a:cxnLst/>
            <a:rect l="l" t="t" r="r" b="b"/>
            <a:pathLst>
              <a:path w="31750" h="8889">
                <a:moveTo>
                  <a:pt x="30454" y="1841"/>
                </a:moveTo>
                <a:lnTo>
                  <a:pt x="24650" y="3632"/>
                </a:lnTo>
                <a:lnTo>
                  <a:pt x="15913" y="4724"/>
                </a:lnTo>
                <a:lnTo>
                  <a:pt x="6832" y="5994"/>
                </a:lnTo>
                <a:lnTo>
                  <a:pt x="0" y="8293"/>
                </a:lnTo>
                <a:lnTo>
                  <a:pt x="6299" y="7378"/>
                </a:lnTo>
                <a:lnTo>
                  <a:pt x="13728" y="6451"/>
                </a:lnTo>
                <a:lnTo>
                  <a:pt x="21666" y="5181"/>
                </a:lnTo>
                <a:lnTo>
                  <a:pt x="29527" y="3225"/>
                </a:lnTo>
                <a:lnTo>
                  <a:pt x="30454" y="1841"/>
                </a:lnTo>
                <a:close/>
              </a:path>
              <a:path w="31750" h="8889">
                <a:moveTo>
                  <a:pt x="31369" y="0"/>
                </a:moveTo>
                <a:lnTo>
                  <a:pt x="30454" y="1841"/>
                </a:lnTo>
                <a:lnTo>
                  <a:pt x="31369" y="927"/>
                </a:lnTo>
                <a:lnTo>
                  <a:pt x="31369" y="0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11425642" y="2265206"/>
            <a:ext cx="26670" cy="12065"/>
          </a:xfrm>
          <a:custGeom>
            <a:avLst/>
            <a:gdLst/>
            <a:ahLst/>
            <a:cxnLst/>
            <a:rect l="l" t="t" r="r" b="b"/>
            <a:pathLst>
              <a:path w="26670" h="12064">
                <a:moveTo>
                  <a:pt x="0" y="11988"/>
                </a:moveTo>
                <a:lnTo>
                  <a:pt x="13970" y="6419"/>
                </a:lnTo>
                <a:lnTo>
                  <a:pt x="13494" y="4438"/>
                </a:lnTo>
                <a:lnTo>
                  <a:pt x="12845" y="3234"/>
                </a:lnTo>
                <a:lnTo>
                  <a:pt x="26297" y="0"/>
                </a:lnTo>
                <a:lnTo>
                  <a:pt x="14763" y="4149"/>
                </a:lnTo>
                <a:lnTo>
                  <a:pt x="26297" y="4149"/>
                </a:lnTo>
                <a:lnTo>
                  <a:pt x="0" y="11988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11333831" y="2300135"/>
            <a:ext cx="17145" cy="6350"/>
          </a:xfrm>
          <a:custGeom>
            <a:avLst/>
            <a:gdLst/>
            <a:ahLst/>
            <a:cxnLst/>
            <a:rect l="l" t="t" r="r" b="b"/>
            <a:pathLst>
              <a:path w="17145" h="6350">
                <a:moveTo>
                  <a:pt x="0" y="6109"/>
                </a:moveTo>
                <a:lnTo>
                  <a:pt x="2306" y="5187"/>
                </a:lnTo>
                <a:lnTo>
                  <a:pt x="10611" y="115"/>
                </a:lnTo>
                <a:lnTo>
                  <a:pt x="12370" y="360"/>
                </a:lnTo>
                <a:lnTo>
                  <a:pt x="15686" y="0"/>
                </a:lnTo>
                <a:lnTo>
                  <a:pt x="16580" y="504"/>
                </a:lnTo>
                <a:lnTo>
                  <a:pt x="11072" y="3342"/>
                </a:lnTo>
                <a:lnTo>
                  <a:pt x="0" y="6109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10801884" y="2604117"/>
            <a:ext cx="10160" cy="7620"/>
          </a:xfrm>
          <a:custGeom>
            <a:avLst/>
            <a:gdLst/>
            <a:ahLst/>
            <a:cxnLst/>
            <a:rect l="l" t="t" r="r" b="b"/>
            <a:pathLst>
              <a:path w="10159" h="7619">
                <a:moveTo>
                  <a:pt x="0" y="7377"/>
                </a:moveTo>
                <a:lnTo>
                  <a:pt x="8765" y="0"/>
                </a:lnTo>
                <a:lnTo>
                  <a:pt x="9030" y="1059"/>
                </a:lnTo>
                <a:lnTo>
                  <a:pt x="0" y="7377"/>
                </a:lnTo>
                <a:close/>
              </a:path>
              <a:path w="10159" h="7619">
                <a:moveTo>
                  <a:pt x="9688" y="3688"/>
                </a:moveTo>
                <a:lnTo>
                  <a:pt x="9030" y="1059"/>
                </a:lnTo>
                <a:lnTo>
                  <a:pt x="9227" y="922"/>
                </a:lnTo>
                <a:lnTo>
                  <a:pt x="9688" y="3688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10734064" y="2685732"/>
            <a:ext cx="11430" cy="12065"/>
          </a:xfrm>
          <a:custGeom>
            <a:avLst/>
            <a:gdLst/>
            <a:ahLst/>
            <a:cxnLst/>
            <a:rect l="l" t="t" r="r" b="b"/>
            <a:pathLst>
              <a:path w="11429" h="12064">
                <a:moveTo>
                  <a:pt x="0" y="11988"/>
                </a:moveTo>
                <a:lnTo>
                  <a:pt x="11072" y="0"/>
                </a:lnTo>
                <a:lnTo>
                  <a:pt x="9688" y="5994"/>
                </a:lnTo>
                <a:lnTo>
                  <a:pt x="0" y="11988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10656555" y="2722621"/>
            <a:ext cx="12700" cy="14604"/>
          </a:xfrm>
          <a:custGeom>
            <a:avLst/>
            <a:gdLst/>
            <a:ahLst/>
            <a:cxnLst/>
            <a:rect l="l" t="t" r="r" b="b"/>
            <a:pathLst>
              <a:path w="12700" h="14605">
                <a:moveTo>
                  <a:pt x="6388" y="6951"/>
                </a:moveTo>
                <a:lnTo>
                  <a:pt x="8304" y="4611"/>
                </a:lnTo>
                <a:lnTo>
                  <a:pt x="12456" y="0"/>
                </a:lnTo>
                <a:lnTo>
                  <a:pt x="10611" y="2766"/>
                </a:lnTo>
                <a:lnTo>
                  <a:pt x="9227" y="3688"/>
                </a:lnTo>
                <a:lnTo>
                  <a:pt x="6388" y="6951"/>
                </a:lnTo>
                <a:close/>
              </a:path>
              <a:path w="12700" h="14605">
                <a:moveTo>
                  <a:pt x="0" y="14294"/>
                </a:moveTo>
                <a:lnTo>
                  <a:pt x="6388" y="6951"/>
                </a:lnTo>
                <a:lnTo>
                  <a:pt x="4152" y="9683"/>
                </a:lnTo>
                <a:lnTo>
                  <a:pt x="0" y="14294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83"/>
          <p:cNvSpPr/>
          <p:nvPr/>
        </p:nvSpPr>
        <p:spPr>
          <a:xfrm>
            <a:off x="10636890" y="3607067"/>
            <a:ext cx="6985" cy="7620"/>
          </a:xfrm>
          <a:custGeom>
            <a:avLst/>
            <a:gdLst/>
            <a:ahLst/>
            <a:cxnLst/>
            <a:rect l="l" t="t" r="r" b="b"/>
            <a:pathLst>
              <a:path w="6984" h="7620">
                <a:moveTo>
                  <a:pt x="6747" y="7327"/>
                </a:moveTo>
                <a:lnTo>
                  <a:pt x="1102" y="3155"/>
                </a:lnTo>
                <a:lnTo>
                  <a:pt x="0" y="583"/>
                </a:lnTo>
                <a:lnTo>
                  <a:pt x="2270" y="0"/>
                </a:lnTo>
                <a:lnTo>
                  <a:pt x="6747" y="1793"/>
                </a:lnTo>
                <a:lnTo>
                  <a:pt x="6747" y="7327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11054708" y="3790075"/>
            <a:ext cx="24765" cy="6985"/>
          </a:xfrm>
          <a:custGeom>
            <a:avLst/>
            <a:gdLst/>
            <a:ahLst/>
            <a:cxnLst/>
            <a:rect l="l" t="t" r="r" b="b"/>
            <a:pathLst>
              <a:path w="24765" h="6985">
                <a:moveTo>
                  <a:pt x="24452" y="6916"/>
                </a:moveTo>
                <a:lnTo>
                  <a:pt x="17906" y="6484"/>
                </a:lnTo>
                <a:lnTo>
                  <a:pt x="10841" y="4841"/>
                </a:lnTo>
                <a:lnTo>
                  <a:pt x="4469" y="2507"/>
                </a:lnTo>
                <a:lnTo>
                  <a:pt x="0" y="0"/>
                </a:lnTo>
                <a:lnTo>
                  <a:pt x="4599" y="1145"/>
                </a:lnTo>
                <a:lnTo>
                  <a:pt x="17257" y="4992"/>
                </a:lnTo>
                <a:lnTo>
                  <a:pt x="24452" y="6916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12312836" y="3514796"/>
            <a:ext cx="10160" cy="14604"/>
          </a:xfrm>
          <a:custGeom>
            <a:avLst/>
            <a:gdLst/>
            <a:ahLst/>
            <a:cxnLst/>
            <a:rect l="l" t="t" r="r" b="b"/>
            <a:pathLst>
              <a:path w="10159" h="14604">
                <a:moveTo>
                  <a:pt x="0" y="14294"/>
                </a:moveTo>
                <a:lnTo>
                  <a:pt x="4613" y="5994"/>
                </a:lnTo>
                <a:lnTo>
                  <a:pt x="10149" y="0"/>
                </a:lnTo>
                <a:lnTo>
                  <a:pt x="0" y="14294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0" i="0">
                <a:solidFill>
                  <a:srgbClr val="1C1C1B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8206" y="3753547"/>
            <a:ext cx="5634355" cy="577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1C1C1B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0" i="0">
                <a:solidFill>
                  <a:srgbClr val="1C1C1B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8288000" cy="10286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835742" y="1"/>
            <a:ext cx="15347315" cy="2239010"/>
          </a:xfrm>
          <a:custGeom>
            <a:avLst/>
            <a:gdLst/>
            <a:ahLst/>
            <a:cxnLst/>
            <a:rect l="l" t="t" r="r" b="b"/>
            <a:pathLst>
              <a:path w="15347315" h="2239010">
                <a:moveTo>
                  <a:pt x="15347088" y="2081920"/>
                </a:moveTo>
                <a:lnTo>
                  <a:pt x="16652" y="2238749"/>
                </a:lnTo>
                <a:lnTo>
                  <a:pt x="0" y="821983"/>
                </a:lnTo>
                <a:lnTo>
                  <a:pt x="45353" y="52980"/>
                </a:lnTo>
                <a:lnTo>
                  <a:pt x="2768674" y="0"/>
                </a:lnTo>
                <a:lnTo>
                  <a:pt x="15268709" y="0"/>
                </a:lnTo>
                <a:lnTo>
                  <a:pt x="15347088" y="20819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802035" y="0"/>
            <a:ext cx="15420340" cy="2259330"/>
          </a:xfrm>
          <a:custGeom>
            <a:avLst/>
            <a:gdLst/>
            <a:ahLst/>
            <a:cxnLst/>
            <a:rect l="l" t="t" r="r" b="b"/>
            <a:pathLst>
              <a:path w="15420340" h="2259330">
                <a:moveTo>
                  <a:pt x="2526050" y="16801"/>
                </a:moveTo>
                <a:lnTo>
                  <a:pt x="241191" y="43657"/>
                </a:lnTo>
                <a:lnTo>
                  <a:pt x="306449" y="30189"/>
                </a:lnTo>
                <a:lnTo>
                  <a:pt x="637655" y="26296"/>
                </a:lnTo>
                <a:lnTo>
                  <a:pt x="688627" y="12996"/>
                </a:lnTo>
                <a:lnTo>
                  <a:pt x="1113843" y="7998"/>
                </a:lnTo>
                <a:lnTo>
                  <a:pt x="2560346" y="7816"/>
                </a:lnTo>
                <a:lnTo>
                  <a:pt x="2526050" y="16801"/>
                </a:lnTo>
                <a:close/>
              </a:path>
              <a:path w="15420340" h="2259330">
                <a:moveTo>
                  <a:pt x="14293391" y="6334"/>
                </a:moveTo>
                <a:lnTo>
                  <a:pt x="2560346" y="7816"/>
                </a:lnTo>
                <a:lnTo>
                  <a:pt x="2576803" y="3504"/>
                </a:lnTo>
                <a:lnTo>
                  <a:pt x="2874968" y="0"/>
                </a:lnTo>
                <a:lnTo>
                  <a:pt x="14293391" y="6334"/>
                </a:lnTo>
                <a:close/>
              </a:path>
              <a:path w="15420340" h="2259330">
                <a:moveTo>
                  <a:pt x="2118214" y="34296"/>
                </a:moveTo>
                <a:lnTo>
                  <a:pt x="97324" y="58049"/>
                </a:lnTo>
                <a:lnTo>
                  <a:pt x="137720" y="44873"/>
                </a:lnTo>
                <a:lnTo>
                  <a:pt x="2168972" y="20998"/>
                </a:lnTo>
                <a:lnTo>
                  <a:pt x="2118214" y="34296"/>
                </a:lnTo>
                <a:close/>
              </a:path>
              <a:path w="15420340" h="2259330">
                <a:moveTo>
                  <a:pt x="1209013" y="57683"/>
                </a:moveTo>
                <a:lnTo>
                  <a:pt x="28678" y="71556"/>
                </a:lnTo>
                <a:lnTo>
                  <a:pt x="32413" y="58812"/>
                </a:lnTo>
                <a:lnTo>
                  <a:pt x="1470757" y="41906"/>
                </a:lnTo>
                <a:lnTo>
                  <a:pt x="1209013" y="57683"/>
                </a:lnTo>
                <a:close/>
              </a:path>
              <a:path w="15420340" h="2259330">
                <a:moveTo>
                  <a:pt x="15420310" y="2113302"/>
                </a:moveTo>
                <a:lnTo>
                  <a:pt x="14993613" y="2118317"/>
                </a:lnTo>
                <a:lnTo>
                  <a:pt x="14942651" y="2106216"/>
                </a:lnTo>
                <a:lnTo>
                  <a:pt x="12646896" y="2133199"/>
                </a:lnTo>
                <a:lnTo>
                  <a:pt x="12595313" y="2121104"/>
                </a:lnTo>
                <a:lnTo>
                  <a:pt x="11466554" y="2134372"/>
                </a:lnTo>
                <a:lnTo>
                  <a:pt x="10820876" y="2129260"/>
                </a:lnTo>
                <a:lnTo>
                  <a:pt x="66004" y="2255669"/>
                </a:lnTo>
                <a:lnTo>
                  <a:pt x="47828" y="2243181"/>
                </a:lnTo>
                <a:lnTo>
                  <a:pt x="35114" y="2230630"/>
                </a:lnTo>
                <a:lnTo>
                  <a:pt x="28956" y="2218001"/>
                </a:lnTo>
                <a:lnTo>
                  <a:pt x="30446" y="2205283"/>
                </a:lnTo>
                <a:lnTo>
                  <a:pt x="43538" y="2141625"/>
                </a:lnTo>
                <a:lnTo>
                  <a:pt x="46583" y="2090785"/>
                </a:lnTo>
                <a:lnTo>
                  <a:pt x="43950" y="2052714"/>
                </a:lnTo>
                <a:lnTo>
                  <a:pt x="40010" y="2027358"/>
                </a:lnTo>
                <a:lnTo>
                  <a:pt x="36336" y="1976598"/>
                </a:lnTo>
                <a:lnTo>
                  <a:pt x="31917" y="1925846"/>
                </a:lnTo>
                <a:lnTo>
                  <a:pt x="27870" y="1875091"/>
                </a:lnTo>
                <a:lnTo>
                  <a:pt x="25315" y="1824317"/>
                </a:lnTo>
                <a:lnTo>
                  <a:pt x="25371" y="1773513"/>
                </a:lnTo>
                <a:lnTo>
                  <a:pt x="24392" y="1760823"/>
                </a:lnTo>
                <a:lnTo>
                  <a:pt x="23220" y="1735436"/>
                </a:lnTo>
                <a:lnTo>
                  <a:pt x="22015" y="1710048"/>
                </a:lnTo>
                <a:lnTo>
                  <a:pt x="19256" y="1633875"/>
                </a:lnTo>
                <a:lnTo>
                  <a:pt x="16206" y="1532304"/>
                </a:lnTo>
                <a:lnTo>
                  <a:pt x="14564" y="1468819"/>
                </a:lnTo>
                <a:lnTo>
                  <a:pt x="12957" y="1405333"/>
                </a:lnTo>
                <a:lnTo>
                  <a:pt x="11399" y="1341847"/>
                </a:lnTo>
                <a:lnTo>
                  <a:pt x="9899" y="1278360"/>
                </a:lnTo>
                <a:lnTo>
                  <a:pt x="8471" y="1214873"/>
                </a:lnTo>
                <a:lnTo>
                  <a:pt x="6975" y="1138685"/>
                </a:lnTo>
                <a:lnTo>
                  <a:pt x="4425" y="999006"/>
                </a:lnTo>
                <a:lnTo>
                  <a:pt x="3627" y="948211"/>
                </a:lnTo>
                <a:lnTo>
                  <a:pt x="550" y="681529"/>
                </a:lnTo>
                <a:lnTo>
                  <a:pt x="90" y="592628"/>
                </a:lnTo>
                <a:lnTo>
                  <a:pt x="0" y="529125"/>
                </a:lnTo>
                <a:lnTo>
                  <a:pt x="255" y="478319"/>
                </a:lnTo>
                <a:lnTo>
                  <a:pt x="719" y="427510"/>
                </a:lnTo>
                <a:lnTo>
                  <a:pt x="1551" y="389397"/>
                </a:lnTo>
                <a:lnTo>
                  <a:pt x="2616" y="351282"/>
                </a:lnTo>
                <a:lnTo>
                  <a:pt x="5782" y="300441"/>
                </a:lnTo>
                <a:lnTo>
                  <a:pt x="7907" y="287715"/>
                </a:lnTo>
                <a:lnTo>
                  <a:pt x="9457" y="274996"/>
                </a:lnTo>
                <a:lnTo>
                  <a:pt x="9495" y="236893"/>
                </a:lnTo>
                <a:lnTo>
                  <a:pt x="11045" y="224174"/>
                </a:lnTo>
                <a:lnTo>
                  <a:pt x="14267" y="198735"/>
                </a:lnTo>
                <a:lnTo>
                  <a:pt x="18068" y="160587"/>
                </a:lnTo>
                <a:lnTo>
                  <a:pt x="22019" y="135139"/>
                </a:lnTo>
                <a:lnTo>
                  <a:pt x="24942" y="84301"/>
                </a:lnTo>
                <a:lnTo>
                  <a:pt x="24793" y="71602"/>
                </a:lnTo>
                <a:lnTo>
                  <a:pt x="948206" y="60749"/>
                </a:lnTo>
                <a:lnTo>
                  <a:pt x="844580" y="74667"/>
                </a:lnTo>
                <a:lnTo>
                  <a:pt x="485103" y="78893"/>
                </a:lnTo>
                <a:lnTo>
                  <a:pt x="434489" y="92188"/>
                </a:lnTo>
                <a:lnTo>
                  <a:pt x="133861" y="95722"/>
                </a:lnTo>
                <a:lnTo>
                  <a:pt x="110278" y="108700"/>
                </a:lnTo>
                <a:lnTo>
                  <a:pt x="95650" y="108872"/>
                </a:lnTo>
                <a:lnTo>
                  <a:pt x="87726" y="121666"/>
                </a:lnTo>
                <a:lnTo>
                  <a:pt x="83958" y="147112"/>
                </a:lnTo>
                <a:lnTo>
                  <a:pt x="81891" y="173371"/>
                </a:lnTo>
                <a:lnTo>
                  <a:pt x="79242" y="210672"/>
                </a:lnTo>
                <a:lnTo>
                  <a:pt x="77234" y="236097"/>
                </a:lnTo>
                <a:lnTo>
                  <a:pt x="74161" y="274236"/>
                </a:lnTo>
                <a:lnTo>
                  <a:pt x="66410" y="337831"/>
                </a:lnTo>
                <a:lnTo>
                  <a:pt x="63337" y="375970"/>
                </a:lnTo>
                <a:lnTo>
                  <a:pt x="61846" y="388689"/>
                </a:lnTo>
                <a:lnTo>
                  <a:pt x="60649" y="401403"/>
                </a:lnTo>
                <a:lnTo>
                  <a:pt x="60029" y="439513"/>
                </a:lnTo>
                <a:lnTo>
                  <a:pt x="59523" y="464921"/>
                </a:lnTo>
                <a:lnTo>
                  <a:pt x="59562" y="515724"/>
                </a:lnTo>
                <a:lnTo>
                  <a:pt x="59831" y="566524"/>
                </a:lnTo>
                <a:lnTo>
                  <a:pt x="61554" y="706214"/>
                </a:lnTo>
                <a:lnTo>
                  <a:pt x="62163" y="744309"/>
                </a:lnTo>
                <a:lnTo>
                  <a:pt x="63495" y="820499"/>
                </a:lnTo>
                <a:lnTo>
                  <a:pt x="64978" y="896687"/>
                </a:lnTo>
                <a:lnTo>
                  <a:pt x="68185" y="1036359"/>
                </a:lnTo>
                <a:lnTo>
                  <a:pt x="70026" y="1112542"/>
                </a:lnTo>
                <a:lnTo>
                  <a:pt x="71955" y="1188725"/>
                </a:lnTo>
                <a:lnTo>
                  <a:pt x="73806" y="1252208"/>
                </a:lnTo>
                <a:lnTo>
                  <a:pt x="75862" y="1328389"/>
                </a:lnTo>
                <a:lnTo>
                  <a:pt x="79778" y="1455351"/>
                </a:lnTo>
                <a:lnTo>
                  <a:pt x="83428" y="1556916"/>
                </a:lnTo>
                <a:lnTo>
                  <a:pt x="85226" y="1607698"/>
                </a:lnTo>
                <a:lnTo>
                  <a:pt x="86834" y="1645782"/>
                </a:lnTo>
                <a:lnTo>
                  <a:pt x="88237" y="1671167"/>
                </a:lnTo>
                <a:lnTo>
                  <a:pt x="89419" y="1683854"/>
                </a:lnTo>
                <a:lnTo>
                  <a:pt x="90514" y="1696542"/>
                </a:lnTo>
                <a:lnTo>
                  <a:pt x="91022" y="1734639"/>
                </a:lnTo>
                <a:lnTo>
                  <a:pt x="92044" y="1785430"/>
                </a:lnTo>
                <a:lnTo>
                  <a:pt x="93645" y="1823514"/>
                </a:lnTo>
                <a:lnTo>
                  <a:pt x="96339" y="1861585"/>
                </a:lnTo>
                <a:lnTo>
                  <a:pt x="97851" y="1886969"/>
                </a:lnTo>
                <a:lnTo>
                  <a:pt x="103939" y="1950402"/>
                </a:lnTo>
                <a:lnTo>
                  <a:pt x="105452" y="1975786"/>
                </a:lnTo>
                <a:lnTo>
                  <a:pt x="105839" y="2013884"/>
                </a:lnTo>
                <a:lnTo>
                  <a:pt x="105712" y="2039287"/>
                </a:lnTo>
                <a:lnTo>
                  <a:pt x="105007" y="2077398"/>
                </a:lnTo>
                <a:lnTo>
                  <a:pt x="103209" y="2115522"/>
                </a:lnTo>
                <a:lnTo>
                  <a:pt x="103507" y="2140920"/>
                </a:lnTo>
                <a:lnTo>
                  <a:pt x="106052" y="2166292"/>
                </a:lnTo>
                <a:lnTo>
                  <a:pt x="113181" y="2178909"/>
                </a:lnTo>
                <a:lnTo>
                  <a:pt x="142801" y="2178561"/>
                </a:lnTo>
                <a:lnTo>
                  <a:pt x="182690" y="2190793"/>
                </a:lnTo>
                <a:lnTo>
                  <a:pt x="1559951" y="2174605"/>
                </a:lnTo>
                <a:lnTo>
                  <a:pt x="1610634" y="2186710"/>
                </a:lnTo>
                <a:lnTo>
                  <a:pt x="12943098" y="2053512"/>
                </a:lnTo>
                <a:lnTo>
                  <a:pt x="12994210" y="2065612"/>
                </a:lnTo>
                <a:lnTo>
                  <a:pt x="13708228" y="2057220"/>
                </a:lnTo>
                <a:lnTo>
                  <a:pt x="13759610" y="2069317"/>
                </a:lnTo>
                <a:lnTo>
                  <a:pt x="14374398" y="2062091"/>
                </a:lnTo>
                <a:lnTo>
                  <a:pt x="14425780" y="2074188"/>
                </a:lnTo>
                <a:lnTo>
                  <a:pt x="15419712" y="2062506"/>
                </a:lnTo>
                <a:lnTo>
                  <a:pt x="15420310" y="2113302"/>
                </a:lnTo>
                <a:close/>
              </a:path>
              <a:path w="15420340" h="2259330">
                <a:moveTo>
                  <a:pt x="15419712" y="2062506"/>
                </a:moveTo>
                <a:lnTo>
                  <a:pt x="15353286" y="2063286"/>
                </a:lnTo>
                <a:lnTo>
                  <a:pt x="15355691" y="2025156"/>
                </a:lnTo>
                <a:lnTo>
                  <a:pt x="15357732" y="1987029"/>
                </a:lnTo>
                <a:lnTo>
                  <a:pt x="15359194" y="1961610"/>
                </a:lnTo>
                <a:lnTo>
                  <a:pt x="15359563" y="1936204"/>
                </a:lnTo>
                <a:lnTo>
                  <a:pt x="15356517" y="1872735"/>
                </a:lnTo>
                <a:lnTo>
                  <a:pt x="15353806" y="1821964"/>
                </a:lnTo>
                <a:lnTo>
                  <a:pt x="15351469" y="1771188"/>
                </a:lnTo>
                <a:lnTo>
                  <a:pt x="15349691" y="1720405"/>
                </a:lnTo>
                <a:lnTo>
                  <a:pt x="15348659" y="1669614"/>
                </a:lnTo>
                <a:lnTo>
                  <a:pt x="15349364" y="1631503"/>
                </a:lnTo>
                <a:lnTo>
                  <a:pt x="15351311" y="1606078"/>
                </a:lnTo>
                <a:lnTo>
                  <a:pt x="15352381" y="1567963"/>
                </a:lnTo>
                <a:lnTo>
                  <a:pt x="15351051" y="1542577"/>
                </a:lnTo>
                <a:lnTo>
                  <a:pt x="15350085" y="1517186"/>
                </a:lnTo>
                <a:lnTo>
                  <a:pt x="15348026" y="1491809"/>
                </a:lnTo>
                <a:lnTo>
                  <a:pt x="15345089" y="1453741"/>
                </a:lnTo>
                <a:lnTo>
                  <a:pt x="15341938" y="1428376"/>
                </a:lnTo>
                <a:lnTo>
                  <a:pt x="15339913" y="1415699"/>
                </a:lnTo>
                <a:lnTo>
                  <a:pt x="15337584" y="1390325"/>
                </a:lnTo>
                <a:lnTo>
                  <a:pt x="15335121" y="1364952"/>
                </a:lnTo>
                <a:lnTo>
                  <a:pt x="15332391" y="1326881"/>
                </a:lnTo>
                <a:lnTo>
                  <a:pt x="15329563" y="1288812"/>
                </a:lnTo>
                <a:lnTo>
                  <a:pt x="15326507" y="1238044"/>
                </a:lnTo>
                <a:lnTo>
                  <a:pt x="15323240" y="1174578"/>
                </a:lnTo>
                <a:lnTo>
                  <a:pt x="15313259" y="984182"/>
                </a:lnTo>
                <a:lnTo>
                  <a:pt x="15309785" y="908018"/>
                </a:lnTo>
                <a:lnTo>
                  <a:pt x="15306492" y="844552"/>
                </a:lnTo>
                <a:lnTo>
                  <a:pt x="15303099" y="768387"/>
                </a:lnTo>
                <a:lnTo>
                  <a:pt x="15299776" y="692221"/>
                </a:lnTo>
                <a:lnTo>
                  <a:pt x="15296690" y="628753"/>
                </a:lnTo>
                <a:lnTo>
                  <a:pt x="15293560" y="552584"/>
                </a:lnTo>
                <a:lnTo>
                  <a:pt x="15290705" y="489113"/>
                </a:lnTo>
                <a:lnTo>
                  <a:pt x="15287992" y="425641"/>
                </a:lnTo>
                <a:lnTo>
                  <a:pt x="15285441" y="362166"/>
                </a:lnTo>
                <a:lnTo>
                  <a:pt x="15283220" y="311389"/>
                </a:lnTo>
                <a:lnTo>
                  <a:pt x="15281198" y="260609"/>
                </a:lnTo>
                <a:lnTo>
                  <a:pt x="15279393" y="209827"/>
                </a:lnTo>
                <a:lnTo>
                  <a:pt x="15277974" y="171741"/>
                </a:lnTo>
                <a:lnTo>
                  <a:pt x="15276959" y="146351"/>
                </a:lnTo>
                <a:lnTo>
                  <a:pt x="15276216" y="120958"/>
                </a:lnTo>
                <a:lnTo>
                  <a:pt x="15275915" y="108261"/>
                </a:lnTo>
                <a:lnTo>
                  <a:pt x="15263365" y="32203"/>
                </a:lnTo>
                <a:lnTo>
                  <a:pt x="15257571" y="6869"/>
                </a:lnTo>
                <a:lnTo>
                  <a:pt x="14293391" y="6334"/>
                </a:lnTo>
                <a:lnTo>
                  <a:pt x="15314046" y="6206"/>
                </a:lnTo>
                <a:lnTo>
                  <a:pt x="15315659" y="18887"/>
                </a:lnTo>
                <a:lnTo>
                  <a:pt x="15320449" y="44233"/>
                </a:lnTo>
                <a:lnTo>
                  <a:pt x="15326116" y="82269"/>
                </a:lnTo>
                <a:lnTo>
                  <a:pt x="15326435" y="94966"/>
                </a:lnTo>
                <a:lnTo>
                  <a:pt x="15327078" y="107659"/>
                </a:lnTo>
                <a:lnTo>
                  <a:pt x="15328325" y="145747"/>
                </a:lnTo>
                <a:lnTo>
                  <a:pt x="15329857" y="183832"/>
                </a:lnTo>
                <a:lnTo>
                  <a:pt x="15331654" y="221914"/>
                </a:lnTo>
                <a:lnTo>
                  <a:pt x="15333845" y="272691"/>
                </a:lnTo>
                <a:lnTo>
                  <a:pt x="15336412" y="336165"/>
                </a:lnTo>
                <a:lnTo>
                  <a:pt x="15339184" y="399637"/>
                </a:lnTo>
                <a:lnTo>
                  <a:pt x="15342141" y="463107"/>
                </a:lnTo>
                <a:lnTo>
                  <a:pt x="15345265" y="526575"/>
                </a:lnTo>
                <a:lnTo>
                  <a:pt x="15348683" y="602740"/>
                </a:lnTo>
                <a:lnTo>
                  <a:pt x="15352078" y="666204"/>
                </a:lnTo>
                <a:lnTo>
                  <a:pt x="15355729" y="742367"/>
                </a:lnTo>
                <a:lnTo>
                  <a:pt x="15359466" y="818528"/>
                </a:lnTo>
                <a:lnTo>
                  <a:pt x="15363269" y="894688"/>
                </a:lnTo>
                <a:lnTo>
                  <a:pt x="15366969" y="958149"/>
                </a:lnTo>
                <a:lnTo>
                  <a:pt x="15370845" y="1034309"/>
                </a:lnTo>
                <a:lnTo>
                  <a:pt x="15378298" y="1161230"/>
                </a:lnTo>
                <a:lnTo>
                  <a:pt x="15381836" y="1211992"/>
                </a:lnTo>
                <a:lnTo>
                  <a:pt x="15385321" y="1262755"/>
                </a:lnTo>
                <a:lnTo>
                  <a:pt x="15388733" y="1313518"/>
                </a:lnTo>
                <a:lnTo>
                  <a:pt x="15391902" y="1351583"/>
                </a:lnTo>
                <a:lnTo>
                  <a:pt x="15394810" y="1376951"/>
                </a:lnTo>
                <a:lnTo>
                  <a:pt x="15397585" y="1402320"/>
                </a:lnTo>
                <a:lnTo>
                  <a:pt x="15400058" y="1414992"/>
                </a:lnTo>
                <a:lnTo>
                  <a:pt x="15407826" y="1453003"/>
                </a:lnTo>
                <a:lnTo>
                  <a:pt x="15411750" y="1503761"/>
                </a:lnTo>
                <a:lnTo>
                  <a:pt x="15412869" y="1554551"/>
                </a:lnTo>
                <a:lnTo>
                  <a:pt x="15412219" y="1592661"/>
                </a:lnTo>
                <a:lnTo>
                  <a:pt x="15411288" y="1643476"/>
                </a:lnTo>
                <a:lnTo>
                  <a:pt x="15411112" y="1694281"/>
                </a:lnTo>
                <a:lnTo>
                  <a:pt x="15411994" y="1732374"/>
                </a:lnTo>
                <a:lnTo>
                  <a:pt x="15413772" y="1783156"/>
                </a:lnTo>
                <a:lnTo>
                  <a:pt x="15416110" y="1833932"/>
                </a:lnTo>
                <a:lnTo>
                  <a:pt x="15417175" y="1846621"/>
                </a:lnTo>
                <a:lnTo>
                  <a:pt x="15419712" y="2062506"/>
                </a:lnTo>
                <a:close/>
              </a:path>
              <a:path w="15420340" h="2259330">
                <a:moveTo>
                  <a:pt x="11568462" y="2069669"/>
                </a:moveTo>
                <a:lnTo>
                  <a:pt x="5300975" y="2143335"/>
                </a:lnTo>
                <a:lnTo>
                  <a:pt x="8418893" y="2093987"/>
                </a:lnTo>
                <a:lnTo>
                  <a:pt x="11517048" y="2057573"/>
                </a:lnTo>
                <a:lnTo>
                  <a:pt x="11568462" y="2069669"/>
                </a:lnTo>
                <a:close/>
              </a:path>
              <a:path w="15420340" h="2259330">
                <a:moveTo>
                  <a:pt x="4898160" y="2211574"/>
                </a:moveTo>
                <a:lnTo>
                  <a:pt x="1281552" y="2254082"/>
                </a:lnTo>
                <a:lnTo>
                  <a:pt x="1020836" y="2244446"/>
                </a:lnTo>
                <a:lnTo>
                  <a:pt x="7725628" y="2165640"/>
                </a:lnTo>
                <a:lnTo>
                  <a:pt x="4898160" y="2211574"/>
                </a:lnTo>
                <a:close/>
              </a:path>
              <a:path w="15420340" h="2259330">
                <a:moveTo>
                  <a:pt x="3948551" y="2235436"/>
                </a:moveTo>
                <a:lnTo>
                  <a:pt x="1915275" y="2259335"/>
                </a:lnTo>
                <a:lnTo>
                  <a:pt x="1540941" y="2251034"/>
                </a:lnTo>
                <a:lnTo>
                  <a:pt x="4119205" y="2220730"/>
                </a:lnTo>
                <a:lnTo>
                  <a:pt x="3948551" y="2235436"/>
                </a:lnTo>
                <a:close/>
              </a:path>
            </a:pathLst>
          </a:custGeom>
          <a:solidFill>
            <a:srgbClr val="373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416513" y="0"/>
            <a:ext cx="15540990" cy="2056130"/>
          </a:xfrm>
          <a:custGeom>
            <a:avLst/>
            <a:gdLst/>
            <a:ahLst/>
            <a:cxnLst/>
            <a:rect l="l" t="t" r="r" b="b"/>
            <a:pathLst>
              <a:path w="15540990" h="2056130">
                <a:moveTo>
                  <a:pt x="15540806" y="2056083"/>
                </a:moveTo>
                <a:lnTo>
                  <a:pt x="0" y="2032803"/>
                </a:lnTo>
                <a:lnTo>
                  <a:pt x="0" y="559544"/>
                </a:lnTo>
                <a:lnTo>
                  <a:pt x="38140" y="0"/>
                </a:lnTo>
                <a:lnTo>
                  <a:pt x="15489523" y="0"/>
                </a:lnTo>
                <a:lnTo>
                  <a:pt x="15540806" y="20560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385143" y="0"/>
            <a:ext cx="15611475" cy="2082800"/>
          </a:xfrm>
          <a:custGeom>
            <a:avLst/>
            <a:gdLst/>
            <a:ahLst/>
            <a:cxnLst/>
            <a:rect l="l" t="t" r="r" b="b"/>
            <a:pathLst>
              <a:path w="15611475" h="2082800">
                <a:moveTo>
                  <a:pt x="14828084" y="2032000"/>
                </a:moveTo>
                <a:lnTo>
                  <a:pt x="28880" y="2032000"/>
                </a:lnTo>
                <a:lnTo>
                  <a:pt x="16308" y="2019300"/>
                </a:lnTo>
                <a:lnTo>
                  <a:pt x="10296" y="2006600"/>
                </a:lnTo>
                <a:lnTo>
                  <a:pt x="11936" y="1993900"/>
                </a:lnTo>
                <a:lnTo>
                  <a:pt x="25782" y="1930400"/>
                </a:lnTo>
                <a:lnTo>
                  <a:pt x="29426" y="1879600"/>
                </a:lnTo>
                <a:lnTo>
                  <a:pt x="27240" y="1841500"/>
                </a:lnTo>
                <a:lnTo>
                  <a:pt x="23596" y="1803400"/>
                </a:lnTo>
                <a:lnTo>
                  <a:pt x="20518" y="1752600"/>
                </a:lnTo>
                <a:lnTo>
                  <a:pt x="16693" y="1701800"/>
                </a:lnTo>
                <a:lnTo>
                  <a:pt x="13242" y="1651000"/>
                </a:lnTo>
                <a:lnTo>
                  <a:pt x="11283" y="1600200"/>
                </a:lnTo>
                <a:lnTo>
                  <a:pt x="11936" y="1549400"/>
                </a:lnTo>
                <a:lnTo>
                  <a:pt x="11161" y="1536700"/>
                </a:lnTo>
                <a:lnTo>
                  <a:pt x="10347" y="1511300"/>
                </a:lnTo>
                <a:lnTo>
                  <a:pt x="9503" y="1485900"/>
                </a:lnTo>
                <a:lnTo>
                  <a:pt x="7763" y="1409700"/>
                </a:lnTo>
                <a:lnTo>
                  <a:pt x="6886" y="1358900"/>
                </a:lnTo>
                <a:lnTo>
                  <a:pt x="6018" y="1320800"/>
                </a:lnTo>
                <a:lnTo>
                  <a:pt x="5166" y="1257300"/>
                </a:lnTo>
                <a:lnTo>
                  <a:pt x="4341" y="1206500"/>
                </a:lnTo>
                <a:lnTo>
                  <a:pt x="3552" y="1143000"/>
                </a:lnTo>
                <a:lnTo>
                  <a:pt x="2808" y="1079500"/>
                </a:lnTo>
                <a:lnTo>
                  <a:pt x="2119" y="1016000"/>
                </a:lnTo>
                <a:lnTo>
                  <a:pt x="1494" y="939800"/>
                </a:lnTo>
                <a:lnTo>
                  <a:pt x="943" y="876300"/>
                </a:lnTo>
                <a:lnTo>
                  <a:pt x="99" y="736600"/>
                </a:lnTo>
                <a:lnTo>
                  <a:pt x="0" y="393700"/>
                </a:lnTo>
                <a:lnTo>
                  <a:pt x="311" y="342900"/>
                </a:lnTo>
                <a:lnTo>
                  <a:pt x="845" y="279400"/>
                </a:lnTo>
                <a:lnTo>
                  <a:pt x="1546" y="228600"/>
                </a:lnTo>
                <a:lnTo>
                  <a:pt x="2424" y="177800"/>
                </a:lnTo>
                <a:lnTo>
                  <a:pt x="3489" y="127000"/>
                </a:lnTo>
                <a:lnTo>
                  <a:pt x="4749" y="88900"/>
                </a:lnTo>
                <a:lnTo>
                  <a:pt x="6215" y="50800"/>
                </a:lnTo>
                <a:lnTo>
                  <a:pt x="9799" y="0"/>
                </a:lnTo>
                <a:lnTo>
                  <a:pt x="76011" y="0"/>
                </a:lnTo>
                <a:lnTo>
                  <a:pt x="69874" y="50800"/>
                </a:lnTo>
                <a:lnTo>
                  <a:pt x="66351" y="88900"/>
                </a:lnTo>
                <a:lnTo>
                  <a:pt x="64765" y="88900"/>
                </a:lnTo>
                <a:lnTo>
                  <a:pt x="63453" y="114300"/>
                </a:lnTo>
                <a:lnTo>
                  <a:pt x="61593" y="177800"/>
                </a:lnTo>
                <a:lnTo>
                  <a:pt x="61017" y="228600"/>
                </a:lnTo>
                <a:lnTo>
                  <a:pt x="60657" y="266700"/>
                </a:lnTo>
                <a:lnTo>
                  <a:pt x="60563" y="304800"/>
                </a:lnTo>
                <a:lnTo>
                  <a:pt x="60655" y="431800"/>
                </a:lnTo>
                <a:lnTo>
                  <a:pt x="61102" y="520700"/>
                </a:lnTo>
                <a:lnTo>
                  <a:pt x="61614" y="596900"/>
                </a:lnTo>
                <a:lnTo>
                  <a:pt x="63016" y="736600"/>
                </a:lnTo>
                <a:lnTo>
                  <a:pt x="63880" y="812800"/>
                </a:lnTo>
                <a:lnTo>
                  <a:pt x="64832" y="889000"/>
                </a:lnTo>
                <a:lnTo>
                  <a:pt x="65858" y="965200"/>
                </a:lnTo>
                <a:lnTo>
                  <a:pt x="66945" y="1028700"/>
                </a:lnTo>
                <a:lnTo>
                  <a:pt x="68079" y="1092200"/>
                </a:lnTo>
                <a:lnTo>
                  <a:pt x="69244" y="1168400"/>
                </a:lnTo>
                <a:lnTo>
                  <a:pt x="70427" y="1219200"/>
                </a:lnTo>
                <a:lnTo>
                  <a:pt x="71614" y="1282700"/>
                </a:lnTo>
                <a:lnTo>
                  <a:pt x="72790" y="1333500"/>
                </a:lnTo>
                <a:lnTo>
                  <a:pt x="73941" y="1371600"/>
                </a:lnTo>
                <a:lnTo>
                  <a:pt x="75053" y="1409700"/>
                </a:lnTo>
                <a:lnTo>
                  <a:pt x="76111" y="1435100"/>
                </a:lnTo>
                <a:lnTo>
                  <a:pt x="77102" y="1460500"/>
                </a:lnTo>
                <a:lnTo>
                  <a:pt x="78012" y="1473200"/>
                </a:lnTo>
                <a:lnTo>
                  <a:pt x="78072" y="1511300"/>
                </a:lnTo>
                <a:lnTo>
                  <a:pt x="78498" y="1549400"/>
                </a:lnTo>
                <a:lnTo>
                  <a:pt x="79651" y="1600200"/>
                </a:lnTo>
                <a:lnTo>
                  <a:pt x="81898" y="1638300"/>
                </a:lnTo>
                <a:lnTo>
                  <a:pt x="83113" y="1663700"/>
                </a:lnTo>
                <a:lnTo>
                  <a:pt x="88457" y="1727200"/>
                </a:lnTo>
                <a:lnTo>
                  <a:pt x="89672" y="1765300"/>
                </a:lnTo>
                <a:lnTo>
                  <a:pt x="89611" y="1790700"/>
                </a:lnTo>
                <a:lnTo>
                  <a:pt x="89186" y="1828800"/>
                </a:lnTo>
                <a:lnTo>
                  <a:pt x="88032" y="1866900"/>
                </a:lnTo>
                <a:lnTo>
                  <a:pt x="85785" y="1892300"/>
                </a:lnTo>
                <a:lnTo>
                  <a:pt x="85785" y="1930400"/>
                </a:lnTo>
                <a:lnTo>
                  <a:pt x="88032" y="1943100"/>
                </a:lnTo>
                <a:lnTo>
                  <a:pt x="95017" y="1968500"/>
                </a:lnTo>
                <a:lnTo>
                  <a:pt x="372603" y="1968500"/>
                </a:lnTo>
                <a:lnTo>
                  <a:pt x="431450" y="1981200"/>
                </a:lnTo>
                <a:lnTo>
                  <a:pt x="1663548" y="1981200"/>
                </a:lnTo>
                <a:lnTo>
                  <a:pt x="1714788" y="1993900"/>
                </a:lnTo>
                <a:lnTo>
                  <a:pt x="13361401" y="1993900"/>
                </a:lnTo>
                <a:lnTo>
                  <a:pt x="13413076" y="2006600"/>
                </a:lnTo>
                <a:lnTo>
                  <a:pt x="14025579" y="2006600"/>
                </a:lnTo>
                <a:lnTo>
                  <a:pt x="14075736" y="2019300"/>
                </a:lnTo>
                <a:lnTo>
                  <a:pt x="14777927" y="2019300"/>
                </a:lnTo>
                <a:lnTo>
                  <a:pt x="14828084" y="2032000"/>
                </a:lnTo>
                <a:close/>
              </a:path>
              <a:path w="15611475" h="2082800">
                <a:moveTo>
                  <a:pt x="15611397" y="2082800"/>
                </a:moveTo>
                <a:lnTo>
                  <a:pt x="15386911" y="2082800"/>
                </a:lnTo>
                <a:lnTo>
                  <a:pt x="15336605" y="2070100"/>
                </a:lnTo>
                <a:lnTo>
                  <a:pt x="12960559" y="2070100"/>
                </a:lnTo>
                <a:lnTo>
                  <a:pt x="12910041" y="2057400"/>
                </a:lnTo>
                <a:lnTo>
                  <a:pt x="11605107" y="2057400"/>
                </a:lnTo>
                <a:lnTo>
                  <a:pt x="10950566" y="2044700"/>
                </a:lnTo>
                <a:lnTo>
                  <a:pt x="69631" y="2044700"/>
                </a:lnTo>
                <a:lnTo>
                  <a:pt x="46917" y="2032000"/>
                </a:lnTo>
                <a:lnTo>
                  <a:pt x="15544968" y="2032000"/>
                </a:lnTo>
                <a:lnTo>
                  <a:pt x="15547822" y="1993900"/>
                </a:lnTo>
                <a:lnTo>
                  <a:pt x="15550312" y="1955800"/>
                </a:lnTo>
                <a:lnTo>
                  <a:pt x="15552074" y="1930400"/>
                </a:lnTo>
                <a:lnTo>
                  <a:pt x="15552742" y="1892300"/>
                </a:lnTo>
                <a:lnTo>
                  <a:pt x="15550441" y="1841500"/>
                </a:lnTo>
                <a:lnTo>
                  <a:pt x="15548326" y="1790700"/>
                </a:lnTo>
                <a:lnTo>
                  <a:pt x="15546585" y="1727200"/>
                </a:lnTo>
                <a:lnTo>
                  <a:pt x="15545403" y="1676400"/>
                </a:lnTo>
                <a:lnTo>
                  <a:pt x="15544968" y="1625600"/>
                </a:lnTo>
                <a:lnTo>
                  <a:pt x="15546122" y="1587500"/>
                </a:lnTo>
                <a:lnTo>
                  <a:pt x="15548369" y="1562100"/>
                </a:lnTo>
                <a:lnTo>
                  <a:pt x="15549887" y="1524000"/>
                </a:lnTo>
                <a:lnTo>
                  <a:pt x="15548855" y="1498600"/>
                </a:lnTo>
                <a:lnTo>
                  <a:pt x="15548187" y="1460500"/>
                </a:lnTo>
                <a:lnTo>
                  <a:pt x="15546425" y="1435100"/>
                </a:lnTo>
                <a:lnTo>
                  <a:pt x="15543935" y="1397000"/>
                </a:lnTo>
                <a:lnTo>
                  <a:pt x="15541081" y="1371600"/>
                </a:lnTo>
                <a:lnTo>
                  <a:pt x="15539276" y="1358900"/>
                </a:lnTo>
                <a:lnTo>
                  <a:pt x="15537328" y="1346200"/>
                </a:lnTo>
                <a:lnTo>
                  <a:pt x="15535253" y="1308100"/>
                </a:lnTo>
                <a:lnTo>
                  <a:pt x="15533068" y="1270000"/>
                </a:lnTo>
                <a:lnTo>
                  <a:pt x="15530790" y="1231900"/>
                </a:lnTo>
                <a:lnTo>
                  <a:pt x="15528434" y="1181100"/>
                </a:lnTo>
                <a:lnTo>
                  <a:pt x="15526018" y="1130300"/>
                </a:lnTo>
                <a:lnTo>
                  <a:pt x="15523558" y="1066800"/>
                </a:lnTo>
                <a:lnTo>
                  <a:pt x="15518573" y="939800"/>
                </a:lnTo>
                <a:lnTo>
                  <a:pt x="15513612" y="787400"/>
                </a:lnTo>
                <a:lnTo>
                  <a:pt x="15511182" y="723900"/>
                </a:lnTo>
                <a:lnTo>
                  <a:pt x="15508807" y="647700"/>
                </a:lnTo>
                <a:lnTo>
                  <a:pt x="15506505" y="571500"/>
                </a:lnTo>
                <a:lnTo>
                  <a:pt x="15504291" y="508000"/>
                </a:lnTo>
                <a:lnTo>
                  <a:pt x="15502183" y="431800"/>
                </a:lnTo>
                <a:lnTo>
                  <a:pt x="15500197" y="368300"/>
                </a:lnTo>
                <a:lnTo>
                  <a:pt x="15498350" y="304800"/>
                </a:lnTo>
                <a:lnTo>
                  <a:pt x="15496658" y="241300"/>
                </a:lnTo>
                <a:lnTo>
                  <a:pt x="15495138" y="190500"/>
                </a:lnTo>
                <a:lnTo>
                  <a:pt x="15493806" y="139700"/>
                </a:lnTo>
                <a:lnTo>
                  <a:pt x="15492679" y="88900"/>
                </a:lnTo>
                <a:lnTo>
                  <a:pt x="15491773" y="50800"/>
                </a:lnTo>
                <a:lnTo>
                  <a:pt x="15491106" y="25400"/>
                </a:lnTo>
                <a:lnTo>
                  <a:pt x="15490693" y="12700"/>
                </a:lnTo>
                <a:lnTo>
                  <a:pt x="15490552" y="0"/>
                </a:lnTo>
                <a:lnTo>
                  <a:pt x="15541610" y="0"/>
                </a:lnTo>
                <a:lnTo>
                  <a:pt x="15542440" y="25400"/>
                </a:lnTo>
                <a:lnTo>
                  <a:pt x="15543450" y="63500"/>
                </a:lnTo>
                <a:lnTo>
                  <a:pt x="15544709" y="114300"/>
                </a:lnTo>
                <a:lnTo>
                  <a:pt x="15546199" y="152400"/>
                </a:lnTo>
                <a:lnTo>
                  <a:pt x="15547902" y="215900"/>
                </a:lnTo>
                <a:lnTo>
                  <a:pt x="15549801" y="279400"/>
                </a:lnTo>
                <a:lnTo>
                  <a:pt x="15551877" y="342900"/>
                </a:lnTo>
                <a:lnTo>
                  <a:pt x="15554114" y="406400"/>
                </a:lnTo>
                <a:lnTo>
                  <a:pt x="15556492" y="482600"/>
                </a:lnTo>
                <a:lnTo>
                  <a:pt x="15558995" y="546100"/>
                </a:lnTo>
                <a:lnTo>
                  <a:pt x="15561605" y="622300"/>
                </a:lnTo>
                <a:lnTo>
                  <a:pt x="15564303" y="698500"/>
                </a:lnTo>
                <a:lnTo>
                  <a:pt x="15567073" y="774700"/>
                </a:lnTo>
                <a:lnTo>
                  <a:pt x="15569896" y="838200"/>
                </a:lnTo>
                <a:lnTo>
                  <a:pt x="15572754" y="914400"/>
                </a:lnTo>
                <a:lnTo>
                  <a:pt x="15581365" y="1104900"/>
                </a:lnTo>
                <a:lnTo>
                  <a:pt x="15584188" y="1155700"/>
                </a:lnTo>
                <a:lnTo>
                  <a:pt x="15586957" y="1206500"/>
                </a:lnTo>
                <a:lnTo>
                  <a:pt x="15589656" y="1257300"/>
                </a:lnTo>
                <a:lnTo>
                  <a:pt x="15592265" y="1295400"/>
                </a:lnTo>
                <a:lnTo>
                  <a:pt x="15594768" y="1320800"/>
                </a:lnTo>
                <a:lnTo>
                  <a:pt x="15597147" y="1346200"/>
                </a:lnTo>
                <a:lnTo>
                  <a:pt x="15599383" y="1358900"/>
                </a:lnTo>
                <a:lnTo>
                  <a:pt x="15606707" y="1397000"/>
                </a:lnTo>
                <a:lnTo>
                  <a:pt x="15610036" y="1447800"/>
                </a:lnTo>
                <a:lnTo>
                  <a:pt x="15610558" y="1498600"/>
                </a:lnTo>
                <a:lnTo>
                  <a:pt x="15609460" y="1549400"/>
                </a:lnTo>
                <a:lnTo>
                  <a:pt x="15607931" y="1600200"/>
                </a:lnTo>
                <a:lnTo>
                  <a:pt x="15607157" y="1651000"/>
                </a:lnTo>
                <a:lnTo>
                  <a:pt x="15607592" y="1689100"/>
                </a:lnTo>
                <a:lnTo>
                  <a:pt x="15608774" y="1739900"/>
                </a:lnTo>
                <a:lnTo>
                  <a:pt x="15611397" y="1816100"/>
                </a:lnTo>
                <a:lnTo>
                  <a:pt x="15611397" y="2082800"/>
                </a:lnTo>
                <a:close/>
              </a:path>
              <a:path w="15611475" h="2082800">
                <a:moveTo>
                  <a:pt x="1253632" y="1981200"/>
                </a:moveTo>
                <a:lnTo>
                  <a:pt x="700087" y="1981200"/>
                </a:lnTo>
                <a:lnTo>
                  <a:pt x="750410" y="1968500"/>
                </a:lnTo>
                <a:lnTo>
                  <a:pt x="1204105" y="1968500"/>
                </a:lnTo>
                <a:lnTo>
                  <a:pt x="1253632" y="1981200"/>
                </a:lnTo>
                <a:close/>
              </a:path>
              <a:path w="15611475" h="2082800">
                <a:moveTo>
                  <a:pt x="10750004" y="1981200"/>
                </a:moveTo>
                <a:lnTo>
                  <a:pt x="10369107" y="1981200"/>
                </a:lnTo>
                <a:lnTo>
                  <a:pt x="10489230" y="1968500"/>
                </a:lnTo>
                <a:lnTo>
                  <a:pt x="10693408" y="1968500"/>
                </a:lnTo>
                <a:lnTo>
                  <a:pt x="10750004" y="1981200"/>
                </a:lnTo>
                <a:close/>
              </a:path>
              <a:path w="15611475" h="2082800">
                <a:moveTo>
                  <a:pt x="12637026" y="1993900"/>
                </a:moveTo>
                <a:lnTo>
                  <a:pt x="5340273" y="1993900"/>
                </a:lnTo>
                <a:lnTo>
                  <a:pt x="8542501" y="1981200"/>
                </a:lnTo>
                <a:lnTo>
                  <a:pt x="12585260" y="1981200"/>
                </a:lnTo>
                <a:lnTo>
                  <a:pt x="12637026" y="1993900"/>
                </a:lnTo>
                <a:close/>
              </a:path>
              <a:path w="15611475" h="2082800">
                <a:moveTo>
                  <a:pt x="4924746" y="2057400"/>
                </a:moveTo>
                <a:lnTo>
                  <a:pt x="1520326" y="2057400"/>
                </a:lnTo>
                <a:lnTo>
                  <a:pt x="1325637" y="2044700"/>
                </a:lnTo>
                <a:lnTo>
                  <a:pt x="7706263" y="2044700"/>
                </a:lnTo>
                <a:lnTo>
                  <a:pt x="4924746" y="2057400"/>
                </a:lnTo>
                <a:close/>
              </a:path>
              <a:path w="15611475" h="2082800">
                <a:moveTo>
                  <a:pt x="3470669" y="2070100"/>
                </a:moveTo>
                <a:lnTo>
                  <a:pt x="2280789" y="2070100"/>
                </a:lnTo>
                <a:lnTo>
                  <a:pt x="2126936" y="2057400"/>
                </a:lnTo>
                <a:lnTo>
                  <a:pt x="3569912" y="2057400"/>
                </a:lnTo>
                <a:lnTo>
                  <a:pt x="3470669" y="2070100"/>
                </a:lnTo>
                <a:close/>
              </a:path>
            </a:pathLst>
          </a:custGeom>
          <a:solidFill>
            <a:srgbClr val="373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2032297" y="0"/>
            <a:ext cx="14959330" cy="2159635"/>
          </a:xfrm>
          <a:custGeom>
            <a:avLst/>
            <a:gdLst/>
            <a:ahLst/>
            <a:cxnLst/>
            <a:rect l="l" t="t" r="r" b="b"/>
            <a:pathLst>
              <a:path w="14959330" h="2159635">
                <a:moveTo>
                  <a:pt x="14958736" y="2007093"/>
                </a:moveTo>
                <a:lnTo>
                  <a:pt x="18846" y="2159337"/>
                </a:lnTo>
                <a:lnTo>
                  <a:pt x="0" y="555916"/>
                </a:lnTo>
                <a:lnTo>
                  <a:pt x="28305" y="0"/>
                </a:lnTo>
                <a:lnTo>
                  <a:pt x="14889019" y="0"/>
                </a:lnTo>
                <a:lnTo>
                  <a:pt x="14958736" y="20070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998110" y="0"/>
            <a:ext cx="15032990" cy="2183130"/>
          </a:xfrm>
          <a:custGeom>
            <a:avLst/>
            <a:gdLst/>
            <a:ahLst/>
            <a:cxnLst/>
            <a:rect l="l" t="t" r="r" b="b"/>
            <a:pathLst>
              <a:path w="15032990" h="2183130">
                <a:moveTo>
                  <a:pt x="14258755" y="2002100"/>
                </a:moveTo>
                <a:lnTo>
                  <a:pt x="50534" y="2169098"/>
                </a:lnTo>
                <a:lnTo>
                  <a:pt x="37818" y="2156547"/>
                </a:lnTo>
                <a:lnTo>
                  <a:pt x="31658" y="2143918"/>
                </a:lnTo>
                <a:lnTo>
                  <a:pt x="32999" y="2118501"/>
                </a:lnTo>
                <a:lnTo>
                  <a:pt x="46095" y="2054842"/>
                </a:lnTo>
                <a:lnTo>
                  <a:pt x="49290" y="2016702"/>
                </a:lnTo>
                <a:lnTo>
                  <a:pt x="46507" y="1965931"/>
                </a:lnTo>
                <a:lnTo>
                  <a:pt x="42566" y="1940576"/>
                </a:lnTo>
                <a:lnTo>
                  <a:pt x="39486" y="1889809"/>
                </a:lnTo>
                <a:lnTo>
                  <a:pt x="32032" y="1788289"/>
                </a:lnTo>
                <a:lnTo>
                  <a:pt x="29102" y="1750221"/>
                </a:lnTo>
                <a:lnTo>
                  <a:pt x="27318" y="1699438"/>
                </a:lnTo>
                <a:lnTo>
                  <a:pt x="27476" y="1648633"/>
                </a:lnTo>
                <a:lnTo>
                  <a:pt x="26622" y="1635942"/>
                </a:lnTo>
                <a:lnTo>
                  <a:pt x="25735" y="1623252"/>
                </a:lnTo>
                <a:lnTo>
                  <a:pt x="24523" y="1585163"/>
                </a:lnTo>
                <a:lnTo>
                  <a:pt x="23442" y="1559774"/>
                </a:lnTo>
                <a:lnTo>
                  <a:pt x="20952" y="1483598"/>
                </a:lnTo>
                <a:lnTo>
                  <a:pt x="18173" y="1382024"/>
                </a:lnTo>
                <a:lnTo>
                  <a:pt x="16656" y="1318537"/>
                </a:lnTo>
                <a:lnTo>
                  <a:pt x="15311" y="1267750"/>
                </a:lnTo>
                <a:lnTo>
                  <a:pt x="13848" y="1204262"/>
                </a:lnTo>
                <a:lnTo>
                  <a:pt x="12424" y="1140775"/>
                </a:lnTo>
                <a:lnTo>
                  <a:pt x="11044" y="1077287"/>
                </a:lnTo>
                <a:lnTo>
                  <a:pt x="8299" y="937609"/>
                </a:lnTo>
                <a:lnTo>
                  <a:pt x="7097" y="874119"/>
                </a:lnTo>
                <a:lnTo>
                  <a:pt x="4983" y="747135"/>
                </a:lnTo>
                <a:lnTo>
                  <a:pt x="704" y="391561"/>
                </a:lnTo>
                <a:lnTo>
                  <a:pt x="280" y="328061"/>
                </a:lnTo>
                <a:lnTo>
                  <a:pt x="0" y="213757"/>
                </a:lnTo>
                <a:lnTo>
                  <a:pt x="147" y="162952"/>
                </a:lnTo>
                <a:lnTo>
                  <a:pt x="597" y="124844"/>
                </a:lnTo>
                <a:lnTo>
                  <a:pt x="1055" y="74035"/>
                </a:lnTo>
                <a:lnTo>
                  <a:pt x="1829" y="35923"/>
                </a:lnTo>
                <a:lnTo>
                  <a:pt x="2926" y="10508"/>
                </a:lnTo>
                <a:lnTo>
                  <a:pt x="66013" y="10463"/>
                </a:lnTo>
                <a:lnTo>
                  <a:pt x="63067" y="47904"/>
                </a:lnTo>
                <a:lnTo>
                  <a:pt x="61627" y="47921"/>
                </a:lnTo>
                <a:lnTo>
                  <a:pt x="60709" y="73334"/>
                </a:lnTo>
                <a:lnTo>
                  <a:pt x="60004" y="98744"/>
                </a:lnTo>
                <a:lnTo>
                  <a:pt x="59649" y="136851"/>
                </a:lnTo>
                <a:lnTo>
                  <a:pt x="59487" y="174955"/>
                </a:lnTo>
                <a:lnTo>
                  <a:pt x="59505" y="213057"/>
                </a:lnTo>
                <a:lnTo>
                  <a:pt x="59844" y="263857"/>
                </a:lnTo>
                <a:lnTo>
                  <a:pt x="61667" y="416246"/>
                </a:lnTo>
                <a:lnTo>
                  <a:pt x="62231" y="454342"/>
                </a:lnTo>
                <a:lnTo>
                  <a:pt x="63299" y="517834"/>
                </a:lnTo>
                <a:lnTo>
                  <a:pt x="65932" y="657513"/>
                </a:lnTo>
                <a:lnTo>
                  <a:pt x="67748" y="746397"/>
                </a:lnTo>
                <a:lnTo>
                  <a:pt x="69108" y="809886"/>
                </a:lnTo>
                <a:lnTo>
                  <a:pt x="70669" y="873372"/>
                </a:lnTo>
                <a:lnTo>
                  <a:pt x="72446" y="949556"/>
                </a:lnTo>
                <a:lnTo>
                  <a:pt x="74280" y="1025740"/>
                </a:lnTo>
                <a:lnTo>
                  <a:pt x="76012" y="1089224"/>
                </a:lnTo>
                <a:lnTo>
                  <a:pt x="77779" y="1152708"/>
                </a:lnTo>
                <a:lnTo>
                  <a:pt x="83197" y="1343157"/>
                </a:lnTo>
                <a:lnTo>
                  <a:pt x="84856" y="1393941"/>
                </a:lnTo>
                <a:lnTo>
                  <a:pt x="86352" y="1432026"/>
                </a:lnTo>
                <a:lnTo>
                  <a:pt x="87821" y="1470111"/>
                </a:lnTo>
                <a:lnTo>
                  <a:pt x="89254" y="1508197"/>
                </a:lnTo>
                <a:lnTo>
                  <a:pt x="90491" y="1533584"/>
                </a:lnTo>
                <a:lnTo>
                  <a:pt x="91671" y="1558972"/>
                </a:lnTo>
                <a:lnTo>
                  <a:pt x="92485" y="1558963"/>
                </a:lnTo>
                <a:lnTo>
                  <a:pt x="93143" y="1609759"/>
                </a:lnTo>
                <a:lnTo>
                  <a:pt x="94165" y="1660550"/>
                </a:lnTo>
                <a:lnTo>
                  <a:pt x="95766" y="1698634"/>
                </a:lnTo>
                <a:lnTo>
                  <a:pt x="98610" y="1749404"/>
                </a:lnTo>
                <a:lnTo>
                  <a:pt x="100272" y="1787487"/>
                </a:lnTo>
                <a:lnTo>
                  <a:pt x="106361" y="1850920"/>
                </a:lnTo>
                <a:lnTo>
                  <a:pt x="108023" y="1889003"/>
                </a:lnTo>
                <a:lnTo>
                  <a:pt x="108410" y="1927101"/>
                </a:lnTo>
                <a:lnTo>
                  <a:pt x="108283" y="1952504"/>
                </a:lnTo>
                <a:lnTo>
                  <a:pt x="107578" y="1990615"/>
                </a:lnTo>
                <a:lnTo>
                  <a:pt x="105779" y="2028739"/>
                </a:lnTo>
                <a:lnTo>
                  <a:pt x="106227" y="2066836"/>
                </a:lnTo>
                <a:lnTo>
                  <a:pt x="108622" y="2079509"/>
                </a:lnTo>
                <a:lnTo>
                  <a:pt x="115903" y="2104825"/>
                </a:lnTo>
                <a:lnTo>
                  <a:pt x="384755" y="2101665"/>
                </a:lnTo>
                <a:lnTo>
                  <a:pt x="441476" y="2113699"/>
                </a:lnTo>
                <a:lnTo>
                  <a:pt x="1643887" y="2099567"/>
                </a:lnTo>
                <a:lnTo>
                  <a:pt x="1695605" y="2111660"/>
                </a:lnTo>
                <a:lnTo>
                  <a:pt x="12863075" y="1980401"/>
                </a:lnTo>
                <a:lnTo>
                  <a:pt x="12912866" y="1992517"/>
                </a:lnTo>
                <a:lnTo>
                  <a:pt x="13509885" y="1985500"/>
                </a:lnTo>
                <a:lnTo>
                  <a:pt x="13559939" y="1997612"/>
                </a:lnTo>
                <a:lnTo>
                  <a:pt x="14208701" y="1989987"/>
                </a:lnTo>
                <a:lnTo>
                  <a:pt x="14258755" y="2002100"/>
                </a:lnTo>
                <a:close/>
              </a:path>
              <a:path w="15032990" h="2183130">
                <a:moveTo>
                  <a:pt x="8193266" y="4748"/>
                </a:moveTo>
                <a:lnTo>
                  <a:pt x="66013" y="10463"/>
                </a:lnTo>
                <a:lnTo>
                  <a:pt x="66068" y="9766"/>
                </a:lnTo>
                <a:lnTo>
                  <a:pt x="8193266" y="4748"/>
                </a:lnTo>
                <a:close/>
              </a:path>
              <a:path w="15032990" h="2183130">
                <a:moveTo>
                  <a:pt x="15032497" y="2043809"/>
                </a:moveTo>
                <a:lnTo>
                  <a:pt x="14809969" y="2046424"/>
                </a:lnTo>
                <a:lnTo>
                  <a:pt x="14759343" y="2034318"/>
                </a:lnTo>
                <a:lnTo>
                  <a:pt x="12477094" y="2061143"/>
                </a:lnTo>
                <a:lnTo>
                  <a:pt x="12426621" y="2049036"/>
                </a:lnTo>
                <a:lnTo>
                  <a:pt x="11176601" y="2063728"/>
                </a:lnTo>
                <a:lnTo>
                  <a:pt x="10547651" y="2058419"/>
                </a:lnTo>
                <a:lnTo>
                  <a:pt x="91421" y="2181318"/>
                </a:lnTo>
                <a:lnTo>
                  <a:pt x="68566" y="2168886"/>
                </a:lnTo>
                <a:lnTo>
                  <a:pt x="14965442" y="1993793"/>
                </a:lnTo>
                <a:lnTo>
                  <a:pt x="14967847" y="1955663"/>
                </a:lnTo>
                <a:lnTo>
                  <a:pt x="14969888" y="1917536"/>
                </a:lnTo>
                <a:lnTo>
                  <a:pt x="14971350" y="1892117"/>
                </a:lnTo>
                <a:lnTo>
                  <a:pt x="14971570" y="1854012"/>
                </a:lnTo>
                <a:lnTo>
                  <a:pt x="14969049" y="1803238"/>
                </a:lnTo>
                <a:lnTo>
                  <a:pt x="14966635" y="1752463"/>
                </a:lnTo>
                <a:lnTo>
                  <a:pt x="14964437" y="1701685"/>
                </a:lnTo>
                <a:lnTo>
                  <a:pt x="14962563" y="1650904"/>
                </a:lnTo>
                <a:lnTo>
                  <a:pt x="14961121" y="1600117"/>
                </a:lnTo>
                <a:lnTo>
                  <a:pt x="14960218" y="1549324"/>
                </a:lnTo>
                <a:lnTo>
                  <a:pt x="14961073" y="1523912"/>
                </a:lnTo>
                <a:lnTo>
                  <a:pt x="14962871" y="1485789"/>
                </a:lnTo>
                <a:lnTo>
                  <a:pt x="14963941" y="1447673"/>
                </a:lnTo>
                <a:lnTo>
                  <a:pt x="14961495" y="1384198"/>
                </a:lnTo>
                <a:lnTo>
                  <a:pt x="14959286" y="1346121"/>
                </a:lnTo>
                <a:lnTo>
                  <a:pt x="14956499" y="1320752"/>
                </a:lnTo>
                <a:lnTo>
                  <a:pt x="14953198" y="1282688"/>
                </a:lnTo>
                <a:lnTo>
                  <a:pt x="14951432" y="1270008"/>
                </a:lnTo>
                <a:lnTo>
                  <a:pt x="14949548" y="1257329"/>
                </a:lnTo>
                <a:lnTo>
                  <a:pt x="14947410" y="1231953"/>
                </a:lnTo>
                <a:lnTo>
                  <a:pt x="14945029" y="1193878"/>
                </a:lnTo>
                <a:lnTo>
                  <a:pt x="14942567" y="1155804"/>
                </a:lnTo>
                <a:lnTo>
                  <a:pt x="14939887" y="1105032"/>
                </a:lnTo>
                <a:lnTo>
                  <a:pt x="14937150" y="1054261"/>
                </a:lnTo>
                <a:lnTo>
                  <a:pt x="14934367" y="1003490"/>
                </a:lnTo>
                <a:lnTo>
                  <a:pt x="14925425" y="813082"/>
                </a:lnTo>
                <a:lnTo>
                  <a:pt x="14922285" y="736914"/>
                </a:lnTo>
                <a:lnTo>
                  <a:pt x="14919311" y="673444"/>
                </a:lnTo>
                <a:lnTo>
                  <a:pt x="14916214" y="597276"/>
                </a:lnTo>
                <a:lnTo>
                  <a:pt x="14913307" y="533805"/>
                </a:lnTo>
                <a:lnTo>
                  <a:pt x="14910302" y="457635"/>
                </a:lnTo>
                <a:lnTo>
                  <a:pt x="14907361" y="381465"/>
                </a:lnTo>
                <a:lnTo>
                  <a:pt x="14904646" y="317992"/>
                </a:lnTo>
                <a:lnTo>
                  <a:pt x="14901869" y="241820"/>
                </a:lnTo>
                <a:lnTo>
                  <a:pt x="14899342" y="178345"/>
                </a:lnTo>
                <a:lnTo>
                  <a:pt x="14896927" y="114869"/>
                </a:lnTo>
                <a:lnTo>
                  <a:pt x="14894636" y="51392"/>
                </a:lnTo>
                <a:lnTo>
                  <a:pt x="14892702" y="611"/>
                </a:lnTo>
                <a:lnTo>
                  <a:pt x="8193266" y="4748"/>
                </a:lnTo>
                <a:lnTo>
                  <a:pt x="14944706" y="0"/>
                </a:lnTo>
                <a:lnTo>
                  <a:pt x="14948085" y="88866"/>
                </a:lnTo>
                <a:lnTo>
                  <a:pt x="14950707" y="152339"/>
                </a:lnTo>
                <a:lnTo>
                  <a:pt x="14953459" y="215812"/>
                </a:lnTo>
                <a:lnTo>
                  <a:pt x="14956327" y="279282"/>
                </a:lnTo>
                <a:lnTo>
                  <a:pt x="14959448" y="355451"/>
                </a:lnTo>
                <a:lnTo>
                  <a:pt x="14962660" y="431618"/>
                </a:lnTo>
                <a:lnTo>
                  <a:pt x="14965800" y="495086"/>
                </a:lnTo>
                <a:lnTo>
                  <a:pt x="14969154" y="571252"/>
                </a:lnTo>
                <a:lnTo>
                  <a:pt x="14972560" y="647417"/>
                </a:lnTo>
                <a:lnTo>
                  <a:pt x="14975856" y="710882"/>
                </a:lnTo>
                <a:lnTo>
                  <a:pt x="14979327" y="787047"/>
                </a:lnTo>
                <a:lnTo>
                  <a:pt x="14989317" y="977443"/>
                </a:lnTo>
                <a:lnTo>
                  <a:pt x="14992463" y="1028209"/>
                </a:lnTo>
                <a:lnTo>
                  <a:pt x="14995571" y="1078976"/>
                </a:lnTo>
                <a:lnTo>
                  <a:pt x="14998627" y="1129744"/>
                </a:lnTo>
                <a:lnTo>
                  <a:pt x="15001468" y="1167813"/>
                </a:lnTo>
                <a:lnTo>
                  <a:pt x="15004232" y="1205883"/>
                </a:lnTo>
                <a:lnTo>
                  <a:pt x="15006756" y="1231255"/>
                </a:lnTo>
                <a:lnTo>
                  <a:pt x="15009177" y="1256629"/>
                </a:lnTo>
                <a:lnTo>
                  <a:pt x="15011182" y="1256605"/>
                </a:lnTo>
                <a:lnTo>
                  <a:pt x="15019250" y="1320015"/>
                </a:lnTo>
                <a:lnTo>
                  <a:pt x="15023175" y="1370772"/>
                </a:lnTo>
                <a:lnTo>
                  <a:pt x="15024293" y="1421562"/>
                </a:lnTo>
                <a:lnTo>
                  <a:pt x="15023793" y="1472372"/>
                </a:lnTo>
                <a:lnTo>
                  <a:pt x="15022861" y="1523186"/>
                </a:lnTo>
                <a:lnTo>
                  <a:pt x="15022833" y="1586691"/>
                </a:lnTo>
                <a:lnTo>
                  <a:pt x="15023866" y="1637482"/>
                </a:lnTo>
                <a:lnTo>
                  <a:pt x="15025644" y="1688265"/>
                </a:lnTo>
                <a:lnTo>
                  <a:pt x="15027982" y="1739041"/>
                </a:lnTo>
                <a:lnTo>
                  <a:pt x="15029213" y="1764428"/>
                </a:lnTo>
                <a:lnTo>
                  <a:pt x="15032497" y="2043809"/>
                </a:lnTo>
                <a:close/>
              </a:path>
              <a:path w="15032990" h="2183130">
                <a:moveTo>
                  <a:pt x="1231341" y="2104416"/>
                </a:moveTo>
                <a:lnTo>
                  <a:pt x="710706" y="2110535"/>
                </a:lnTo>
                <a:lnTo>
                  <a:pt x="814938" y="2096609"/>
                </a:lnTo>
                <a:lnTo>
                  <a:pt x="1179939" y="2092319"/>
                </a:lnTo>
                <a:lnTo>
                  <a:pt x="1231341" y="2104416"/>
                </a:lnTo>
                <a:close/>
              </a:path>
              <a:path w="15032990" h="2183130">
                <a:moveTo>
                  <a:pt x="10396473" y="1996692"/>
                </a:moveTo>
                <a:lnTo>
                  <a:pt x="9775558" y="2003990"/>
                </a:lnTo>
                <a:lnTo>
                  <a:pt x="9956341" y="1989164"/>
                </a:lnTo>
                <a:lnTo>
                  <a:pt x="10344942" y="1984597"/>
                </a:lnTo>
                <a:lnTo>
                  <a:pt x="10396473" y="1996692"/>
                </a:lnTo>
                <a:close/>
              </a:path>
              <a:path w="15032990" h="2183130">
                <a:moveTo>
                  <a:pt x="12160402" y="1988660"/>
                </a:moveTo>
                <a:lnTo>
                  <a:pt x="5705314" y="2064531"/>
                </a:lnTo>
                <a:lnTo>
                  <a:pt x="8100686" y="2023676"/>
                </a:lnTo>
                <a:lnTo>
                  <a:pt x="12108277" y="1976572"/>
                </a:lnTo>
                <a:lnTo>
                  <a:pt x="12160402" y="1988660"/>
                </a:lnTo>
                <a:close/>
              </a:path>
              <a:path w="15032990" h="2183130">
                <a:moveTo>
                  <a:pt x="4775346" y="2138966"/>
                </a:moveTo>
                <a:lnTo>
                  <a:pt x="1508192" y="2177367"/>
                </a:lnTo>
                <a:lnTo>
                  <a:pt x="1305101" y="2167053"/>
                </a:lnTo>
                <a:lnTo>
                  <a:pt x="7600955" y="2093054"/>
                </a:lnTo>
                <a:lnTo>
                  <a:pt x="4775346" y="2138966"/>
                </a:lnTo>
                <a:close/>
              </a:path>
              <a:path w="15032990" h="2183130">
                <a:moveTo>
                  <a:pt x="3362229" y="2168276"/>
                </a:moveTo>
                <a:lnTo>
                  <a:pt x="2133011" y="2182724"/>
                </a:lnTo>
                <a:lnTo>
                  <a:pt x="1872681" y="2173083"/>
                </a:lnTo>
                <a:lnTo>
                  <a:pt x="3457419" y="2154456"/>
                </a:lnTo>
                <a:lnTo>
                  <a:pt x="3362229" y="2168276"/>
                </a:lnTo>
                <a:close/>
              </a:path>
            </a:pathLst>
          </a:custGeom>
          <a:solidFill>
            <a:srgbClr val="373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548468" y="1"/>
            <a:ext cx="14998700" cy="2183130"/>
          </a:xfrm>
          <a:custGeom>
            <a:avLst/>
            <a:gdLst/>
            <a:ahLst/>
            <a:cxnLst/>
            <a:rect l="l" t="t" r="r" b="b"/>
            <a:pathLst>
              <a:path w="14998700" h="2183130">
                <a:moveTo>
                  <a:pt x="14998250" y="2182743"/>
                </a:moveTo>
                <a:lnTo>
                  <a:pt x="0" y="2159461"/>
                </a:lnTo>
                <a:lnTo>
                  <a:pt x="0" y="568010"/>
                </a:lnTo>
                <a:lnTo>
                  <a:pt x="35899" y="0"/>
                </a:lnTo>
                <a:lnTo>
                  <a:pt x="14947714" y="0"/>
                </a:lnTo>
                <a:lnTo>
                  <a:pt x="14998250" y="21827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517206" y="1"/>
            <a:ext cx="15068550" cy="2209800"/>
          </a:xfrm>
          <a:custGeom>
            <a:avLst/>
            <a:gdLst/>
            <a:ahLst/>
            <a:cxnLst/>
            <a:rect l="l" t="t" r="r" b="b"/>
            <a:pathLst>
              <a:path w="15068550" h="2209800">
                <a:moveTo>
                  <a:pt x="14293183" y="2158999"/>
                </a:moveTo>
                <a:lnTo>
                  <a:pt x="28771" y="2158999"/>
                </a:lnTo>
                <a:lnTo>
                  <a:pt x="16198" y="2146299"/>
                </a:lnTo>
                <a:lnTo>
                  <a:pt x="10185" y="2133599"/>
                </a:lnTo>
                <a:lnTo>
                  <a:pt x="11825" y="2108199"/>
                </a:lnTo>
                <a:lnTo>
                  <a:pt x="25673" y="2044699"/>
                </a:lnTo>
                <a:lnTo>
                  <a:pt x="29318" y="2006599"/>
                </a:lnTo>
                <a:lnTo>
                  <a:pt x="27131" y="1955799"/>
                </a:lnTo>
                <a:lnTo>
                  <a:pt x="23487" y="1930399"/>
                </a:lnTo>
                <a:lnTo>
                  <a:pt x="21003" y="1879599"/>
                </a:lnTo>
                <a:lnTo>
                  <a:pt x="14741" y="1790699"/>
                </a:lnTo>
                <a:lnTo>
                  <a:pt x="12257" y="1739899"/>
                </a:lnTo>
                <a:lnTo>
                  <a:pt x="11069" y="1689099"/>
                </a:lnTo>
                <a:lnTo>
                  <a:pt x="11825" y="1638299"/>
                </a:lnTo>
                <a:lnTo>
                  <a:pt x="11098" y="1625599"/>
                </a:lnTo>
                <a:lnTo>
                  <a:pt x="9547" y="1587499"/>
                </a:lnTo>
                <a:lnTo>
                  <a:pt x="7918" y="1511299"/>
                </a:lnTo>
                <a:lnTo>
                  <a:pt x="5465" y="1358899"/>
                </a:lnTo>
                <a:lnTo>
                  <a:pt x="4676" y="1308099"/>
                </a:lnTo>
                <a:lnTo>
                  <a:pt x="3914" y="1244599"/>
                </a:lnTo>
                <a:lnTo>
                  <a:pt x="3187" y="1181099"/>
                </a:lnTo>
                <a:lnTo>
                  <a:pt x="2503" y="1117599"/>
                </a:lnTo>
                <a:lnTo>
                  <a:pt x="1869" y="1041399"/>
                </a:lnTo>
                <a:lnTo>
                  <a:pt x="1294" y="977899"/>
                </a:lnTo>
                <a:lnTo>
                  <a:pt x="351" y="838199"/>
                </a:lnTo>
                <a:lnTo>
                  <a:pt x="58" y="774699"/>
                </a:lnTo>
                <a:lnTo>
                  <a:pt x="0" y="355599"/>
                </a:lnTo>
                <a:lnTo>
                  <a:pt x="470" y="292099"/>
                </a:lnTo>
                <a:lnTo>
                  <a:pt x="1052" y="228599"/>
                </a:lnTo>
                <a:lnTo>
                  <a:pt x="1785" y="177799"/>
                </a:lnTo>
                <a:lnTo>
                  <a:pt x="2678" y="126999"/>
                </a:lnTo>
                <a:lnTo>
                  <a:pt x="3738" y="88899"/>
                </a:lnTo>
                <a:lnTo>
                  <a:pt x="4974" y="50799"/>
                </a:lnTo>
                <a:lnTo>
                  <a:pt x="6393" y="12699"/>
                </a:lnTo>
                <a:lnTo>
                  <a:pt x="7537" y="0"/>
                </a:lnTo>
                <a:lnTo>
                  <a:pt x="71502" y="0"/>
                </a:lnTo>
                <a:lnTo>
                  <a:pt x="69769" y="12699"/>
                </a:lnTo>
                <a:lnTo>
                  <a:pt x="66246" y="50799"/>
                </a:lnTo>
                <a:lnTo>
                  <a:pt x="62585" y="101599"/>
                </a:lnTo>
                <a:lnTo>
                  <a:pt x="61782" y="139699"/>
                </a:lnTo>
                <a:lnTo>
                  <a:pt x="61171" y="177799"/>
                </a:lnTo>
                <a:lnTo>
                  <a:pt x="60742" y="228599"/>
                </a:lnTo>
                <a:lnTo>
                  <a:pt x="60548" y="266699"/>
                </a:lnTo>
                <a:lnTo>
                  <a:pt x="60459" y="292099"/>
                </a:lnTo>
                <a:lnTo>
                  <a:pt x="60516" y="419099"/>
                </a:lnTo>
                <a:lnTo>
                  <a:pt x="60631" y="457199"/>
                </a:lnTo>
                <a:lnTo>
                  <a:pt x="60954" y="520699"/>
                </a:lnTo>
                <a:lnTo>
                  <a:pt x="61945" y="660399"/>
                </a:lnTo>
                <a:lnTo>
                  <a:pt x="62594" y="736599"/>
                </a:lnTo>
                <a:lnTo>
                  <a:pt x="63331" y="800099"/>
                </a:lnTo>
                <a:lnTo>
                  <a:pt x="64146" y="876299"/>
                </a:lnTo>
                <a:lnTo>
                  <a:pt x="65028" y="952499"/>
                </a:lnTo>
                <a:lnTo>
                  <a:pt x="65966" y="1015999"/>
                </a:lnTo>
                <a:lnTo>
                  <a:pt x="66952" y="1092199"/>
                </a:lnTo>
                <a:lnTo>
                  <a:pt x="67974" y="1155699"/>
                </a:lnTo>
                <a:lnTo>
                  <a:pt x="70085" y="1282699"/>
                </a:lnTo>
                <a:lnTo>
                  <a:pt x="73265" y="1435099"/>
                </a:lnTo>
                <a:lnTo>
                  <a:pt x="74287" y="1473199"/>
                </a:lnTo>
                <a:lnTo>
                  <a:pt x="75273" y="1498599"/>
                </a:lnTo>
                <a:lnTo>
                  <a:pt x="76212" y="1536699"/>
                </a:lnTo>
                <a:lnTo>
                  <a:pt x="77093" y="1549399"/>
                </a:lnTo>
                <a:lnTo>
                  <a:pt x="77908" y="1562099"/>
                </a:lnTo>
                <a:lnTo>
                  <a:pt x="77969" y="1600199"/>
                </a:lnTo>
                <a:lnTo>
                  <a:pt x="78394" y="1650999"/>
                </a:lnTo>
                <a:lnTo>
                  <a:pt x="79548" y="1701799"/>
                </a:lnTo>
                <a:lnTo>
                  <a:pt x="81795" y="1739899"/>
                </a:lnTo>
                <a:lnTo>
                  <a:pt x="83010" y="1777999"/>
                </a:lnTo>
                <a:lnTo>
                  <a:pt x="88355" y="1841499"/>
                </a:lnTo>
                <a:lnTo>
                  <a:pt x="89570" y="1879599"/>
                </a:lnTo>
                <a:lnTo>
                  <a:pt x="89509" y="1917699"/>
                </a:lnTo>
                <a:lnTo>
                  <a:pt x="89084" y="1943099"/>
                </a:lnTo>
                <a:lnTo>
                  <a:pt x="87930" y="1981199"/>
                </a:lnTo>
                <a:lnTo>
                  <a:pt x="85683" y="2019299"/>
                </a:lnTo>
                <a:lnTo>
                  <a:pt x="85683" y="2057399"/>
                </a:lnTo>
                <a:lnTo>
                  <a:pt x="87930" y="2070099"/>
                </a:lnTo>
                <a:lnTo>
                  <a:pt x="94915" y="2082799"/>
                </a:lnTo>
                <a:lnTo>
                  <a:pt x="107002" y="2095499"/>
                </a:lnTo>
                <a:lnTo>
                  <a:pt x="364640" y="2095499"/>
                </a:lnTo>
                <a:lnTo>
                  <a:pt x="421434" y="2108199"/>
                </a:lnTo>
                <a:lnTo>
                  <a:pt x="1628636" y="2108199"/>
                </a:lnTo>
                <a:lnTo>
                  <a:pt x="1680409" y="2120899"/>
                </a:lnTo>
                <a:lnTo>
                  <a:pt x="12892388" y="2120899"/>
                </a:lnTo>
                <a:lnTo>
                  <a:pt x="12942228" y="2133599"/>
                </a:lnTo>
                <a:lnTo>
                  <a:pt x="13541627" y="2133599"/>
                </a:lnTo>
                <a:lnTo>
                  <a:pt x="13591731" y="2146299"/>
                </a:lnTo>
                <a:lnTo>
                  <a:pt x="14243079" y="2146299"/>
                </a:lnTo>
                <a:lnTo>
                  <a:pt x="14293183" y="2158999"/>
                </a:lnTo>
                <a:close/>
              </a:path>
              <a:path w="15068550" h="2209800">
                <a:moveTo>
                  <a:pt x="15068549" y="2209799"/>
                </a:moveTo>
                <a:lnTo>
                  <a:pt x="14845994" y="2209799"/>
                </a:lnTo>
                <a:lnTo>
                  <a:pt x="14795316" y="2197099"/>
                </a:lnTo>
                <a:lnTo>
                  <a:pt x="12554584" y="2197099"/>
                </a:lnTo>
                <a:lnTo>
                  <a:pt x="12503970" y="2184399"/>
                </a:lnTo>
                <a:lnTo>
                  <a:pt x="11198444" y="2184399"/>
                </a:lnTo>
                <a:lnTo>
                  <a:pt x="10567137" y="2171699"/>
                </a:lnTo>
                <a:lnTo>
                  <a:pt x="69526" y="2171699"/>
                </a:lnTo>
                <a:lnTo>
                  <a:pt x="46810" y="2158999"/>
                </a:lnTo>
                <a:lnTo>
                  <a:pt x="15002300" y="2158999"/>
                </a:lnTo>
                <a:lnTo>
                  <a:pt x="15005155" y="2120899"/>
                </a:lnTo>
                <a:lnTo>
                  <a:pt x="15007646" y="2082799"/>
                </a:lnTo>
                <a:lnTo>
                  <a:pt x="15009407" y="2057399"/>
                </a:lnTo>
                <a:lnTo>
                  <a:pt x="15010075" y="2019299"/>
                </a:lnTo>
                <a:lnTo>
                  <a:pt x="15008150" y="1968499"/>
                </a:lnTo>
                <a:lnTo>
                  <a:pt x="15006332" y="1917699"/>
                </a:lnTo>
                <a:lnTo>
                  <a:pt x="15004730" y="1866899"/>
                </a:lnTo>
                <a:lnTo>
                  <a:pt x="15003452" y="1828799"/>
                </a:lnTo>
                <a:lnTo>
                  <a:pt x="15002606" y="1777999"/>
                </a:lnTo>
                <a:lnTo>
                  <a:pt x="15002300" y="1727199"/>
                </a:lnTo>
                <a:lnTo>
                  <a:pt x="15003454" y="1689099"/>
                </a:lnTo>
                <a:lnTo>
                  <a:pt x="15005702" y="1650999"/>
                </a:lnTo>
                <a:lnTo>
                  <a:pt x="15007220" y="1612899"/>
                </a:lnTo>
                <a:lnTo>
                  <a:pt x="15006188" y="1587499"/>
                </a:lnTo>
                <a:lnTo>
                  <a:pt x="15005520" y="1549399"/>
                </a:lnTo>
                <a:lnTo>
                  <a:pt x="15003758" y="1523999"/>
                </a:lnTo>
                <a:lnTo>
                  <a:pt x="15001268" y="1485899"/>
                </a:lnTo>
                <a:lnTo>
                  <a:pt x="14998414" y="1447799"/>
                </a:lnTo>
                <a:lnTo>
                  <a:pt x="14996797" y="1447799"/>
                </a:lnTo>
                <a:lnTo>
                  <a:pt x="14995061" y="1422399"/>
                </a:lnTo>
                <a:lnTo>
                  <a:pt x="14993221" y="1396999"/>
                </a:lnTo>
                <a:lnTo>
                  <a:pt x="14991287" y="1358899"/>
                </a:lnTo>
                <a:lnTo>
                  <a:pt x="14989272" y="1320799"/>
                </a:lnTo>
                <a:lnTo>
                  <a:pt x="14987187" y="1282699"/>
                </a:lnTo>
                <a:lnTo>
                  <a:pt x="14985046" y="1231899"/>
                </a:lnTo>
                <a:lnTo>
                  <a:pt x="14982860" y="1168399"/>
                </a:lnTo>
                <a:lnTo>
                  <a:pt x="14980641" y="1117599"/>
                </a:lnTo>
                <a:lnTo>
                  <a:pt x="14976153" y="990599"/>
                </a:lnTo>
                <a:lnTo>
                  <a:pt x="14973908" y="914399"/>
                </a:lnTo>
                <a:lnTo>
                  <a:pt x="14971679" y="850899"/>
                </a:lnTo>
                <a:lnTo>
                  <a:pt x="14969478" y="774699"/>
                </a:lnTo>
                <a:lnTo>
                  <a:pt x="14967316" y="698499"/>
                </a:lnTo>
                <a:lnTo>
                  <a:pt x="14965206" y="634999"/>
                </a:lnTo>
                <a:lnTo>
                  <a:pt x="14963159" y="558799"/>
                </a:lnTo>
                <a:lnTo>
                  <a:pt x="14961189" y="495299"/>
                </a:lnTo>
                <a:lnTo>
                  <a:pt x="14959307" y="419099"/>
                </a:lnTo>
                <a:lnTo>
                  <a:pt x="14957526" y="355599"/>
                </a:lnTo>
                <a:lnTo>
                  <a:pt x="14955856" y="292099"/>
                </a:lnTo>
                <a:lnTo>
                  <a:pt x="14954311" y="241299"/>
                </a:lnTo>
                <a:lnTo>
                  <a:pt x="14952902" y="177799"/>
                </a:lnTo>
                <a:lnTo>
                  <a:pt x="14951642" y="126999"/>
                </a:lnTo>
                <a:lnTo>
                  <a:pt x="14950543" y="88899"/>
                </a:lnTo>
                <a:lnTo>
                  <a:pt x="14949616" y="50799"/>
                </a:lnTo>
                <a:lnTo>
                  <a:pt x="14948875" y="12699"/>
                </a:lnTo>
                <a:lnTo>
                  <a:pt x="14948511" y="0"/>
                </a:lnTo>
                <a:lnTo>
                  <a:pt x="14999893" y="0"/>
                </a:lnTo>
                <a:lnTo>
                  <a:pt x="15000349" y="12699"/>
                </a:lnTo>
                <a:lnTo>
                  <a:pt x="15001384" y="50799"/>
                </a:lnTo>
                <a:lnTo>
                  <a:pt x="15002613" y="101599"/>
                </a:lnTo>
                <a:lnTo>
                  <a:pt x="15004023" y="152399"/>
                </a:lnTo>
                <a:lnTo>
                  <a:pt x="15005601" y="203199"/>
                </a:lnTo>
                <a:lnTo>
                  <a:pt x="15007336" y="266699"/>
                </a:lnTo>
                <a:lnTo>
                  <a:pt x="15009212" y="330199"/>
                </a:lnTo>
                <a:lnTo>
                  <a:pt x="15011218" y="393699"/>
                </a:lnTo>
                <a:lnTo>
                  <a:pt x="15013341" y="457199"/>
                </a:lnTo>
                <a:lnTo>
                  <a:pt x="15015568" y="533399"/>
                </a:lnTo>
                <a:lnTo>
                  <a:pt x="15017885" y="609599"/>
                </a:lnTo>
                <a:lnTo>
                  <a:pt x="15020280" y="673099"/>
                </a:lnTo>
                <a:lnTo>
                  <a:pt x="15022740" y="749299"/>
                </a:lnTo>
                <a:lnTo>
                  <a:pt x="15025251" y="825499"/>
                </a:lnTo>
                <a:lnTo>
                  <a:pt x="15027802" y="888999"/>
                </a:lnTo>
                <a:lnTo>
                  <a:pt x="15030378" y="965199"/>
                </a:lnTo>
                <a:lnTo>
                  <a:pt x="15035557" y="1092199"/>
                </a:lnTo>
                <a:lnTo>
                  <a:pt x="15038133" y="1142999"/>
                </a:lnTo>
                <a:lnTo>
                  <a:pt x="15040684" y="1206499"/>
                </a:lnTo>
                <a:lnTo>
                  <a:pt x="15043195" y="1257299"/>
                </a:lnTo>
                <a:lnTo>
                  <a:pt x="15045655" y="1295399"/>
                </a:lnTo>
                <a:lnTo>
                  <a:pt x="15048050" y="1346199"/>
                </a:lnTo>
                <a:lnTo>
                  <a:pt x="15050367" y="1371599"/>
                </a:lnTo>
                <a:lnTo>
                  <a:pt x="15052594" y="1396999"/>
                </a:lnTo>
                <a:lnTo>
                  <a:pt x="15054717" y="1422399"/>
                </a:lnTo>
                <a:lnTo>
                  <a:pt x="15056723" y="1435099"/>
                </a:lnTo>
                <a:lnTo>
                  <a:pt x="15064047" y="1485899"/>
                </a:lnTo>
                <a:lnTo>
                  <a:pt x="15067377" y="1536699"/>
                </a:lnTo>
                <a:lnTo>
                  <a:pt x="15067898" y="1587499"/>
                </a:lnTo>
                <a:lnTo>
                  <a:pt x="15066800" y="1638299"/>
                </a:lnTo>
                <a:lnTo>
                  <a:pt x="15065270" y="1701799"/>
                </a:lnTo>
                <a:lnTo>
                  <a:pt x="15064497" y="1752599"/>
                </a:lnTo>
                <a:lnTo>
                  <a:pt x="15064932" y="1803399"/>
                </a:lnTo>
                <a:lnTo>
                  <a:pt x="15066114" y="1854199"/>
                </a:lnTo>
                <a:lnTo>
                  <a:pt x="15067855" y="1917699"/>
                </a:lnTo>
                <a:lnTo>
                  <a:pt x="15068549" y="1930399"/>
                </a:lnTo>
                <a:lnTo>
                  <a:pt x="15068549" y="2209799"/>
                </a:lnTo>
                <a:close/>
              </a:path>
              <a:path w="15068550" h="2209800">
                <a:moveTo>
                  <a:pt x="1214445" y="2108199"/>
                </a:moveTo>
                <a:lnTo>
                  <a:pt x="639640" y="2108199"/>
                </a:lnTo>
                <a:lnTo>
                  <a:pt x="691735" y="2095499"/>
                </a:lnTo>
                <a:lnTo>
                  <a:pt x="1162988" y="2095499"/>
                </a:lnTo>
                <a:lnTo>
                  <a:pt x="1214445" y="2108199"/>
                </a:lnTo>
                <a:close/>
              </a:path>
              <a:path w="15068550" h="2209800">
                <a:moveTo>
                  <a:pt x="10461974" y="2108199"/>
                </a:moveTo>
                <a:lnTo>
                  <a:pt x="9801586" y="2108199"/>
                </a:lnTo>
                <a:lnTo>
                  <a:pt x="9981017" y="2095499"/>
                </a:lnTo>
                <a:lnTo>
                  <a:pt x="10417416" y="2095499"/>
                </a:lnTo>
                <a:lnTo>
                  <a:pt x="10461974" y="2108199"/>
                </a:lnTo>
                <a:close/>
              </a:path>
              <a:path w="15068550" h="2209800">
                <a:moveTo>
                  <a:pt x="12193728" y="2120899"/>
                </a:moveTo>
                <a:lnTo>
                  <a:pt x="5686112" y="2120899"/>
                </a:lnTo>
                <a:lnTo>
                  <a:pt x="8138789" y="2108199"/>
                </a:lnTo>
                <a:lnTo>
                  <a:pt x="12143800" y="2108199"/>
                </a:lnTo>
                <a:lnTo>
                  <a:pt x="12193728" y="2120899"/>
                </a:lnTo>
                <a:close/>
              </a:path>
              <a:path w="15068550" h="2209800">
                <a:moveTo>
                  <a:pt x="4771677" y="2184399"/>
                </a:moveTo>
                <a:lnTo>
                  <a:pt x="1491501" y="2184399"/>
                </a:lnTo>
                <a:lnTo>
                  <a:pt x="1287750" y="2171699"/>
                </a:lnTo>
                <a:lnTo>
                  <a:pt x="7608696" y="2171699"/>
                </a:lnTo>
                <a:lnTo>
                  <a:pt x="4771677" y="2184399"/>
                </a:lnTo>
                <a:close/>
              </a:path>
              <a:path w="15068550" h="2209800">
                <a:moveTo>
                  <a:pt x="3352777" y="2197099"/>
                </a:moveTo>
                <a:lnTo>
                  <a:pt x="2118660" y="2197099"/>
                </a:lnTo>
                <a:lnTo>
                  <a:pt x="1857443" y="2184399"/>
                </a:lnTo>
                <a:lnTo>
                  <a:pt x="3448496" y="2184399"/>
                </a:lnTo>
                <a:lnTo>
                  <a:pt x="3352777" y="2197099"/>
                </a:lnTo>
                <a:close/>
              </a:path>
            </a:pathLst>
          </a:custGeom>
          <a:solidFill>
            <a:srgbClr val="373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619368" y="2"/>
            <a:ext cx="15226665" cy="2049780"/>
          </a:xfrm>
          <a:custGeom>
            <a:avLst/>
            <a:gdLst/>
            <a:ahLst/>
            <a:cxnLst/>
            <a:rect l="l" t="t" r="r" b="b"/>
            <a:pathLst>
              <a:path w="15226665" h="2049780">
                <a:moveTo>
                  <a:pt x="15226205" y="0"/>
                </a:moveTo>
                <a:lnTo>
                  <a:pt x="15203031" y="1252112"/>
                </a:lnTo>
                <a:lnTo>
                  <a:pt x="15133857" y="2049177"/>
                </a:lnTo>
                <a:lnTo>
                  <a:pt x="7596686" y="1968007"/>
                </a:lnTo>
                <a:lnTo>
                  <a:pt x="11655" y="1812069"/>
                </a:lnTo>
                <a:lnTo>
                  <a:pt x="0" y="0"/>
                </a:lnTo>
                <a:lnTo>
                  <a:pt x="152262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567030" y="541"/>
            <a:ext cx="15295244" cy="2093595"/>
          </a:xfrm>
          <a:custGeom>
            <a:avLst/>
            <a:gdLst/>
            <a:ahLst/>
            <a:cxnLst/>
            <a:rect l="l" t="t" r="r" b="b"/>
            <a:pathLst>
              <a:path w="15295244" h="2093595">
                <a:moveTo>
                  <a:pt x="2202001" y="1904502"/>
                </a:moveTo>
                <a:lnTo>
                  <a:pt x="5751277" y="1970192"/>
                </a:lnTo>
                <a:lnTo>
                  <a:pt x="5650192" y="1981023"/>
                </a:lnTo>
                <a:lnTo>
                  <a:pt x="2355582" y="1920047"/>
                </a:lnTo>
                <a:lnTo>
                  <a:pt x="2202001" y="1904502"/>
                </a:lnTo>
                <a:close/>
              </a:path>
              <a:path w="15295244" h="2093595">
                <a:moveTo>
                  <a:pt x="1133490" y="1872024"/>
                </a:moveTo>
                <a:lnTo>
                  <a:pt x="11877119" y="2070867"/>
                </a:lnTo>
                <a:lnTo>
                  <a:pt x="9951295" y="2047926"/>
                </a:lnTo>
                <a:lnTo>
                  <a:pt x="1182747" y="1885638"/>
                </a:lnTo>
                <a:lnTo>
                  <a:pt x="1133490" y="1872024"/>
                </a:lnTo>
                <a:close/>
              </a:path>
              <a:path w="15295244" h="2093595">
                <a:moveTo>
                  <a:pt x="688301" y="1851082"/>
                </a:moveTo>
                <a:lnTo>
                  <a:pt x="13143886" y="2081610"/>
                </a:lnTo>
                <a:lnTo>
                  <a:pt x="13093463" y="2093379"/>
                </a:lnTo>
                <a:lnTo>
                  <a:pt x="737558" y="1864696"/>
                </a:lnTo>
                <a:lnTo>
                  <a:pt x="688301" y="1851082"/>
                </a:lnTo>
                <a:close/>
              </a:path>
              <a:path w="15295244" h="2093595">
                <a:moveTo>
                  <a:pt x="145809" y="1828340"/>
                </a:moveTo>
                <a:lnTo>
                  <a:pt x="13648997" y="2078256"/>
                </a:lnTo>
                <a:lnTo>
                  <a:pt x="13494613" y="2088101"/>
                </a:lnTo>
                <a:lnTo>
                  <a:pt x="189426" y="1841849"/>
                </a:lnTo>
                <a:lnTo>
                  <a:pt x="145809" y="1828340"/>
                </a:lnTo>
                <a:close/>
              </a:path>
              <a:path w="15295244" h="2093595">
                <a:moveTo>
                  <a:pt x="14621800" y="402"/>
                </a:moveTo>
                <a:lnTo>
                  <a:pt x="15220072" y="11475"/>
                </a:lnTo>
                <a:lnTo>
                  <a:pt x="61316" y="10365"/>
                </a:lnTo>
                <a:lnTo>
                  <a:pt x="61874" y="35779"/>
                </a:lnTo>
                <a:lnTo>
                  <a:pt x="62071" y="61187"/>
                </a:lnTo>
                <a:lnTo>
                  <a:pt x="63127" y="99314"/>
                </a:lnTo>
                <a:lnTo>
                  <a:pt x="65146" y="124755"/>
                </a:lnTo>
                <a:lnTo>
                  <a:pt x="67295" y="162902"/>
                </a:lnTo>
                <a:lnTo>
                  <a:pt x="69099" y="162935"/>
                </a:lnTo>
                <a:lnTo>
                  <a:pt x="70577" y="188367"/>
                </a:lnTo>
                <a:lnTo>
                  <a:pt x="72181" y="213801"/>
                </a:lnTo>
                <a:lnTo>
                  <a:pt x="73660" y="251935"/>
                </a:lnTo>
                <a:lnTo>
                  <a:pt x="74999" y="302768"/>
                </a:lnTo>
                <a:lnTo>
                  <a:pt x="76414" y="353603"/>
                </a:lnTo>
                <a:lnTo>
                  <a:pt x="77889" y="404439"/>
                </a:lnTo>
                <a:lnTo>
                  <a:pt x="79174" y="467974"/>
                </a:lnTo>
                <a:lnTo>
                  <a:pt x="81807" y="595044"/>
                </a:lnTo>
                <a:lnTo>
                  <a:pt x="82889" y="671277"/>
                </a:lnTo>
                <a:lnTo>
                  <a:pt x="84183" y="734812"/>
                </a:lnTo>
                <a:lnTo>
                  <a:pt x="85202" y="811044"/>
                </a:lnTo>
                <a:lnTo>
                  <a:pt x="86166" y="887275"/>
                </a:lnTo>
                <a:lnTo>
                  <a:pt x="87293" y="950807"/>
                </a:lnTo>
                <a:lnTo>
                  <a:pt x="88096" y="1027034"/>
                </a:lnTo>
                <a:lnTo>
                  <a:pt x="89029" y="1090563"/>
                </a:lnTo>
                <a:lnTo>
                  <a:pt x="89604" y="1166786"/>
                </a:lnTo>
                <a:lnTo>
                  <a:pt x="90276" y="1230310"/>
                </a:lnTo>
                <a:lnTo>
                  <a:pt x="90793" y="1293830"/>
                </a:lnTo>
                <a:lnTo>
                  <a:pt x="91373" y="1344649"/>
                </a:lnTo>
                <a:lnTo>
                  <a:pt x="91765" y="1395465"/>
                </a:lnTo>
                <a:lnTo>
                  <a:pt x="92186" y="1433580"/>
                </a:lnTo>
                <a:lnTo>
                  <a:pt x="92387" y="1471690"/>
                </a:lnTo>
                <a:lnTo>
                  <a:pt x="92584" y="1497098"/>
                </a:lnTo>
                <a:lnTo>
                  <a:pt x="92526" y="1522501"/>
                </a:lnTo>
                <a:lnTo>
                  <a:pt x="92432" y="1535202"/>
                </a:lnTo>
                <a:lnTo>
                  <a:pt x="112927" y="1688007"/>
                </a:lnTo>
                <a:lnTo>
                  <a:pt x="116751" y="1726184"/>
                </a:lnTo>
                <a:lnTo>
                  <a:pt x="130728" y="1739145"/>
                </a:lnTo>
                <a:lnTo>
                  <a:pt x="164073" y="1752465"/>
                </a:lnTo>
                <a:lnTo>
                  <a:pt x="274217" y="1754503"/>
                </a:lnTo>
                <a:lnTo>
                  <a:pt x="296624" y="1767620"/>
                </a:lnTo>
                <a:lnTo>
                  <a:pt x="420884" y="1769920"/>
                </a:lnTo>
                <a:lnTo>
                  <a:pt x="621288" y="1786331"/>
                </a:lnTo>
                <a:lnTo>
                  <a:pt x="873552" y="1791000"/>
                </a:lnTo>
                <a:lnTo>
                  <a:pt x="923721" y="1804631"/>
                </a:lnTo>
                <a:lnTo>
                  <a:pt x="1426241" y="1813931"/>
                </a:lnTo>
                <a:lnTo>
                  <a:pt x="1527447" y="1828507"/>
                </a:lnTo>
                <a:lnTo>
                  <a:pt x="2290806" y="1842635"/>
                </a:lnTo>
                <a:lnTo>
                  <a:pt x="3003343" y="1868525"/>
                </a:lnTo>
                <a:lnTo>
                  <a:pt x="14065656" y="2073265"/>
                </a:lnTo>
                <a:lnTo>
                  <a:pt x="13908723" y="2083063"/>
                </a:lnTo>
                <a:lnTo>
                  <a:pt x="86991" y="1827251"/>
                </a:lnTo>
                <a:lnTo>
                  <a:pt x="62108" y="1788684"/>
                </a:lnTo>
                <a:lnTo>
                  <a:pt x="59891" y="1737834"/>
                </a:lnTo>
                <a:lnTo>
                  <a:pt x="58053" y="1712396"/>
                </a:lnTo>
                <a:lnTo>
                  <a:pt x="53537" y="1674206"/>
                </a:lnTo>
                <a:lnTo>
                  <a:pt x="45961" y="1597852"/>
                </a:lnTo>
                <a:lnTo>
                  <a:pt x="41444" y="1559662"/>
                </a:lnTo>
                <a:lnTo>
                  <a:pt x="41522" y="1546962"/>
                </a:lnTo>
                <a:lnTo>
                  <a:pt x="41298" y="1534255"/>
                </a:lnTo>
                <a:lnTo>
                  <a:pt x="41259" y="1496148"/>
                </a:lnTo>
                <a:lnTo>
                  <a:pt x="40719" y="1470734"/>
                </a:lnTo>
                <a:lnTo>
                  <a:pt x="40401" y="1419919"/>
                </a:lnTo>
                <a:lnTo>
                  <a:pt x="39851" y="1369100"/>
                </a:lnTo>
                <a:lnTo>
                  <a:pt x="39089" y="1318277"/>
                </a:lnTo>
                <a:lnTo>
                  <a:pt x="38365" y="1254753"/>
                </a:lnTo>
                <a:lnTo>
                  <a:pt x="37464" y="1191226"/>
                </a:lnTo>
                <a:lnTo>
                  <a:pt x="36404" y="1127695"/>
                </a:lnTo>
                <a:lnTo>
                  <a:pt x="35436" y="1051464"/>
                </a:lnTo>
                <a:lnTo>
                  <a:pt x="34343" y="975231"/>
                </a:lnTo>
                <a:lnTo>
                  <a:pt x="32909" y="911693"/>
                </a:lnTo>
                <a:lnTo>
                  <a:pt x="31621" y="835457"/>
                </a:lnTo>
                <a:lnTo>
                  <a:pt x="30263" y="759218"/>
                </a:lnTo>
                <a:lnTo>
                  <a:pt x="28850" y="682979"/>
                </a:lnTo>
                <a:lnTo>
                  <a:pt x="25467" y="555895"/>
                </a:lnTo>
                <a:lnTo>
                  <a:pt x="24002" y="479655"/>
                </a:lnTo>
                <a:lnTo>
                  <a:pt x="22084" y="428810"/>
                </a:lnTo>
                <a:lnTo>
                  <a:pt x="20437" y="365269"/>
                </a:lnTo>
                <a:lnTo>
                  <a:pt x="18608" y="314427"/>
                </a:lnTo>
                <a:lnTo>
                  <a:pt x="16615" y="276283"/>
                </a:lnTo>
                <a:lnTo>
                  <a:pt x="14711" y="238141"/>
                </a:lnTo>
                <a:lnTo>
                  <a:pt x="12679" y="212699"/>
                </a:lnTo>
                <a:lnTo>
                  <a:pt x="10771" y="187260"/>
                </a:lnTo>
                <a:lnTo>
                  <a:pt x="8770" y="174521"/>
                </a:lnTo>
                <a:lnTo>
                  <a:pt x="2388" y="123594"/>
                </a:lnTo>
                <a:lnTo>
                  <a:pt x="0" y="72741"/>
                </a:lnTo>
                <a:lnTo>
                  <a:pt x="183" y="34638"/>
                </a:lnTo>
                <a:lnTo>
                  <a:pt x="1196" y="9252"/>
                </a:lnTo>
                <a:lnTo>
                  <a:pt x="14621800" y="402"/>
                </a:lnTo>
                <a:close/>
              </a:path>
              <a:path w="15295244" h="2093595">
                <a:moveTo>
                  <a:pt x="6123665" y="1913573"/>
                </a:moveTo>
                <a:lnTo>
                  <a:pt x="14477199" y="2068180"/>
                </a:lnTo>
                <a:lnTo>
                  <a:pt x="14425951" y="2079934"/>
                </a:lnTo>
                <a:lnTo>
                  <a:pt x="5735685" y="1919095"/>
                </a:lnTo>
                <a:lnTo>
                  <a:pt x="6123665" y="1913573"/>
                </a:lnTo>
                <a:close/>
              </a:path>
              <a:path w="15295244" h="2093595">
                <a:moveTo>
                  <a:pt x="12450353" y="2017965"/>
                </a:moveTo>
                <a:lnTo>
                  <a:pt x="14883422" y="2062996"/>
                </a:lnTo>
                <a:lnTo>
                  <a:pt x="14832548" y="2074757"/>
                </a:lnTo>
                <a:lnTo>
                  <a:pt x="12399541" y="2029727"/>
                </a:lnTo>
                <a:lnTo>
                  <a:pt x="12450353" y="2017965"/>
                </a:lnTo>
                <a:close/>
              </a:path>
              <a:path w="15295244" h="2093595">
                <a:moveTo>
                  <a:pt x="11331511" y="1997258"/>
                </a:moveTo>
                <a:lnTo>
                  <a:pt x="11691695" y="2003924"/>
                </a:lnTo>
                <a:lnTo>
                  <a:pt x="11893769" y="2020366"/>
                </a:lnTo>
                <a:lnTo>
                  <a:pt x="9236364" y="1971183"/>
                </a:lnTo>
                <a:lnTo>
                  <a:pt x="11331511" y="1997258"/>
                </a:lnTo>
                <a:close/>
              </a:path>
              <a:path w="15295244" h="2093595">
                <a:moveTo>
                  <a:pt x="13058024" y="2016510"/>
                </a:moveTo>
                <a:lnTo>
                  <a:pt x="15127423" y="2054810"/>
                </a:lnTo>
                <a:lnTo>
                  <a:pt x="15079784" y="2066630"/>
                </a:lnTo>
                <a:lnTo>
                  <a:pt x="13006702" y="2028262"/>
                </a:lnTo>
                <a:lnTo>
                  <a:pt x="13058024" y="2016510"/>
                </a:lnTo>
                <a:close/>
              </a:path>
              <a:path w="15295244" h="2093595">
                <a:moveTo>
                  <a:pt x="13704980" y="2015781"/>
                </a:moveTo>
                <a:lnTo>
                  <a:pt x="15232928" y="2044061"/>
                </a:lnTo>
                <a:lnTo>
                  <a:pt x="15202531" y="2056200"/>
                </a:lnTo>
                <a:lnTo>
                  <a:pt x="13508155" y="2024841"/>
                </a:lnTo>
                <a:lnTo>
                  <a:pt x="13704980" y="2015781"/>
                </a:lnTo>
                <a:close/>
              </a:path>
              <a:path w="15295244" h="2093595">
                <a:moveTo>
                  <a:pt x="15286373" y="0"/>
                </a:moveTo>
                <a:lnTo>
                  <a:pt x="15288446" y="50847"/>
                </a:lnTo>
                <a:lnTo>
                  <a:pt x="15291095" y="114406"/>
                </a:lnTo>
                <a:lnTo>
                  <a:pt x="15293606" y="165262"/>
                </a:lnTo>
                <a:lnTo>
                  <a:pt x="15294624" y="216089"/>
                </a:lnTo>
                <a:lnTo>
                  <a:pt x="15293031" y="266868"/>
                </a:lnTo>
                <a:lnTo>
                  <a:pt x="15293571" y="279581"/>
                </a:lnTo>
                <a:lnTo>
                  <a:pt x="15293915" y="304991"/>
                </a:lnTo>
                <a:lnTo>
                  <a:pt x="15294683" y="355814"/>
                </a:lnTo>
                <a:lnTo>
                  <a:pt x="15294618" y="406622"/>
                </a:lnTo>
                <a:lnTo>
                  <a:pt x="15294789" y="444731"/>
                </a:lnTo>
                <a:lnTo>
                  <a:pt x="15294629" y="546346"/>
                </a:lnTo>
                <a:lnTo>
                  <a:pt x="15294279" y="609850"/>
                </a:lnTo>
                <a:lnTo>
                  <a:pt x="15293893" y="673354"/>
                </a:lnTo>
                <a:lnTo>
                  <a:pt x="15293462" y="736857"/>
                </a:lnTo>
                <a:lnTo>
                  <a:pt x="15292975" y="800359"/>
                </a:lnTo>
                <a:lnTo>
                  <a:pt x="15292425" y="863859"/>
                </a:lnTo>
                <a:lnTo>
                  <a:pt x="15290859" y="1003554"/>
                </a:lnTo>
                <a:lnTo>
                  <a:pt x="15290354" y="1041652"/>
                </a:lnTo>
                <a:lnTo>
                  <a:pt x="15282364" y="1473378"/>
                </a:lnTo>
                <a:lnTo>
                  <a:pt x="15280619" y="1536856"/>
                </a:lnTo>
                <a:lnTo>
                  <a:pt x="15278977" y="1587634"/>
                </a:lnTo>
                <a:lnTo>
                  <a:pt x="15277159" y="1638410"/>
                </a:lnTo>
                <a:lnTo>
                  <a:pt x="15275390" y="1676483"/>
                </a:lnTo>
                <a:lnTo>
                  <a:pt x="15273190" y="1727251"/>
                </a:lnTo>
                <a:lnTo>
                  <a:pt x="15271255" y="1752620"/>
                </a:lnTo>
                <a:lnTo>
                  <a:pt x="15268870" y="1790682"/>
                </a:lnTo>
                <a:lnTo>
                  <a:pt x="15266732" y="1803345"/>
                </a:lnTo>
                <a:lnTo>
                  <a:pt x="15264360" y="1816003"/>
                </a:lnTo>
                <a:lnTo>
                  <a:pt x="15262190" y="1841367"/>
                </a:lnTo>
                <a:lnTo>
                  <a:pt x="15261234" y="1866754"/>
                </a:lnTo>
                <a:lnTo>
                  <a:pt x="15259299" y="1879420"/>
                </a:lnTo>
                <a:lnTo>
                  <a:pt x="15255072" y="1917449"/>
                </a:lnTo>
                <a:lnTo>
                  <a:pt x="15250352" y="1942766"/>
                </a:lnTo>
                <a:lnTo>
                  <a:pt x="15245396" y="1980780"/>
                </a:lnTo>
                <a:lnTo>
                  <a:pt x="15240935" y="2031507"/>
                </a:lnTo>
                <a:lnTo>
                  <a:pt x="15236814" y="2044132"/>
                </a:lnTo>
                <a:lnTo>
                  <a:pt x="14063219" y="2022412"/>
                </a:lnTo>
                <a:lnTo>
                  <a:pt x="14219140" y="2012595"/>
                </a:lnTo>
                <a:lnTo>
                  <a:pt x="14630646" y="2020211"/>
                </a:lnTo>
                <a:lnTo>
                  <a:pt x="14681790" y="2008456"/>
                </a:lnTo>
                <a:lnTo>
                  <a:pt x="15033579" y="2014967"/>
                </a:lnTo>
                <a:lnTo>
                  <a:pt x="15083313" y="2003185"/>
                </a:lnTo>
                <a:lnTo>
                  <a:pt x="15170971" y="2004807"/>
                </a:lnTo>
                <a:lnTo>
                  <a:pt x="15179517" y="1979561"/>
                </a:lnTo>
                <a:lnTo>
                  <a:pt x="15183820" y="1966939"/>
                </a:lnTo>
                <a:lnTo>
                  <a:pt x="15186597" y="1941586"/>
                </a:lnTo>
                <a:lnTo>
                  <a:pt x="15190695" y="1890853"/>
                </a:lnTo>
                <a:lnTo>
                  <a:pt x="15193237" y="1878198"/>
                </a:lnTo>
                <a:lnTo>
                  <a:pt x="15197464" y="1840169"/>
                </a:lnTo>
                <a:lnTo>
                  <a:pt x="15207374" y="1764140"/>
                </a:lnTo>
                <a:lnTo>
                  <a:pt x="15211601" y="1726111"/>
                </a:lnTo>
                <a:lnTo>
                  <a:pt x="15213422" y="1713443"/>
                </a:lnTo>
                <a:lnTo>
                  <a:pt x="15214969" y="1700769"/>
                </a:lnTo>
                <a:lnTo>
                  <a:pt x="15216726" y="1662695"/>
                </a:lnTo>
                <a:lnTo>
                  <a:pt x="15218003" y="1637315"/>
                </a:lnTo>
                <a:lnTo>
                  <a:pt x="15219520" y="1586534"/>
                </a:lnTo>
                <a:lnTo>
                  <a:pt x="15220819" y="1535749"/>
                </a:lnTo>
                <a:lnTo>
                  <a:pt x="15223836" y="1370677"/>
                </a:lnTo>
                <a:lnTo>
                  <a:pt x="15224839" y="1294482"/>
                </a:lnTo>
                <a:lnTo>
                  <a:pt x="15225738" y="1218286"/>
                </a:lnTo>
                <a:lnTo>
                  <a:pt x="15226505" y="1142087"/>
                </a:lnTo>
                <a:lnTo>
                  <a:pt x="15227156" y="1065886"/>
                </a:lnTo>
                <a:lnTo>
                  <a:pt x="15227468" y="1002381"/>
                </a:lnTo>
                <a:lnTo>
                  <a:pt x="15227926" y="926177"/>
                </a:lnTo>
                <a:lnTo>
                  <a:pt x="15228310" y="849971"/>
                </a:lnTo>
                <a:lnTo>
                  <a:pt x="15228398" y="786461"/>
                </a:lnTo>
                <a:lnTo>
                  <a:pt x="15228675" y="710253"/>
                </a:lnTo>
                <a:lnTo>
                  <a:pt x="15228677" y="583232"/>
                </a:lnTo>
                <a:lnTo>
                  <a:pt x="15228195" y="481605"/>
                </a:lnTo>
                <a:lnTo>
                  <a:pt x="15227749" y="443491"/>
                </a:lnTo>
                <a:lnTo>
                  <a:pt x="15227343" y="405377"/>
                </a:lnTo>
                <a:lnTo>
                  <a:pt x="15226989" y="367263"/>
                </a:lnTo>
                <a:lnTo>
                  <a:pt x="15226233" y="354547"/>
                </a:lnTo>
                <a:lnTo>
                  <a:pt x="15225559" y="341833"/>
                </a:lnTo>
                <a:lnTo>
                  <a:pt x="15226204" y="303738"/>
                </a:lnTo>
                <a:lnTo>
                  <a:pt x="15226719" y="252939"/>
                </a:lnTo>
                <a:lnTo>
                  <a:pt x="15226270" y="214824"/>
                </a:lnTo>
                <a:lnTo>
                  <a:pt x="15224728" y="176689"/>
                </a:lnTo>
                <a:lnTo>
                  <a:pt x="15224219" y="138573"/>
                </a:lnTo>
                <a:lnTo>
                  <a:pt x="15220051" y="74985"/>
                </a:lnTo>
                <a:lnTo>
                  <a:pt x="15219306" y="49567"/>
                </a:lnTo>
                <a:lnTo>
                  <a:pt x="15220072" y="11477"/>
                </a:lnTo>
                <a:lnTo>
                  <a:pt x="15220203" y="11477"/>
                </a:lnTo>
                <a:lnTo>
                  <a:pt x="14621800" y="402"/>
                </a:lnTo>
                <a:lnTo>
                  <a:pt x="15286373" y="0"/>
                </a:lnTo>
                <a:close/>
              </a:path>
              <a:path w="15295244" h="2093595">
                <a:moveTo>
                  <a:pt x="15220072" y="11475"/>
                </a:moveTo>
                <a:lnTo>
                  <a:pt x="15220203" y="11477"/>
                </a:lnTo>
                <a:lnTo>
                  <a:pt x="15220072" y="11477"/>
                </a:lnTo>
                <a:close/>
              </a:path>
            </a:pathLst>
          </a:custGeom>
          <a:solidFill>
            <a:srgbClr val="373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704130" y="2"/>
            <a:ext cx="15130780" cy="2355215"/>
          </a:xfrm>
          <a:custGeom>
            <a:avLst/>
            <a:gdLst/>
            <a:ahLst/>
            <a:cxnLst/>
            <a:rect l="l" t="t" r="r" b="b"/>
            <a:pathLst>
              <a:path w="15130780" h="2355215">
                <a:moveTo>
                  <a:pt x="15130206" y="2200574"/>
                </a:moveTo>
                <a:lnTo>
                  <a:pt x="18846" y="2354833"/>
                </a:lnTo>
                <a:lnTo>
                  <a:pt x="0" y="751412"/>
                </a:lnTo>
                <a:lnTo>
                  <a:pt x="38266" y="0"/>
                </a:lnTo>
                <a:lnTo>
                  <a:pt x="15053760" y="0"/>
                </a:lnTo>
                <a:lnTo>
                  <a:pt x="15130206" y="22005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70027" y="0"/>
            <a:ext cx="15203809" cy="2601144"/>
          </a:xfrm>
          <a:prstGeom prst="rect">
            <a:avLst/>
          </a:prstGeom>
        </p:spPr>
      </p:pic>
      <p:sp>
        <p:nvSpPr>
          <p:cNvPr id="29" name="bg object 29"/>
          <p:cNvSpPr/>
          <p:nvPr/>
        </p:nvSpPr>
        <p:spPr>
          <a:xfrm>
            <a:off x="4313745" y="2720602"/>
            <a:ext cx="9936480" cy="5813425"/>
          </a:xfrm>
          <a:custGeom>
            <a:avLst/>
            <a:gdLst/>
            <a:ahLst/>
            <a:cxnLst/>
            <a:rect l="l" t="t" r="r" b="b"/>
            <a:pathLst>
              <a:path w="9936480" h="5813425">
                <a:moveTo>
                  <a:pt x="8803841" y="5488218"/>
                </a:moveTo>
                <a:lnTo>
                  <a:pt x="224546" y="5813273"/>
                </a:lnTo>
                <a:lnTo>
                  <a:pt x="217100" y="5812062"/>
                </a:lnTo>
                <a:lnTo>
                  <a:pt x="210910" y="5808223"/>
                </a:lnTo>
                <a:lnTo>
                  <a:pt x="206610" y="5802339"/>
                </a:lnTo>
                <a:lnTo>
                  <a:pt x="204838" y="5795000"/>
                </a:lnTo>
                <a:lnTo>
                  <a:pt x="0" y="388638"/>
                </a:lnTo>
                <a:lnTo>
                  <a:pt x="1212" y="381193"/>
                </a:lnTo>
                <a:lnTo>
                  <a:pt x="5054" y="375000"/>
                </a:lnTo>
                <a:lnTo>
                  <a:pt x="10936" y="370699"/>
                </a:lnTo>
                <a:lnTo>
                  <a:pt x="18269" y="368925"/>
                </a:lnTo>
                <a:lnTo>
                  <a:pt x="9755451" y="0"/>
                </a:lnTo>
                <a:lnTo>
                  <a:pt x="9762897" y="1213"/>
                </a:lnTo>
                <a:lnTo>
                  <a:pt x="9769088" y="5057"/>
                </a:lnTo>
                <a:lnTo>
                  <a:pt x="9773387" y="10941"/>
                </a:lnTo>
                <a:lnTo>
                  <a:pt x="9775160" y="18274"/>
                </a:lnTo>
                <a:lnTo>
                  <a:pt x="9936032" y="4264226"/>
                </a:lnTo>
                <a:lnTo>
                  <a:pt x="9935837" y="4264575"/>
                </a:lnTo>
                <a:lnTo>
                  <a:pt x="9935785" y="4266727"/>
                </a:lnTo>
                <a:lnTo>
                  <a:pt x="9935507" y="4268412"/>
                </a:lnTo>
                <a:lnTo>
                  <a:pt x="9934813" y="4270664"/>
                </a:lnTo>
                <a:lnTo>
                  <a:pt x="9934665" y="4271297"/>
                </a:lnTo>
                <a:lnTo>
                  <a:pt x="8812833" y="5484110"/>
                </a:lnTo>
                <a:lnTo>
                  <a:pt x="8806291" y="5487611"/>
                </a:lnTo>
                <a:lnTo>
                  <a:pt x="8803841" y="5488218"/>
                </a:lnTo>
                <a:close/>
              </a:path>
            </a:pathLst>
          </a:custGeom>
          <a:solidFill>
            <a:srgbClr val="1C1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52443" y="2759315"/>
            <a:ext cx="9859010" cy="5735955"/>
          </a:xfrm>
          <a:custGeom>
            <a:avLst/>
            <a:gdLst/>
            <a:ahLst/>
            <a:cxnLst/>
            <a:rect l="l" t="t" r="r" b="b"/>
            <a:pathLst>
              <a:path w="9859010" h="5735955">
                <a:moveTo>
                  <a:pt x="8742246" y="5412325"/>
                </a:moveTo>
                <a:lnTo>
                  <a:pt x="203398" y="5735848"/>
                </a:lnTo>
                <a:lnTo>
                  <a:pt x="28750" y="1126304"/>
                </a:lnTo>
                <a:lnTo>
                  <a:pt x="9727954" y="758818"/>
                </a:lnTo>
                <a:lnTo>
                  <a:pt x="9858621" y="4207556"/>
                </a:lnTo>
                <a:lnTo>
                  <a:pt x="8717254" y="4250801"/>
                </a:lnTo>
                <a:lnTo>
                  <a:pt x="8709914" y="4252572"/>
                </a:lnTo>
                <a:lnTo>
                  <a:pt x="8704033" y="4256869"/>
                </a:lnTo>
                <a:lnTo>
                  <a:pt x="8700195" y="4263060"/>
                </a:lnTo>
                <a:lnTo>
                  <a:pt x="8698985" y="4270517"/>
                </a:lnTo>
                <a:lnTo>
                  <a:pt x="8742246" y="5412325"/>
                </a:lnTo>
                <a:close/>
              </a:path>
              <a:path w="9859010" h="5735955">
                <a:moveTo>
                  <a:pt x="8779189" y="5384045"/>
                </a:moveTo>
                <a:lnTo>
                  <a:pt x="8737665" y="4288094"/>
                </a:lnTo>
                <a:lnTo>
                  <a:pt x="9833192" y="4246587"/>
                </a:lnTo>
                <a:lnTo>
                  <a:pt x="8779189" y="5384045"/>
                </a:lnTo>
                <a:close/>
              </a:path>
              <a:path w="9859010" h="5735955">
                <a:moveTo>
                  <a:pt x="9726515" y="720825"/>
                </a:moveTo>
                <a:lnTo>
                  <a:pt x="27310" y="1088311"/>
                </a:lnTo>
                <a:lnTo>
                  <a:pt x="0" y="367486"/>
                </a:lnTo>
                <a:lnTo>
                  <a:pt x="9699204" y="0"/>
                </a:lnTo>
                <a:lnTo>
                  <a:pt x="9726515" y="720825"/>
                </a:lnTo>
                <a:close/>
              </a:path>
            </a:pathLst>
          </a:custGeom>
          <a:solidFill>
            <a:srgbClr val="FBFBC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1" name="bg object 3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13745" y="1560780"/>
            <a:ext cx="10073866" cy="697309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364" y="2711789"/>
            <a:ext cx="6640195" cy="1092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0" b="0" i="0">
                <a:solidFill>
                  <a:srgbClr val="1C1C1B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hotos.app.goo.gl/MF7mFy5q1pCYWxZG7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654224" y="1414251"/>
            <a:ext cx="15311119" cy="8482330"/>
            <a:chOff x="1611893" y="1240389"/>
            <a:chExt cx="15311119" cy="8482330"/>
          </a:xfrm>
        </p:grpSpPr>
        <p:sp>
          <p:nvSpPr>
            <p:cNvPr id="4" name="object 4"/>
            <p:cNvSpPr/>
            <p:nvPr/>
          </p:nvSpPr>
          <p:spPr>
            <a:xfrm>
              <a:off x="1793837" y="1640006"/>
              <a:ext cx="15090140" cy="8075295"/>
            </a:xfrm>
            <a:custGeom>
              <a:avLst/>
              <a:gdLst/>
              <a:ahLst/>
              <a:cxnLst/>
              <a:rect l="l" t="t" r="r" b="b"/>
              <a:pathLst>
                <a:path w="15090140" h="8075295">
                  <a:moveTo>
                    <a:pt x="15089743" y="7821301"/>
                  </a:moveTo>
                  <a:lnTo>
                    <a:pt x="93356" y="8074886"/>
                  </a:lnTo>
                  <a:lnTo>
                    <a:pt x="0" y="3019166"/>
                  </a:lnTo>
                  <a:lnTo>
                    <a:pt x="4545" y="317587"/>
                  </a:lnTo>
                  <a:lnTo>
                    <a:pt x="7420781" y="122312"/>
                  </a:lnTo>
                  <a:lnTo>
                    <a:pt x="14887000" y="0"/>
                  </a:lnTo>
                  <a:lnTo>
                    <a:pt x="15089743" y="782130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734554" y="1606885"/>
              <a:ext cx="15188565" cy="8115300"/>
            </a:xfrm>
            <a:custGeom>
              <a:avLst/>
              <a:gdLst/>
              <a:ahLst/>
              <a:cxnLst/>
              <a:rect l="l" t="t" r="r" b="b"/>
              <a:pathLst>
                <a:path w="15188565" h="8115300">
                  <a:moveTo>
                    <a:pt x="12839076" y="18627"/>
                  </a:moveTo>
                  <a:lnTo>
                    <a:pt x="9346244" y="83124"/>
                  </a:lnTo>
                  <a:lnTo>
                    <a:pt x="9445256" y="68593"/>
                  </a:lnTo>
                  <a:lnTo>
                    <a:pt x="12687472" y="8724"/>
                  </a:lnTo>
                  <a:lnTo>
                    <a:pt x="12839076" y="18627"/>
                  </a:lnTo>
                  <a:close/>
                </a:path>
                <a:path w="15188565" h="8115300">
                  <a:moveTo>
                    <a:pt x="13899654" y="11745"/>
                  </a:moveTo>
                  <a:lnTo>
                    <a:pt x="3318289" y="207135"/>
                  </a:lnTo>
                  <a:lnTo>
                    <a:pt x="5128104" y="161014"/>
                  </a:lnTo>
                  <a:lnTo>
                    <a:pt x="13847850" y="0"/>
                  </a:lnTo>
                  <a:lnTo>
                    <a:pt x="13899654" y="11745"/>
                  </a:lnTo>
                  <a:close/>
                </a:path>
                <a:path w="15188565" h="8115300">
                  <a:moveTo>
                    <a:pt x="14312444" y="16825"/>
                  </a:moveTo>
                  <a:lnTo>
                    <a:pt x="2072133" y="242848"/>
                  </a:lnTo>
                  <a:lnTo>
                    <a:pt x="2121289" y="229239"/>
                  </a:lnTo>
                  <a:lnTo>
                    <a:pt x="14260640" y="5079"/>
                  </a:lnTo>
                  <a:lnTo>
                    <a:pt x="14312444" y="16825"/>
                  </a:lnTo>
                  <a:close/>
                </a:path>
                <a:path w="15188565" h="8115300">
                  <a:moveTo>
                    <a:pt x="14864218" y="19338"/>
                  </a:moveTo>
                  <a:lnTo>
                    <a:pt x="1575521" y="264721"/>
                  </a:lnTo>
                  <a:lnTo>
                    <a:pt x="1726984" y="249222"/>
                  </a:lnTo>
                  <a:lnTo>
                    <a:pt x="14820576" y="7442"/>
                  </a:lnTo>
                  <a:lnTo>
                    <a:pt x="14864218" y="19338"/>
                  </a:lnTo>
                  <a:close/>
                </a:path>
                <a:path w="15188565" h="8115300">
                  <a:moveTo>
                    <a:pt x="15188337" y="7875993"/>
                  </a:moveTo>
                  <a:lnTo>
                    <a:pt x="14661464" y="7885722"/>
                  </a:lnTo>
                  <a:lnTo>
                    <a:pt x="14610384" y="7873963"/>
                  </a:lnTo>
                  <a:lnTo>
                    <a:pt x="12322035" y="7916218"/>
                  </a:lnTo>
                  <a:lnTo>
                    <a:pt x="12271669" y="7904446"/>
                  </a:lnTo>
                  <a:lnTo>
                    <a:pt x="11318487" y="7922047"/>
                  </a:lnTo>
                  <a:lnTo>
                    <a:pt x="10687042" y="7921005"/>
                  </a:lnTo>
                  <a:lnTo>
                    <a:pt x="168324" y="8115239"/>
                  </a:lnTo>
                  <a:lnTo>
                    <a:pt x="150053" y="8102874"/>
                  </a:lnTo>
                  <a:lnTo>
                    <a:pt x="15121293" y="7826422"/>
                  </a:lnTo>
                  <a:lnTo>
                    <a:pt x="15123444" y="7788276"/>
                  </a:lnTo>
                  <a:lnTo>
                    <a:pt x="15125465" y="7762834"/>
                  </a:lnTo>
                  <a:lnTo>
                    <a:pt x="15126523" y="7724708"/>
                  </a:lnTo>
                  <a:lnTo>
                    <a:pt x="15126722" y="7699300"/>
                  </a:lnTo>
                  <a:lnTo>
                    <a:pt x="15120669" y="7496178"/>
                  </a:lnTo>
                  <a:lnTo>
                    <a:pt x="15117701" y="7394615"/>
                  </a:lnTo>
                  <a:lnTo>
                    <a:pt x="15114450" y="7280356"/>
                  </a:lnTo>
                  <a:lnTo>
                    <a:pt x="15111999" y="7191486"/>
                  </a:lnTo>
                  <a:lnTo>
                    <a:pt x="15110873" y="7153400"/>
                  </a:lnTo>
                  <a:lnTo>
                    <a:pt x="15107938" y="7039135"/>
                  </a:lnTo>
                  <a:lnTo>
                    <a:pt x="15105782" y="6950259"/>
                  </a:lnTo>
                  <a:lnTo>
                    <a:pt x="15104612" y="6899472"/>
                  </a:lnTo>
                  <a:lnTo>
                    <a:pt x="15103488" y="6848684"/>
                  </a:lnTo>
                  <a:lnTo>
                    <a:pt x="15102682" y="6810593"/>
                  </a:lnTo>
                  <a:lnTo>
                    <a:pt x="15100256" y="6683616"/>
                  </a:lnTo>
                  <a:lnTo>
                    <a:pt x="15099748" y="6645519"/>
                  </a:lnTo>
                  <a:lnTo>
                    <a:pt x="15099488" y="6594715"/>
                  </a:lnTo>
                  <a:lnTo>
                    <a:pt x="15099248" y="6531209"/>
                  </a:lnTo>
                  <a:lnTo>
                    <a:pt x="15099339" y="6480398"/>
                  </a:lnTo>
                  <a:lnTo>
                    <a:pt x="15099367" y="6429589"/>
                  </a:lnTo>
                  <a:lnTo>
                    <a:pt x="15099170" y="6378784"/>
                  </a:lnTo>
                  <a:lnTo>
                    <a:pt x="15098589" y="6327986"/>
                  </a:lnTo>
                  <a:lnTo>
                    <a:pt x="15097465" y="6277198"/>
                  </a:lnTo>
                  <a:lnTo>
                    <a:pt x="15095636" y="6226423"/>
                  </a:lnTo>
                  <a:lnTo>
                    <a:pt x="15094560" y="6175635"/>
                  </a:lnTo>
                  <a:lnTo>
                    <a:pt x="15093228" y="6124850"/>
                  </a:lnTo>
                  <a:lnTo>
                    <a:pt x="15091671" y="6074071"/>
                  </a:lnTo>
                  <a:lnTo>
                    <a:pt x="15089923" y="6023294"/>
                  </a:lnTo>
                  <a:lnTo>
                    <a:pt x="15088249" y="5985219"/>
                  </a:lnTo>
                  <a:lnTo>
                    <a:pt x="15086213" y="5934448"/>
                  </a:lnTo>
                  <a:lnTo>
                    <a:pt x="15084081" y="5883678"/>
                  </a:lnTo>
                  <a:lnTo>
                    <a:pt x="15081885" y="5832910"/>
                  </a:lnTo>
                  <a:lnTo>
                    <a:pt x="15079657" y="5782143"/>
                  </a:lnTo>
                  <a:lnTo>
                    <a:pt x="15079185" y="5782151"/>
                  </a:lnTo>
                  <a:lnTo>
                    <a:pt x="15077738" y="5756774"/>
                  </a:lnTo>
                  <a:lnTo>
                    <a:pt x="15076764" y="5731387"/>
                  </a:lnTo>
                  <a:lnTo>
                    <a:pt x="15076014" y="5718699"/>
                  </a:lnTo>
                  <a:lnTo>
                    <a:pt x="15075019" y="5693313"/>
                  </a:lnTo>
                  <a:lnTo>
                    <a:pt x="15074250" y="5680625"/>
                  </a:lnTo>
                  <a:lnTo>
                    <a:pt x="15073236" y="5655240"/>
                  </a:lnTo>
                  <a:lnTo>
                    <a:pt x="15071979" y="5617156"/>
                  </a:lnTo>
                  <a:lnTo>
                    <a:pt x="15069908" y="5566386"/>
                  </a:lnTo>
                  <a:lnTo>
                    <a:pt x="15066038" y="5452138"/>
                  </a:lnTo>
                  <a:lnTo>
                    <a:pt x="15063422" y="5375973"/>
                  </a:lnTo>
                  <a:lnTo>
                    <a:pt x="15057647" y="5198250"/>
                  </a:lnTo>
                  <a:lnTo>
                    <a:pt x="15054492" y="5096690"/>
                  </a:lnTo>
                  <a:lnTo>
                    <a:pt x="15051086" y="4982434"/>
                  </a:lnTo>
                  <a:lnTo>
                    <a:pt x="15046065" y="4817398"/>
                  </a:lnTo>
                  <a:lnTo>
                    <a:pt x="15040785" y="4639666"/>
                  </a:lnTo>
                  <a:lnTo>
                    <a:pt x="15035253" y="4449235"/>
                  </a:lnTo>
                  <a:lnTo>
                    <a:pt x="15027632" y="4182631"/>
                  </a:lnTo>
                  <a:lnTo>
                    <a:pt x="15019783" y="3903328"/>
                  </a:lnTo>
                  <a:lnTo>
                    <a:pt x="15009895" y="3547850"/>
                  </a:lnTo>
                  <a:lnTo>
                    <a:pt x="14997817" y="3103497"/>
                  </a:lnTo>
                  <a:lnTo>
                    <a:pt x="14984402" y="2608360"/>
                  </a:lnTo>
                  <a:lnTo>
                    <a:pt x="14969903" y="2062435"/>
                  </a:lnTo>
                  <a:lnTo>
                    <a:pt x="14955640" y="1516505"/>
                  </a:lnTo>
                  <a:lnTo>
                    <a:pt x="14943275" y="1034052"/>
                  </a:lnTo>
                  <a:lnTo>
                    <a:pt x="14938799" y="856304"/>
                  </a:lnTo>
                  <a:lnTo>
                    <a:pt x="14936678" y="767428"/>
                  </a:lnTo>
                  <a:lnTo>
                    <a:pt x="14935576" y="716640"/>
                  </a:lnTo>
                  <a:lnTo>
                    <a:pt x="14901939" y="158366"/>
                  </a:lnTo>
                  <a:lnTo>
                    <a:pt x="14896728" y="120355"/>
                  </a:lnTo>
                  <a:lnTo>
                    <a:pt x="14882427" y="107917"/>
                  </a:lnTo>
                  <a:lnTo>
                    <a:pt x="14849009" y="95832"/>
                  </a:lnTo>
                  <a:lnTo>
                    <a:pt x="14740393" y="97838"/>
                  </a:lnTo>
                  <a:lnTo>
                    <a:pt x="14717876" y="85551"/>
                  </a:lnTo>
                  <a:lnTo>
                    <a:pt x="14595592" y="87809"/>
                  </a:lnTo>
                  <a:lnTo>
                    <a:pt x="14397910" y="78758"/>
                  </a:lnTo>
                  <a:lnTo>
                    <a:pt x="14149658" y="83342"/>
                  </a:lnTo>
                  <a:lnTo>
                    <a:pt x="14099821" y="71560"/>
                  </a:lnTo>
                  <a:lnTo>
                    <a:pt x="13549451" y="81723"/>
                  </a:lnTo>
                  <a:lnTo>
                    <a:pt x="13446946" y="70913"/>
                  </a:lnTo>
                  <a:lnTo>
                    <a:pt x="12677585" y="85120"/>
                  </a:lnTo>
                  <a:lnTo>
                    <a:pt x="12061862" y="83787"/>
                  </a:lnTo>
                  <a:lnTo>
                    <a:pt x="1165954" y="284986"/>
                  </a:lnTo>
                  <a:lnTo>
                    <a:pt x="1319925" y="269440"/>
                  </a:lnTo>
                  <a:lnTo>
                    <a:pt x="14922728" y="18258"/>
                  </a:lnTo>
                  <a:lnTo>
                    <a:pt x="14946234" y="30526"/>
                  </a:lnTo>
                  <a:lnTo>
                    <a:pt x="14949011" y="55879"/>
                  </a:lnTo>
                  <a:lnTo>
                    <a:pt x="14953107" y="106612"/>
                  </a:lnTo>
                  <a:lnTo>
                    <a:pt x="14955884" y="131965"/>
                  </a:lnTo>
                  <a:lnTo>
                    <a:pt x="14959280" y="182711"/>
                  </a:lnTo>
                  <a:lnTo>
                    <a:pt x="14962451" y="233461"/>
                  </a:lnTo>
                  <a:lnTo>
                    <a:pt x="14965463" y="284214"/>
                  </a:lnTo>
                  <a:lnTo>
                    <a:pt x="14974179" y="436479"/>
                  </a:lnTo>
                  <a:lnTo>
                    <a:pt x="14977425" y="499930"/>
                  </a:lnTo>
                  <a:lnTo>
                    <a:pt x="14980597" y="550680"/>
                  </a:lnTo>
                  <a:lnTo>
                    <a:pt x="14983993" y="601426"/>
                  </a:lnTo>
                  <a:lnTo>
                    <a:pt x="14984507" y="626821"/>
                  </a:lnTo>
                  <a:lnTo>
                    <a:pt x="14985678" y="677608"/>
                  </a:lnTo>
                  <a:lnTo>
                    <a:pt x="14995459" y="1058492"/>
                  </a:lnTo>
                  <a:lnTo>
                    <a:pt x="15005962" y="1452065"/>
                  </a:lnTo>
                  <a:lnTo>
                    <a:pt x="15017290" y="1871028"/>
                  </a:lnTo>
                  <a:lnTo>
                    <a:pt x="15030144" y="2340770"/>
                  </a:lnTo>
                  <a:lnTo>
                    <a:pt x="15041843" y="2759726"/>
                  </a:lnTo>
                  <a:lnTo>
                    <a:pt x="15052155" y="3127898"/>
                  </a:lnTo>
                  <a:lnTo>
                    <a:pt x="15062380" y="3483370"/>
                  </a:lnTo>
                  <a:lnTo>
                    <a:pt x="15070543" y="3762667"/>
                  </a:lnTo>
                  <a:lnTo>
                    <a:pt x="15078752" y="4041963"/>
                  </a:lnTo>
                  <a:lnTo>
                    <a:pt x="15090868" y="4448208"/>
                  </a:lnTo>
                  <a:lnTo>
                    <a:pt x="15096454" y="4625936"/>
                  </a:lnTo>
                  <a:lnTo>
                    <a:pt x="15100327" y="4752886"/>
                  </a:lnTo>
                  <a:lnTo>
                    <a:pt x="15103957" y="4867138"/>
                  </a:lnTo>
                  <a:lnTo>
                    <a:pt x="15110709" y="5070248"/>
                  </a:lnTo>
                  <a:lnTo>
                    <a:pt x="15114060" y="5171803"/>
                  </a:lnTo>
                  <a:lnTo>
                    <a:pt x="15120232" y="5349520"/>
                  </a:lnTo>
                  <a:lnTo>
                    <a:pt x="15123046" y="5425681"/>
                  </a:lnTo>
                  <a:lnTo>
                    <a:pt x="15124209" y="5451064"/>
                  </a:lnTo>
                  <a:lnTo>
                    <a:pt x="15125599" y="5489145"/>
                  </a:lnTo>
                  <a:lnTo>
                    <a:pt x="15126746" y="5514528"/>
                  </a:lnTo>
                  <a:lnTo>
                    <a:pt x="15128120" y="5552609"/>
                  </a:lnTo>
                  <a:lnTo>
                    <a:pt x="15131487" y="5628760"/>
                  </a:lnTo>
                  <a:lnTo>
                    <a:pt x="15132356" y="5641446"/>
                  </a:lnTo>
                  <a:lnTo>
                    <a:pt x="15133450" y="5666830"/>
                  </a:lnTo>
                  <a:lnTo>
                    <a:pt x="15135967" y="5704890"/>
                  </a:lnTo>
                  <a:lnTo>
                    <a:pt x="15140057" y="5755623"/>
                  </a:lnTo>
                  <a:lnTo>
                    <a:pt x="15143169" y="5806374"/>
                  </a:lnTo>
                  <a:lnTo>
                    <a:pt x="15145913" y="5857132"/>
                  </a:lnTo>
                  <a:lnTo>
                    <a:pt x="15148318" y="5907896"/>
                  </a:lnTo>
                  <a:lnTo>
                    <a:pt x="15150644" y="5971364"/>
                  </a:lnTo>
                  <a:lnTo>
                    <a:pt x="15152451" y="6022140"/>
                  </a:lnTo>
                  <a:lnTo>
                    <a:pt x="15154002" y="6072920"/>
                  </a:lnTo>
                  <a:lnTo>
                    <a:pt x="15155323" y="6123704"/>
                  </a:lnTo>
                  <a:lnTo>
                    <a:pt x="15156443" y="6174492"/>
                  </a:lnTo>
                  <a:lnTo>
                    <a:pt x="15157590" y="6237981"/>
                  </a:lnTo>
                  <a:lnTo>
                    <a:pt x="15158190" y="6276077"/>
                  </a:lnTo>
                  <a:lnTo>
                    <a:pt x="15158872" y="6326873"/>
                  </a:lnTo>
                  <a:lnTo>
                    <a:pt x="15159463" y="6377671"/>
                  </a:lnTo>
                  <a:lnTo>
                    <a:pt x="15159991" y="6428470"/>
                  </a:lnTo>
                  <a:lnTo>
                    <a:pt x="15161475" y="6580868"/>
                  </a:lnTo>
                  <a:lnTo>
                    <a:pt x="15162028" y="6631667"/>
                  </a:lnTo>
                  <a:lnTo>
                    <a:pt x="15162657" y="6682464"/>
                  </a:lnTo>
                  <a:lnTo>
                    <a:pt x="15163605" y="6745957"/>
                  </a:lnTo>
                  <a:lnTo>
                    <a:pt x="15166544" y="6898329"/>
                  </a:lnTo>
                  <a:lnTo>
                    <a:pt x="15167372" y="6936420"/>
                  </a:lnTo>
                  <a:lnTo>
                    <a:pt x="15169148" y="7012600"/>
                  </a:lnTo>
                  <a:lnTo>
                    <a:pt x="15171032" y="7088778"/>
                  </a:lnTo>
                  <a:lnTo>
                    <a:pt x="15173718" y="7190346"/>
                  </a:lnTo>
                  <a:lnTo>
                    <a:pt x="15175123" y="7241129"/>
                  </a:lnTo>
                  <a:lnTo>
                    <a:pt x="15176564" y="7291911"/>
                  </a:lnTo>
                  <a:lnTo>
                    <a:pt x="15179193" y="7380777"/>
                  </a:lnTo>
                  <a:lnTo>
                    <a:pt x="15188337" y="7875993"/>
                  </a:lnTo>
                  <a:close/>
                </a:path>
                <a:path w="15188565" h="8115300">
                  <a:moveTo>
                    <a:pt x="8962075" y="153729"/>
                  </a:moveTo>
                  <a:lnTo>
                    <a:pt x="761421" y="305158"/>
                  </a:lnTo>
                  <a:lnTo>
                    <a:pt x="811389" y="291533"/>
                  </a:lnTo>
                  <a:lnTo>
                    <a:pt x="9354234" y="133785"/>
                  </a:lnTo>
                  <a:lnTo>
                    <a:pt x="8962075" y="153729"/>
                  </a:lnTo>
                  <a:close/>
                </a:path>
                <a:path w="15188565" h="8115300">
                  <a:moveTo>
                    <a:pt x="2774750" y="280683"/>
                  </a:moveTo>
                  <a:lnTo>
                    <a:pt x="362124" y="325233"/>
                  </a:lnTo>
                  <a:lnTo>
                    <a:pt x="411724" y="311615"/>
                  </a:lnTo>
                  <a:lnTo>
                    <a:pt x="2825947" y="267035"/>
                  </a:lnTo>
                  <a:lnTo>
                    <a:pt x="2774750" y="280683"/>
                  </a:lnTo>
                  <a:close/>
                </a:path>
                <a:path w="15188565" h="8115300">
                  <a:moveTo>
                    <a:pt x="3860185" y="260640"/>
                  </a:moveTo>
                  <a:lnTo>
                    <a:pt x="3494797" y="267387"/>
                  </a:lnTo>
                  <a:lnTo>
                    <a:pt x="3288835" y="258488"/>
                  </a:lnTo>
                  <a:lnTo>
                    <a:pt x="5905420" y="210171"/>
                  </a:lnTo>
                  <a:lnTo>
                    <a:pt x="3860185" y="260640"/>
                  </a:lnTo>
                  <a:close/>
                </a:path>
                <a:path w="15188565" h="8115300">
                  <a:moveTo>
                    <a:pt x="2155616" y="304818"/>
                  </a:moveTo>
                  <a:lnTo>
                    <a:pt x="121812" y="342373"/>
                  </a:lnTo>
                  <a:lnTo>
                    <a:pt x="168503" y="328808"/>
                  </a:lnTo>
                  <a:lnTo>
                    <a:pt x="2208999" y="291130"/>
                  </a:lnTo>
                  <a:lnTo>
                    <a:pt x="2155616" y="304818"/>
                  </a:lnTo>
                  <a:close/>
                </a:path>
                <a:path w="15188565" h="8115300">
                  <a:moveTo>
                    <a:pt x="1529191" y="329087"/>
                  </a:moveTo>
                  <a:lnTo>
                    <a:pt x="17288" y="357005"/>
                  </a:lnTo>
                  <a:lnTo>
                    <a:pt x="47171" y="343751"/>
                  </a:lnTo>
                  <a:lnTo>
                    <a:pt x="1683657" y="313533"/>
                  </a:lnTo>
                  <a:lnTo>
                    <a:pt x="1529191" y="329087"/>
                  </a:lnTo>
                  <a:close/>
                </a:path>
                <a:path w="15188565" h="8115300">
                  <a:moveTo>
                    <a:pt x="14111707" y="7845065"/>
                  </a:moveTo>
                  <a:lnTo>
                    <a:pt x="137482" y="8103106"/>
                  </a:lnTo>
                  <a:lnTo>
                    <a:pt x="131001" y="8077821"/>
                  </a:lnTo>
                  <a:lnTo>
                    <a:pt x="132406" y="8065093"/>
                  </a:lnTo>
                  <a:lnTo>
                    <a:pt x="140174" y="8026843"/>
                  </a:lnTo>
                  <a:lnTo>
                    <a:pt x="144611" y="7975953"/>
                  </a:lnTo>
                  <a:lnTo>
                    <a:pt x="146732" y="7937807"/>
                  </a:lnTo>
                  <a:lnTo>
                    <a:pt x="146613" y="7887000"/>
                  </a:lnTo>
                  <a:lnTo>
                    <a:pt x="144803" y="7823523"/>
                  </a:lnTo>
                  <a:lnTo>
                    <a:pt x="142317" y="7772760"/>
                  </a:lnTo>
                  <a:lnTo>
                    <a:pt x="139466" y="7722004"/>
                  </a:lnTo>
                  <a:lnTo>
                    <a:pt x="136563" y="7658547"/>
                  </a:lnTo>
                  <a:lnTo>
                    <a:pt x="134950" y="7607768"/>
                  </a:lnTo>
                  <a:lnTo>
                    <a:pt x="133229" y="7556991"/>
                  </a:lnTo>
                  <a:lnTo>
                    <a:pt x="131419" y="7506216"/>
                  </a:lnTo>
                  <a:lnTo>
                    <a:pt x="129541" y="7455442"/>
                  </a:lnTo>
                  <a:lnTo>
                    <a:pt x="127615" y="7404669"/>
                  </a:lnTo>
                  <a:lnTo>
                    <a:pt x="121757" y="7252351"/>
                  </a:lnTo>
                  <a:lnTo>
                    <a:pt x="119845" y="7201578"/>
                  </a:lnTo>
                  <a:lnTo>
                    <a:pt x="117987" y="7150804"/>
                  </a:lnTo>
                  <a:lnTo>
                    <a:pt x="116439" y="7112726"/>
                  </a:lnTo>
                  <a:lnTo>
                    <a:pt x="114752" y="7061948"/>
                  </a:lnTo>
                  <a:lnTo>
                    <a:pt x="113180" y="7011168"/>
                  </a:lnTo>
                  <a:lnTo>
                    <a:pt x="111744" y="6960386"/>
                  </a:lnTo>
                  <a:lnTo>
                    <a:pt x="110464" y="6909601"/>
                  </a:lnTo>
                  <a:lnTo>
                    <a:pt x="108456" y="6808021"/>
                  </a:lnTo>
                  <a:lnTo>
                    <a:pt x="107768" y="6757225"/>
                  </a:lnTo>
                  <a:lnTo>
                    <a:pt x="107318" y="6706425"/>
                  </a:lnTo>
                  <a:lnTo>
                    <a:pt x="106429" y="6681037"/>
                  </a:lnTo>
                  <a:lnTo>
                    <a:pt x="104145" y="6604866"/>
                  </a:lnTo>
                  <a:lnTo>
                    <a:pt x="102753" y="6554083"/>
                  </a:lnTo>
                  <a:lnTo>
                    <a:pt x="100091" y="6452515"/>
                  </a:lnTo>
                  <a:lnTo>
                    <a:pt x="97514" y="6350945"/>
                  </a:lnTo>
                  <a:lnTo>
                    <a:pt x="94999" y="6249374"/>
                  </a:lnTo>
                  <a:lnTo>
                    <a:pt x="90456" y="6058926"/>
                  </a:lnTo>
                  <a:lnTo>
                    <a:pt x="86281" y="5881173"/>
                  </a:lnTo>
                  <a:lnTo>
                    <a:pt x="80557" y="5627235"/>
                  </a:lnTo>
                  <a:lnTo>
                    <a:pt x="74606" y="5360599"/>
                  </a:lnTo>
                  <a:lnTo>
                    <a:pt x="67422" y="5030476"/>
                  </a:lnTo>
                  <a:lnTo>
                    <a:pt x="60643" y="4713047"/>
                  </a:lnTo>
                  <a:lnTo>
                    <a:pt x="53481" y="4370221"/>
                  </a:lnTo>
                  <a:lnTo>
                    <a:pt x="47761" y="4090879"/>
                  </a:lnTo>
                  <a:lnTo>
                    <a:pt x="42400" y="3824232"/>
                  </a:lnTo>
                  <a:lnTo>
                    <a:pt x="14029" y="2287794"/>
                  </a:lnTo>
                  <a:lnTo>
                    <a:pt x="11762" y="2148112"/>
                  </a:lnTo>
                  <a:lnTo>
                    <a:pt x="9969" y="2033826"/>
                  </a:lnTo>
                  <a:lnTo>
                    <a:pt x="8226" y="1919539"/>
                  </a:lnTo>
                  <a:lnTo>
                    <a:pt x="5368" y="1716357"/>
                  </a:lnTo>
                  <a:lnTo>
                    <a:pt x="4021" y="1614764"/>
                  </a:lnTo>
                  <a:lnTo>
                    <a:pt x="2965" y="1525869"/>
                  </a:lnTo>
                  <a:lnTo>
                    <a:pt x="2341" y="1475072"/>
                  </a:lnTo>
                  <a:lnTo>
                    <a:pt x="1608" y="1398872"/>
                  </a:lnTo>
                  <a:lnTo>
                    <a:pt x="935" y="1322672"/>
                  </a:lnTo>
                  <a:lnTo>
                    <a:pt x="325" y="1246470"/>
                  </a:lnTo>
                  <a:lnTo>
                    <a:pt x="277" y="1221066"/>
                  </a:lnTo>
                  <a:lnTo>
                    <a:pt x="12" y="1182965"/>
                  </a:lnTo>
                  <a:lnTo>
                    <a:pt x="0" y="1132156"/>
                  </a:lnTo>
                  <a:lnTo>
                    <a:pt x="54" y="1081347"/>
                  </a:lnTo>
                  <a:lnTo>
                    <a:pt x="106" y="1055941"/>
                  </a:lnTo>
                  <a:lnTo>
                    <a:pt x="411" y="1043234"/>
                  </a:lnTo>
                  <a:lnTo>
                    <a:pt x="498" y="1017828"/>
                  </a:lnTo>
                  <a:lnTo>
                    <a:pt x="1195" y="992410"/>
                  </a:lnTo>
                  <a:lnTo>
                    <a:pt x="1571" y="979701"/>
                  </a:lnTo>
                  <a:lnTo>
                    <a:pt x="2157" y="928882"/>
                  </a:lnTo>
                  <a:lnTo>
                    <a:pt x="1623" y="878083"/>
                  </a:lnTo>
                  <a:lnTo>
                    <a:pt x="716" y="827291"/>
                  </a:lnTo>
                  <a:lnTo>
                    <a:pt x="417" y="789190"/>
                  </a:lnTo>
                  <a:lnTo>
                    <a:pt x="1003" y="738371"/>
                  </a:lnTo>
                  <a:lnTo>
                    <a:pt x="1946" y="687545"/>
                  </a:lnTo>
                  <a:lnTo>
                    <a:pt x="2994" y="624014"/>
                  </a:lnTo>
                  <a:lnTo>
                    <a:pt x="4481" y="573178"/>
                  </a:lnTo>
                  <a:lnTo>
                    <a:pt x="6036" y="522341"/>
                  </a:lnTo>
                  <a:lnTo>
                    <a:pt x="7523" y="471505"/>
                  </a:lnTo>
                  <a:lnTo>
                    <a:pt x="8806" y="420673"/>
                  </a:lnTo>
                  <a:lnTo>
                    <a:pt x="9749" y="369846"/>
                  </a:lnTo>
                  <a:lnTo>
                    <a:pt x="13402" y="357077"/>
                  </a:lnTo>
                  <a:lnTo>
                    <a:pt x="1170214" y="335716"/>
                  </a:lnTo>
                  <a:lnTo>
                    <a:pt x="1017233" y="351243"/>
                  </a:lnTo>
                  <a:lnTo>
                    <a:pt x="612232" y="358721"/>
                  </a:lnTo>
                  <a:lnTo>
                    <a:pt x="562358" y="372344"/>
                  </a:lnTo>
                  <a:lnTo>
                    <a:pt x="216063" y="378739"/>
                  </a:lnTo>
                  <a:lnTo>
                    <a:pt x="167566" y="392337"/>
                  </a:lnTo>
                  <a:lnTo>
                    <a:pt x="95299" y="393671"/>
                  </a:lnTo>
                  <a:lnTo>
                    <a:pt x="69690" y="457655"/>
                  </a:lnTo>
                  <a:lnTo>
                    <a:pt x="68973" y="508477"/>
                  </a:lnTo>
                  <a:lnTo>
                    <a:pt x="68687" y="559291"/>
                  </a:lnTo>
                  <a:lnTo>
                    <a:pt x="68782" y="673608"/>
                  </a:lnTo>
                  <a:lnTo>
                    <a:pt x="68496" y="724422"/>
                  </a:lnTo>
                  <a:lnTo>
                    <a:pt x="67779" y="775244"/>
                  </a:lnTo>
                  <a:lnTo>
                    <a:pt x="67566" y="826057"/>
                  </a:lnTo>
                  <a:lnTo>
                    <a:pt x="67196" y="876872"/>
                  </a:lnTo>
                  <a:lnTo>
                    <a:pt x="66703" y="927690"/>
                  </a:lnTo>
                  <a:lnTo>
                    <a:pt x="66122" y="978509"/>
                  </a:lnTo>
                  <a:lnTo>
                    <a:pt x="63971" y="1118273"/>
                  </a:lnTo>
                  <a:lnTo>
                    <a:pt x="63390" y="1169092"/>
                  </a:lnTo>
                  <a:lnTo>
                    <a:pt x="62897" y="1219910"/>
                  </a:lnTo>
                  <a:lnTo>
                    <a:pt x="62527" y="1270726"/>
                  </a:lnTo>
                  <a:lnTo>
                    <a:pt x="62080" y="1308840"/>
                  </a:lnTo>
                  <a:lnTo>
                    <a:pt x="61658" y="1334252"/>
                  </a:lnTo>
                  <a:lnTo>
                    <a:pt x="61317" y="1359663"/>
                  </a:lnTo>
                  <a:lnTo>
                    <a:pt x="61177" y="1372368"/>
                  </a:lnTo>
                  <a:lnTo>
                    <a:pt x="61424" y="1423172"/>
                  </a:lnTo>
                  <a:lnTo>
                    <a:pt x="61747" y="1473975"/>
                  </a:lnTo>
                  <a:lnTo>
                    <a:pt x="62143" y="1524776"/>
                  </a:lnTo>
                  <a:lnTo>
                    <a:pt x="63249" y="1613671"/>
                  </a:lnTo>
                  <a:lnTo>
                    <a:pt x="64088" y="1677166"/>
                  </a:lnTo>
                  <a:lnTo>
                    <a:pt x="65396" y="1766057"/>
                  </a:lnTo>
                  <a:lnTo>
                    <a:pt x="66769" y="1854947"/>
                  </a:lnTo>
                  <a:lnTo>
                    <a:pt x="68440" y="1956533"/>
                  </a:lnTo>
                  <a:lnTo>
                    <a:pt x="69738" y="2032722"/>
                  </a:lnTo>
                  <a:lnTo>
                    <a:pt x="72194" y="2172401"/>
                  </a:lnTo>
                  <a:lnTo>
                    <a:pt x="77610" y="2464450"/>
                  </a:lnTo>
                  <a:lnTo>
                    <a:pt x="81295" y="2654915"/>
                  </a:lnTo>
                  <a:lnTo>
                    <a:pt x="85832" y="2883470"/>
                  </a:lnTo>
                  <a:lnTo>
                    <a:pt x="89677" y="3073932"/>
                  </a:lnTo>
                  <a:lnTo>
                    <a:pt x="96543" y="3404061"/>
                  </a:lnTo>
                  <a:lnTo>
                    <a:pt x="101641" y="3645308"/>
                  </a:lnTo>
                  <a:lnTo>
                    <a:pt x="107937" y="3937342"/>
                  </a:lnTo>
                  <a:lnTo>
                    <a:pt x="114341" y="4229373"/>
                  </a:lnTo>
                  <a:lnTo>
                    <a:pt x="120835" y="4521403"/>
                  </a:lnTo>
                  <a:lnTo>
                    <a:pt x="127165" y="4800734"/>
                  </a:lnTo>
                  <a:lnTo>
                    <a:pt x="133910" y="5092759"/>
                  </a:lnTo>
                  <a:lnTo>
                    <a:pt x="140473" y="5372085"/>
                  </a:lnTo>
                  <a:lnTo>
                    <a:pt x="145001" y="5562534"/>
                  </a:lnTo>
                  <a:lnTo>
                    <a:pt x="150586" y="5791070"/>
                  </a:lnTo>
                  <a:lnTo>
                    <a:pt x="157305" y="6057691"/>
                  </a:lnTo>
                  <a:lnTo>
                    <a:pt x="159319" y="6133867"/>
                  </a:lnTo>
                  <a:lnTo>
                    <a:pt x="162836" y="6260824"/>
                  </a:lnTo>
                  <a:lnTo>
                    <a:pt x="164334" y="6311605"/>
                  </a:lnTo>
                  <a:lnTo>
                    <a:pt x="165578" y="6349688"/>
                  </a:lnTo>
                  <a:lnTo>
                    <a:pt x="166309" y="6375079"/>
                  </a:lnTo>
                  <a:lnTo>
                    <a:pt x="167761" y="6413159"/>
                  </a:lnTo>
                  <a:lnTo>
                    <a:pt x="167998" y="6413155"/>
                  </a:lnTo>
                  <a:lnTo>
                    <a:pt x="171638" y="6603620"/>
                  </a:lnTo>
                  <a:lnTo>
                    <a:pt x="173203" y="6679804"/>
                  </a:lnTo>
                  <a:lnTo>
                    <a:pt x="174345" y="6730591"/>
                  </a:lnTo>
                  <a:lnTo>
                    <a:pt x="175569" y="6781377"/>
                  </a:lnTo>
                  <a:lnTo>
                    <a:pt x="176887" y="6832162"/>
                  </a:lnTo>
                  <a:lnTo>
                    <a:pt x="178313" y="6882944"/>
                  </a:lnTo>
                  <a:lnTo>
                    <a:pt x="179860" y="6933724"/>
                  </a:lnTo>
                  <a:lnTo>
                    <a:pt x="181543" y="6984502"/>
                  </a:lnTo>
                  <a:lnTo>
                    <a:pt x="183373" y="7035277"/>
                  </a:lnTo>
                  <a:lnTo>
                    <a:pt x="184578" y="7086063"/>
                  </a:lnTo>
                  <a:lnTo>
                    <a:pt x="186230" y="7136841"/>
                  </a:lnTo>
                  <a:lnTo>
                    <a:pt x="188202" y="7187613"/>
                  </a:lnTo>
                  <a:lnTo>
                    <a:pt x="190367" y="7238382"/>
                  </a:lnTo>
                  <a:lnTo>
                    <a:pt x="192595" y="7289150"/>
                  </a:lnTo>
                  <a:lnTo>
                    <a:pt x="194759" y="7339918"/>
                  </a:lnTo>
                  <a:lnTo>
                    <a:pt x="196731" y="7390691"/>
                  </a:lnTo>
                  <a:lnTo>
                    <a:pt x="198383" y="7441469"/>
                  </a:lnTo>
                  <a:lnTo>
                    <a:pt x="199588" y="7492255"/>
                  </a:lnTo>
                  <a:lnTo>
                    <a:pt x="202062" y="7631933"/>
                  </a:lnTo>
                  <a:lnTo>
                    <a:pt x="202856" y="7682727"/>
                  </a:lnTo>
                  <a:lnTo>
                    <a:pt x="203557" y="7733523"/>
                  </a:lnTo>
                  <a:lnTo>
                    <a:pt x="204141" y="7784321"/>
                  </a:lnTo>
                  <a:lnTo>
                    <a:pt x="204632" y="7873227"/>
                  </a:lnTo>
                  <a:lnTo>
                    <a:pt x="204726" y="7924034"/>
                  </a:lnTo>
                  <a:lnTo>
                    <a:pt x="204611" y="7974845"/>
                  </a:lnTo>
                  <a:lnTo>
                    <a:pt x="205080" y="8000240"/>
                  </a:lnTo>
                  <a:lnTo>
                    <a:pt x="207796" y="8025594"/>
                  </a:lnTo>
                  <a:lnTo>
                    <a:pt x="215014" y="8038163"/>
                  </a:lnTo>
                  <a:lnTo>
                    <a:pt x="227099" y="8037940"/>
                  </a:lnTo>
                  <a:lnTo>
                    <a:pt x="244884" y="8050314"/>
                  </a:lnTo>
                  <a:lnTo>
                    <a:pt x="1541671" y="8026368"/>
                  </a:lnTo>
                  <a:lnTo>
                    <a:pt x="1593672" y="8038110"/>
                  </a:lnTo>
                  <a:lnTo>
                    <a:pt x="12662173" y="7833725"/>
                  </a:lnTo>
                  <a:lnTo>
                    <a:pt x="12712240" y="7845502"/>
                  </a:lnTo>
                  <a:lnTo>
                    <a:pt x="13459990" y="7831695"/>
                  </a:lnTo>
                  <a:lnTo>
                    <a:pt x="13510320" y="7843468"/>
                  </a:lnTo>
                  <a:lnTo>
                    <a:pt x="14061377" y="7833292"/>
                  </a:lnTo>
                  <a:lnTo>
                    <a:pt x="14111707" y="7845065"/>
                  </a:lnTo>
                  <a:close/>
                </a:path>
                <a:path w="15188565" h="8115300">
                  <a:moveTo>
                    <a:pt x="11219418" y="7860366"/>
                  </a:moveTo>
                  <a:lnTo>
                    <a:pt x="5805826" y="7960331"/>
                  </a:lnTo>
                  <a:lnTo>
                    <a:pt x="8257893" y="7902350"/>
                  </a:lnTo>
                  <a:lnTo>
                    <a:pt x="11169692" y="7848582"/>
                  </a:lnTo>
                  <a:lnTo>
                    <a:pt x="11219418" y="7860366"/>
                  </a:lnTo>
                  <a:close/>
                </a:path>
                <a:path w="15188565" h="8115300">
                  <a:moveTo>
                    <a:pt x="4415507" y="8062216"/>
                  </a:moveTo>
                  <a:lnTo>
                    <a:pt x="1979148" y="8107205"/>
                  </a:lnTo>
                  <a:lnTo>
                    <a:pt x="1613028" y="8101263"/>
                  </a:lnTo>
                  <a:lnTo>
                    <a:pt x="1104601" y="8110652"/>
                  </a:lnTo>
                  <a:lnTo>
                    <a:pt x="1002777" y="8099830"/>
                  </a:lnTo>
                  <a:lnTo>
                    <a:pt x="7729054" y="7975626"/>
                  </a:lnTo>
                  <a:lnTo>
                    <a:pt x="4892702" y="8040703"/>
                  </a:lnTo>
                  <a:lnTo>
                    <a:pt x="4415507" y="8062216"/>
                  </a:lnTo>
                  <a:close/>
                </a:path>
              </a:pathLst>
            </a:custGeom>
            <a:solidFill>
              <a:srgbClr val="3737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42992" y="1470631"/>
              <a:ext cx="14998700" cy="7906384"/>
            </a:xfrm>
            <a:custGeom>
              <a:avLst/>
              <a:gdLst/>
              <a:ahLst/>
              <a:cxnLst/>
              <a:rect l="l" t="t" r="r" b="b"/>
              <a:pathLst>
                <a:path w="14998700" h="7906384">
                  <a:moveTo>
                    <a:pt x="14998578" y="7905955"/>
                  </a:moveTo>
                  <a:lnTo>
                    <a:pt x="0" y="7882645"/>
                  </a:lnTo>
                  <a:lnTo>
                    <a:pt x="0" y="2782453"/>
                  </a:lnTo>
                  <a:lnTo>
                    <a:pt x="54422" y="58274"/>
                  </a:lnTo>
                  <a:lnTo>
                    <a:pt x="7473032" y="0"/>
                  </a:lnTo>
                  <a:lnTo>
                    <a:pt x="14940268" y="15539"/>
                  </a:lnTo>
                  <a:lnTo>
                    <a:pt x="14998578" y="79059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1893" y="1240389"/>
              <a:ext cx="15068549" cy="8155338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204379" y="3427133"/>
            <a:ext cx="9396930" cy="21505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lang="es-MX" sz="13900" dirty="0" err="1">
                <a:solidFill>
                  <a:schemeClr val="tx1"/>
                </a:solidFill>
                <a:latin typeface="Baguet Script" panose="00000500000000000000" pitchFamily="2" charset="0"/>
              </a:rPr>
              <a:t>Cotidiáfonos</a:t>
            </a:r>
            <a:endParaRPr lang="es-MX" sz="13900" dirty="0">
              <a:solidFill>
                <a:schemeClr val="tx1"/>
              </a:solidFill>
              <a:latin typeface="Baguet Script" panose="00000500000000000000" pitchFamily="2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165237" y="6448201"/>
            <a:ext cx="7879715" cy="842010"/>
          </a:xfrm>
          <a:custGeom>
            <a:avLst/>
            <a:gdLst/>
            <a:ahLst/>
            <a:cxnLst/>
            <a:rect l="l" t="t" r="r" b="b"/>
            <a:pathLst>
              <a:path w="7879715" h="842009">
                <a:moveTo>
                  <a:pt x="0" y="0"/>
                </a:moveTo>
                <a:lnTo>
                  <a:pt x="7879354" y="0"/>
                </a:lnTo>
                <a:lnTo>
                  <a:pt x="7879354" y="842002"/>
                </a:lnTo>
                <a:lnTo>
                  <a:pt x="0" y="842002"/>
                </a:lnTo>
                <a:lnTo>
                  <a:pt x="0" y="0"/>
                </a:lnTo>
                <a:close/>
              </a:path>
            </a:pathLst>
          </a:custGeom>
          <a:solidFill>
            <a:srgbClr val="FEC300">
              <a:alpha val="8587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204379" y="6427601"/>
            <a:ext cx="7879715" cy="842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2565">
              <a:lnSpc>
                <a:spcPts val="5180"/>
              </a:lnSpc>
            </a:pPr>
            <a:r>
              <a:rPr sz="5000" spc="-600" dirty="0">
                <a:solidFill>
                  <a:srgbClr val="1C1C1B"/>
                </a:solidFill>
                <a:latin typeface="Tahoma"/>
                <a:cs typeface="Tahoma"/>
              </a:rPr>
              <a:t>E</a:t>
            </a:r>
            <a:r>
              <a:rPr sz="5000" spc="-500" dirty="0">
                <a:solidFill>
                  <a:srgbClr val="1C1C1B"/>
                </a:solidFill>
                <a:latin typeface="Tahoma"/>
                <a:cs typeface="Tahoma"/>
              </a:rPr>
              <a:t>xp</a:t>
            </a:r>
            <a:r>
              <a:rPr sz="5000" spc="-370" dirty="0">
                <a:solidFill>
                  <a:srgbClr val="1C1C1B"/>
                </a:solidFill>
                <a:latin typeface="Tahoma"/>
                <a:cs typeface="Tahoma"/>
              </a:rPr>
              <a:t>r</a:t>
            </a:r>
            <a:r>
              <a:rPr sz="5000" spc="-500" dirty="0">
                <a:solidFill>
                  <a:srgbClr val="1C1C1B"/>
                </a:solidFill>
                <a:latin typeface="Tahoma"/>
                <a:cs typeface="Tahoma"/>
              </a:rPr>
              <a:t>e</a:t>
            </a:r>
            <a:r>
              <a:rPr sz="5000" spc="-480" dirty="0">
                <a:solidFill>
                  <a:srgbClr val="1C1C1B"/>
                </a:solidFill>
                <a:latin typeface="Tahoma"/>
                <a:cs typeface="Tahoma"/>
              </a:rPr>
              <a:t>s</a:t>
            </a:r>
            <a:r>
              <a:rPr sz="5000" spc="-185" dirty="0">
                <a:solidFill>
                  <a:srgbClr val="1C1C1B"/>
                </a:solidFill>
                <a:latin typeface="Tahoma"/>
                <a:cs typeface="Tahoma"/>
              </a:rPr>
              <a:t>i</a:t>
            </a:r>
            <a:r>
              <a:rPr sz="5000" spc="-420" dirty="0">
                <a:solidFill>
                  <a:srgbClr val="1C1C1B"/>
                </a:solidFill>
                <a:latin typeface="Tahoma"/>
                <a:cs typeface="Tahoma"/>
              </a:rPr>
              <a:t>ó</a:t>
            </a:r>
            <a:r>
              <a:rPr sz="5000" spc="-530" dirty="0">
                <a:solidFill>
                  <a:srgbClr val="1C1C1B"/>
                </a:solidFill>
                <a:latin typeface="Tahoma"/>
                <a:cs typeface="Tahoma"/>
              </a:rPr>
              <a:t>n</a:t>
            </a:r>
            <a:r>
              <a:rPr sz="5000" spc="-550" dirty="0">
                <a:solidFill>
                  <a:srgbClr val="1C1C1B"/>
                </a:solidFill>
                <a:latin typeface="Tahoma"/>
                <a:cs typeface="Tahoma"/>
              </a:rPr>
              <a:t> </a:t>
            </a:r>
            <a:r>
              <a:rPr sz="5000" spc="-455" dirty="0">
                <a:solidFill>
                  <a:srgbClr val="1C1C1B"/>
                </a:solidFill>
                <a:latin typeface="Tahoma"/>
                <a:cs typeface="Tahoma"/>
              </a:rPr>
              <a:t>y</a:t>
            </a:r>
            <a:r>
              <a:rPr sz="5000" spc="-550" dirty="0">
                <a:solidFill>
                  <a:srgbClr val="1C1C1B"/>
                </a:solidFill>
                <a:latin typeface="Tahoma"/>
                <a:cs typeface="Tahoma"/>
              </a:rPr>
              <a:t> </a:t>
            </a:r>
            <a:r>
              <a:rPr sz="5000" spc="-465" dirty="0">
                <a:solidFill>
                  <a:srgbClr val="1C1C1B"/>
                </a:solidFill>
                <a:latin typeface="Tahoma"/>
                <a:cs typeface="Tahoma"/>
              </a:rPr>
              <a:t>a</a:t>
            </a:r>
            <a:r>
              <a:rPr sz="5000" spc="-500" dirty="0">
                <a:solidFill>
                  <a:srgbClr val="1C1C1B"/>
                </a:solidFill>
                <a:latin typeface="Tahoma"/>
                <a:cs typeface="Tahoma"/>
              </a:rPr>
              <a:t>p</a:t>
            </a:r>
            <a:r>
              <a:rPr sz="5000" spc="-370" dirty="0">
                <a:solidFill>
                  <a:srgbClr val="1C1C1B"/>
                </a:solidFill>
                <a:latin typeface="Tahoma"/>
                <a:cs typeface="Tahoma"/>
              </a:rPr>
              <a:t>r</a:t>
            </a:r>
            <a:r>
              <a:rPr sz="5000" spc="-500" dirty="0">
                <a:solidFill>
                  <a:srgbClr val="1C1C1B"/>
                </a:solidFill>
                <a:latin typeface="Tahoma"/>
                <a:cs typeface="Tahoma"/>
              </a:rPr>
              <a:t>e</a:t>
            </a:r>
            <a:r>
              <a:rPr sz="5000" spc="-420" dirty="0">
                <a:solidFill>
                  <a:srgbClr val="1C1C1B"/>
                </a:solidFill>
                <a:latin typeface="Tahoma"/>
                <a:cs typeface="Tahoma"/>
              </a:rPr>
              <a:t>c</a:t>
            </a:r>
            <a:r>
              <a:rPr sz="5000" spc="-185" dirty="0">
                <a:solidFill>
                  <a:srgbClr val="1C1C1B"/>
                </a:solidFill>
                <a:latin typeface="Tahoma"/>
                <a:cs typeface="Tahoma"/>
              </a:rPr>
              <a:t>i</a:t>
            </a:r>
            <a:r>
              <a:rPr sz="5000" spc="-465" dirty="0">
                <a:solidFill>
                  <a:srgbClr val="1C1C1B"/>
                </a:solidFill>
                <a:latin typeface="Tahoma"/>
                <a:cs typeface="Tahoma"/>
              </a:rPr>
              <a:t>a</a:t>
            </a:r>
            <a:r>
              <a:rPr sz="5000" spc="-420" dirty="0">
                <a:solidFill>
                  <a:srgbClr val="1C1C1B"/>
                </a:solidFill>
                <a:latin typeface="Tahoma"/>
                <a:cs typeface="Tahoma"/>
              </a:rPr>
              <a:t>c</a:t>
            </a:r>
            <a:r>
              <a:rPr sz="5000" spc="-185" dirty="0">
                <a:solidFill>
                  <a:srgbClr val="1C1C1B"/>
                </a:solidFill>
                <a:latin typeface="Tahoma"/>
                <a:cs typeface="Tahoma"/>
              </a:rPr>
              <a:t>i</a:t>
            </a:r>
            <a:r>
              <a:rPr sz="5000" spc="-420" dirty="0">
                <a:solidFill>
                  <a:srgbClr val="1C1C1B"/>
                </a:solidFill>
                <a:latin typeface="Tahoma"/>
                <a:cs typeface="Tahoma"/>
              </a:rPr>
              <a:t>ó</a:t>
            </a:r>
            <a:r>
              <a:rPr sz="5000" spc="-530" dirty="0">
                <a:solidFill>
                  <a:srgbClr val="1C1C1B"/>
                </a:solidFill>
                <a:latin typeface="Tahoma"/>
                <a:cs typeface="Tahoma"/>
              </a:rPr>
              <a:t>n</a:t>
            </a:r>
            <a:r>
              <a:rPr sz="5000" spc="-550" dirty="0">
                <a:solidFill>
                  <a:srgbClr val="1C1C1B"/>
                </a:solidFill>
                <a:latin typeface="Tahoma"/>
                <a:cs typeface="Tahoma"/>
              </a:rPr>
              <a:t> </a:t>
            </a:r>
            <a:r>
              <a:rPr sz="5000" spc="-465" dirty="0">
                <a:solidFill>
                  <a:srgbClr val="1C1C1B"/>
                </a:solidFill>
                <a:latin typeface="Tahoma"/>
                <a:cs typeface="Tahoma"/>
              </a:rPr>
              <a:t>a</a:t>
            </a:r>
            <a:r>
              <a:rPr sz="5000" spc="-370" dirty="0">
                <a:solidFill>
                  <a:srgbClr val="1C1C1B"/>
                </a:solidFill>
                <a:latin typeface="Tahoma"/>
                <a:cs typeface="Tahoma"/>
              </a:rPr>
              <a:t>r</a:t>
            </a:r>
            <a:r>
              <a:rPr sz="5000" spc="25" dirty="0">
                <a:solidFill>
                  <a:srgbClr val="1C1C1B"/>
                </a:solidFill>
                <a:latin typeface="Tahoma"/>
                <a:cs typeface="Tahoma"/>
              </a:rPr>
              <a:t>t</a:t>
            </a:r>
            <a:r>
              <a:rPr sz="5000" spc="-185" dirty="0">
                <a:solidFill>
                  <a:srgbClr val="1C1C1B"/>
                </a:solidFill>
                <a:latin typeface="Tahoma"/>
                <a:cs typeface="Tahoma"/>
              </a:rPr>
              <a:t>í</a:t>
            </a:r>
            <a:r>
              <a:rPr sz="5000" spc="-480" dirty="0">
                <a:solidFill>
                  <a:srgbClr val="1C1C1B"/>
                </a:solidFill>
                <a:latin typeface="Tahoma"/>
                <a:cs typeface="Tahoma"/>
              </a:rPr>
              <a:t>s</a:t>
            </a:r>
            <a:r>
              <a:rPr sz="5000" spc="25" dirty="0">
                <a:solidFill>
                  <a:srgbClr val="1C1C1B"/>
                </a:solidFill>
                <a:latin typeface="Tahoma"/>
                <a:cs typeface="Tahoma"/>
              </a:rPr>
              <a:t>t</a:t>
            </a:r>
            <a:r>
              <a:rPr sz="5000" spc="-185" dirty="0">
                <a:solidFill>
                  <a:srgbClr val="1C1C1B"/>
                </a:solidFill>
                <a:latin typeface="Tahoma"/>
                <a:cs typeface="Tahoma"/>
              </a:rPr>
              <a:t>i</a:t>
            </a:r>
            <a:r>
              <a:rPr sz="5000" spc="-420" dirty="0">
                <a:solidFill>
                  <a:srgbClr val="1C1C1B"/>
                </a:solidFill>
                <a:latin typeface="Tahoma"/>
                <a:cs typeface="Tahoma"/>
              </a:rPr>
              <a:t>c</a:t>
            </a:r>
            <a:r>
              <a:rPr sz="5000" spc="-465" dirty="0">
                <a:solidFill>
                  <a:srgbClr val="1C1C1B"/>
                </a:solidFill>
                <a:latin typeface="Tahoma"/>
                <a:cs typeface="Tahoma"/>
              </a:rPr>
              <a:t>a</a:t>
            </a:r>
            <a:r>
              <a:rPr sz="5000" spc="-565" dirty="0">
                <a:solidFill>
                  <a:srgbClr val="1C1C1B"/>
                </a:solidFill>
                <a:latin typeface="Tahoma"/>
                <a:cs typeface="Tahoma"/>
              </a:rPr>
              <a:t>:</a:t>
            </a:r>
            <a:endParaRPr sz="5000" dirty="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96662" y="7460832"/>
            <a:ext cx="5892165" cy="886460"/>
          </a:xfrm>
          <a:prstGeom prst="rect">
            <a:avLst/>
          </a:prstGeom>
          <a:solidFill>
            <a:srgbClr val="FEC300">
              <a:alpha val="85879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marL="203200">
              <a:lnSpc>
                <a:spcPts val="5525"/>
              </a:lnSpc>
            </a:pPr>
            <a:r>
              <a:rPr sz="5000" spc="-595" dirty="0">
                <a:solidFill>
                  <a:srgbClr val="1C1C1B"/>
                </a:solidFill>
                <a:latin typeface="Tahoma"/>
                <a:cs typeface="Tahoma"/>
              </a:rPr>
              <a:t>C</a:t>
            </a:r>
            <a:r>
              <a:rPr sz="5000" spc="-465" dirty="0">
                <a:solidFill>
                  <a:srgbClr val="1C1C1B"/>
                </a:solidFill>
                <a:latin typeface="Tahoma"/>
                <a:cs typeface="Tahoma"/>
              </a:rPr>
              <a:t>a</a:t>
            </a:r>
            <a:r>
              <a:rPr sz="5000" spc="-535" dirty="0">
                <a:solidFill>
                  <a:srgbClr val="1C1C1B"/>
                </a:solidFill>
                <a:latin typeface="Tahoma"/>
                <a:cs typeface="Tahoma"/>
              </a:rPr>
              <a:t>n</a:t>
            </a:r>
            <a:r>
              <a:rPr sz="5000" spc="25" dirty="0">
                <a:solidFill>
                  <a:srgbClr val="1C1C1B"/>
                </a:solidFill>
                <a:latin typeface="Tahoma"/>
                <a:cs typeface="Tahoma"/>
              </a:rPr>
              <a:t>t</a:t>
            </a:r>
            <a:r>
              <a:rPr sz="5000" spc="-420" dirty="0">
                <a:solidFill>
                  <a:srgbClr val="1C1C1B"/>
                </a:solidFill>
                <a:latin typeface="Tahoma"/>
                <a:cs typeface="Tahoma"/>
              </a:rPr>
              <a:t>o</a:t>
            </a:r>
            <a:r>
              <a:rPr sz="5000" spc="-480" dirty="0">
                <a:solidFill>
                  <a:srgbClr val="1C1C1B"/>
                </a:solidFill>
                <a:latin typeface="Tahoma"/>
                <a:cs typeface="Tahoma"/>
              </a:rPr>
              <a:t>s</a:t>
            </a:r>
            <a:r>
              <a:rPr sz="5000" spc="-350" dirty="0">
                <a:solidFill>
                  <a:srgbClr val="1C1C1B"/>
                </a:solidFill>
                <a:latin typeface="Tahoma"/>
                <a:cs typeface="Tahoma"/>
              </a:rPr>
              <a:t>,</a:t>
            </a:r>
            <a:r>
              <a:rPr sz="5000" spc="-550" dirty="0">
                <a:solidFill>
                  <a:srgbClr val="1C1C1B"/>
                </a:solidFill>
                <a:latin typeface="Tahoma"/>
                <a:cs typeface="Tahoma"/>
              </a:rPr>
              <a:t> </a:t>
            </a:r>
            <a:r>
              <a:rPr sz="5000" spc="-370" dirty="0">
                <a:solidFill>
                  <a:srgbClr val="1C1C1B"/>
                </a:solidFill>
                <a:latin typeface="Tahoma"/>
                <a:cs typeface="Tahoma"/>
              </a:rPr>
              <a:t>r</a:t>
            </a:r>
            <a:r>
              <a:rPr sz="5000" spc="-185" dirty="0">
                <a:solidFill>
                  <a:srgbClr val="1C1C1B"/>
                </a:solidFill>
                <a:latin typeface="Tahoma"/>
                <a:cs typeface="Tahoma"/>
              </a:rPr>
              <a:t>i</a:t>
            </a:r>
            <a:r>
              <a:rPr sz="5000" spc="25" dirty="0">
                <a:solidFill>
                  <a:srgbClr val="1C1C1B"/>
                </a:solidFill>
                <a:latin typeface="Tahoma"/>
                <a:cs typeface="Tahoma"/>
              </a:rPr>
              <a:t>t</a:t>
            </a:r>
            <a:r>
              <a:rPr sz="5000" spc="-765" dirty="0">
                <a:solidFill>
                  <a:srgbClr val="1C1C1B"/>
                </a:solidFill>
                <a:latin typeface="Tahoma"/>
                <a:cs typeface="Tahoma"/>
              </a:rPr>
              <a:t>m</a:t>
            </a:r>
            <a:r>
              <a:rPr sz="5000" spc="-420" dirty="0">
                <a:solidFill>
                  <a:srgbClr val="1C1C1B"/>
                </a:solidFill>
                <a:latin typeface="Tahoma"/>
                <a:cs typeface="Tahoma"/>
              </a:rPr>
              <a:t>o</a:t>
            </a:r>
            <a:r>
              <a:rPr sz="5000" spc="-475" dirty="0">
                <a:solidFill>
                  <a:srgbClr val="1C1C1B"/>
                </a:solidFill>
                <a:latin typeface="Tahoma"/>
                <a:cs typeface="Tahoma"/>
              </a:rPr>
              <a:t>s</a:t>
            </a:r>
            <a:r>
              <a:rPr sz="5000" spc="-550" dirty="0">
                <a:solidFill>
                  <a:srgbClr val="1C1C1B"/>
                </a:solidFill>
                <a:latin typeface="Tahoma"/>
                <a:cs typeface="Tahoma"/>
              </a:rPr>
              <a:t> </a:t>
            </a:r>
            <a:r>
              <a:rPr sz="5000" spc="-455" dirty="0">
                <a:solidFill>
                  <a:srgbClr val="1C1C1B"/>
                </a:solidFill>
                <a:latin typeface="Tahoma"/>
                <a:cs typeface="Tahoma"/>
              </a:rPr>
              <a:t>y</a:t>
            </a:r>
            <a:r>
              <a:rPr sz="5000" spc="-550" dirty="0">
                <a:solidFill>
                  <a:srgbClr val="1C1C1B"/>
                </a:solidFill>
                <a:latin typeface="Tahoma"/>
                <a:cs typeface="Tahoma"/>
              </a:rPr>
              <a:t> </a:t>
            </a:r>
            <a:r>
              <a:rPr sz="5000" spc="-430" dirty="0">
                <a:solidFill>
                  <a:srgbClr val="1C1C1B"/>
                </a:solidFill>
                <a:latin typeface="Tahoma"/>
                <a:cs typeface="Tahoma"/>
              </a:rPr>
              <a:t>j</a:t>
            </a:r>
            <a:r>
              <a:rPr sz="5000" spc="-530" dirty="0">
                <a:solidFill>
                  <a:srgbClr val="1C1C1B"/>
                </a:solidFill>
                <a:latin typeface="Tahoma"/>
                <a:cs typeface="Tahoma"/>
              </a:rPr>
              <a:t>u</a:t>
            </a:r>
            <a:r>
              <a:rPr sz="5000" spc="-500" dirty="0">
                <a:solidFill>
                  <a:srgbClr val="1C1C1B"/>
                </a:solidFill>
                <a:latin typeface="Tahoma"/>
                <a:cs typeface="Tahoma"/>
              </a:rPr>
              <a:t>e</a:t>
            </a:r>
            <a:r>
              <a:rPr sz="5000" spc="-505" dirty="0">
                <a:solidFill>
                  <a:srgbClr val="1C1C1B"/>
                </a:solidFill>
                <a:latin typeface="Tahoma"/>
                <a:cs typeface="Tahoma"/>
              </a:rPr>
              <a:t>g</a:t>
            </a:r>
            <a:r>
              <a:rPr sz="5000" spc="-420" dirty="0">
                <a:solidFill>
                  <a:srgbClr val="1C1C1B"/>
                </a:solidFill>
                <a:latin typeface="Tahoma"/>
                <a:cs typeface="Tahoma"/>
              </a:rPr>
              <a:t>o</a:t>
            </a:r>
            <a:r>
              <a:rPr sz="5000" spc="-475" dirty="0">
                <a:solidFill>
                  <a:srgbClr val="1C1C1B"/>
                </a:solidFill>
                <a:latin typeface="Tahoma"/>
                <a:cs typeface="Tahoma"/>
              </a:rPr>
              <a:t>s</a:t>
            </a:r>
            <a:endParaRPr sz="5000" dirty="0">
              <a:latin typeface="Tahoma"/>
              <a:cs typeface="Tahom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047714" y="2897805"/>
            <a:ext cx="14775180" cy="6027420"/>
            <a:chOff x="3047714" y="2897805"/>
            <a:chExt cx="14775180" cy="6027420"/>
          </a:xfrm>
        </p:grpSpPr>
        <p:sp>
          <p:nvSpPr>
            <p:cNvPr id="14" name="object 14"/>
            <p:cNvSpPr/>
            <p:nvPr/>
          </p:nvSpPr>
          <p:spPr>
            <a:xfrm>
              <a:off x="12977270" y="7655971"/>
              <a:ext cx="4845050" cy="1269365"/>
            </a:xfrm>
            <a:custGeom>
              <a:avLst/>
              <a:gdLst/>
              <a:ahLst/>
              <a:cxnLst/>
              <a:rect l="l" t="t" r="r" b="b"/>
              <a:pathLst>
                <a:path w="4845050" h="1269365">
                  <a:moveTo>
                    <a:pt x="4444367" y="1195161"/>
                  </a:moveTo>
                  <a:lnTo>
                    <a:pt x="4510845" y="898663"/>
                  </a:lnTo>
                  <a:lnTo>
                    <a:pt x="4839588" y="972370"/>
                  </a:lnTo>
                  <a:lnTo>
                    <a:pt x="4845044" y="981037"/>
                  </a:lnTo>
                  <a:lnTo>
                    <a:pt x="4781744" y="1263361"/>
                  </a:lnTo>
                  <a:lnTo>
                    <a:pt x="4773110" y="1268869"/>
                  </a:lnTo>
                  <a:lnTo>
                    <a:pt x="4444367" y="1195161"/>
                  </a:lnTo>
                  <a:close/>
                </a:path>
                <a:path w="4845050" h="1269365">
                  <a:moveTo>
                    <a:pt x="1021" y="43213"/>
                  </a:moveTo>
                  <a:lnTo>
                    <a:pt x="33919" y="5470"/>
                  </a:lnTo>
                  <a:lnTo>
                    <a:pt x="716080" y="0"/>
                  </a:lnTo>
                  <a:lnTo>
                    <a:pt x="716545" y="286"/>
                  </a:lnTo>
                  <a:lnTo>
                    <a:pt x="717771" y="412"/>
                  </a:lnTo>
                  <a:lnTo>
                    <a:pt x="718423" y="226"/>
                  </a:lnTo>
                  <a:lnTo>
                    <a:pt x="2597411" y="421515"/>
                  </a:lnTo>
                  <a:lnTo>
                    <a:pt x="2617788" y="381864"/>
                  </a:lnTo>
                  <a:lnTo>
                    <a:pt x="2647946" y="350577"/>
                  </a:lnTo>
                  <a:lnTo>
                    <a:pt x="2685454" y="329209"/>
                  </a:lnTo>
                  <a:lnTo>
                    <a:pt x="2727880" y="319315"/>
                  </a:lnTo>
                  <a:lnTo>
                    <a:pt x="2772788" y="322449"/>
                  </a:lnTo>
                  <a:lnTo>
                    <a:pt x="4304939" y="665974"/>
                  </a:lnTo>
                  <a:lnTo>
                    <a:pt x="4346888" y="682314"/>
                  </a:lnTo>
                  <a:lnTo>
                    <a:pt x="4381028" y="709375"/>
                  </a:lnTo>
                  <a:lnTo>
                    <a:pt x="4405822" y="744712"/>
                  </a:lnTo>
                  <a:lnTo>
                    <a:pt x="4419735" y="785880"/>
                  </a:lnTo>
                  <a:lnTo>
                    <a:pt x="4421232" y="830436"/>
                  </a:lnTo>
                  <a:lnTo>
                    <a:pt x="4514075" y="851252"/>
                  </a:lnTo>
                  <a:lnTo>
                    <a:pt x="4519531" y="859919"/>
                  </a:lnTo>
                  <a:lnTo>
                    <a:pt x="4435680" y="1233904"/>
                  </a:lnTo>
                  <a:lnTo>
                    <a:pt x="4427046" y="1239412"/>
                  </a:lnTo>
                  <a:lnTo>
                    <a:pt x="631394" y="388385"/>
                  </a:lnTo>
                  <a:lnTo>
                    <a:pt x="630867" y="387935"/>
                  </a:lnTo>
                  <a:lnTo>
                    <a:pt x="629720" y="387528"/>
                  </a:lnTo>
                  <a:lnTo>
                    <a:pt x="29245" y="101563"/>
                  </a:lnTo>
                  <a:lnTo>
                    <a:pt x="0" y="61058"/>
                  </a:lnTo>
                  <a:lnTo>
                    <a:pt x="1021" y="43213"/>
                  </a:lnTo>
                  <a:close/>
                </a:path>
              </a:pathLst>
            </a:custGeom>
            <a:solidFill>
              <a:srgbClr val="1C1C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3632177" y="7691519"/>
              <a:ext cx="3827779" cy="1167130"/>
            </a:xfrm>
            <a:custGeom>
              <a:avLst/>
              <a:gdLst/>
              <a:ahLst/>
              <a:cxnLst/>
              <a:rect l="l" t="t" r="r" b="b"/>
              <a:pathLst>
                <a:path w="3827780" h="1167129">
                  <a:moveTo>
                    <a:pt x="0" y="324879"/>
                  </a:moveTo>
                  <a:lnTo>
                    <a:pt x="72841" y="0"/>
                  </a:lnTo>
                  <a:lnTo>
                    <a:pt x="1935410" y="417608"/>
                  </a:lnTo>
                  <a:lnTo>
                    <a:pt x="1936898" y="462170"/>
                  </a:lnTo>
                  <a:lnTo>
                    <a:pt x="1950806" y="503342"/>
                  </a:lnTo>
                  <a:lnTo>
                    <a:pt x="1975599" y="538681"/>
                  </a:lnTo>
                  <a:lnTo>
                    <a:pt x="2009743" y="565744"/>
                  </a:lnTo>
                  <a:lnTo>
                    <a:pt x="2051702" y="582087"/>
                  </a:lnTo>
                  <a:lnTo>
                    <a:pt x="3583845" y="925610"/>
                  </a:lnTo>
                  <a:lnTo>
                    <a:pt x="3628765" y="928746"/>
                  </a:lnTo>
                  <a:lnTo>
                    <a:pt x="3671192" y="918851"/>
                  </a:lnTo>
                  <a:lnTo>
                    <a:pt x="3708698" y="897480"/>
                  </a:lnTo>
                  <a:lnTo>
                    <a:pt x="3738854" y="866188"/>
                  </a:lnTo>
                  <a:lnTo>
                    <a:pt x="3759231" y="826528"/>
                  </a:lnTo>
                  <a:lnTo>
                    <a:pt x="3827669" y="841873"/>
                  </a:lnTo>
                  <a:lnTo>
                    <a:pt x="3754827" y="1166752"/>
                  </a:lnTo>
                  <a:lnTo>
                    <a:pt x="0" y="324879"/>
                  </a:lnTo>
                  <a:close/>
                </a:path>
              </a:pathLst>
            </a:custGeom>
            <a:solidFill>
              <a:srgbClr val="FBC2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3116521" y="7688454"/>
              <a:ext cx="4669155" cy="1199515"/>
            </a:xfrm>
            <a:custGeom>
              <a:avLst/>
              <a:gdLst/>
              <a:ahLst/>
              <a:cxnLst/>
              <a:rect l="l" t="t" r="r" b="b"/>
              <a:pathLst>
                <a:path w="4669155" h="1199515">
                  <a:moveTo>
                    <a:pt x="0" y="85620"/>
                  </a:moveTo>
                  <a:lnTo>
                    <a:pt x="18742" y="2027"/>
                  </a:lnTo>
                  <a:lnTo>
                    <a:pt x="556152" y="0"/>
                  </a:lnTo>
                  <a:lnTo>
                    <a:pt x="485098" y="316906"/>
                  </a:lnTo>
                  <a:lnTo>
                    <a:pt x="0" y="85620"/>
                  </a:lnTo>
                  <a:close/>
                </a:path>
                <a:path w="4669155" h="1199515">
                  <a:moveTo>
                    <a:pt x="4314899" y="1131642"/>
                  </a:moveTo>
                  <a:lnTo>
                    <a:pt x="4367189" y="898423"/>
                  </a:lnTo>
                  <a:lnTo>
                    <a:pt x="4668837" y="966056"/>
                  </a:lnTo>
                  <a:lnTo>
                    <a:pt x="4616547" y="1199274"/>
                  </a:lnTo>
                  <a:lnTo>
                    <a:pt x="4314899" y="1131642"/>
                  </a:lnTo>
                  <a:close/>
                </a:path>
              </a:pathLst>
            </a:custGeom>
            <a:solidFill>
              <a:srgbClr val="FEC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3008095" y="7690612"/>
              <a:ext cx="4357370" cy="895985"/>
            </a:xfrm>
            <a:custGeom>
              <a:avLst/>
              <a:gdLst/>
              <a:ahLst/>
              <a:cxnLst/>
              <a:rect l="l" t="t" r="r" b="b"/>
              <a:pathLst>
                <a:path w="4357369" h="895984">
                  <a:moveTo>
                    <a:pt x="0" y="23047"/>
                  </a:moveTo>
                  <a:lnTo>
                    <a:pt x="3320" y="8239"/>
                  </a:lnTo>
                  <a:lnTo>
                    <a:pt x="9191" y="318"/>
                  </a:lnTo>
                  <a:lnTo>
                    <a:pt x="94106" y="0"/>
                  </a:lnTo>
                  <a:lnTo>
                    <a:pt x="78581" y="69244"/>
                  </a:lnTo>
                  <a:lnTo>
                    <a:pt x="1931" y="32701"/>
                  </a:lnTo>
                  <a:lnTo>
                    <a:pt x="0" y="23047"/>
                  </a:lnTo>
                  <a:close/>
                </a:path>
                <a:path w="4357369" h="895984">
                  <a:moveTo>
                    <a:pt x="2593609" y="409549"/>
                  </a:moveTo>
                  <a:lnTo>
                    <a:pt x="2612790" y="366497"/>
                  </a:lnTo>
                  <a:lnTo>
                    <a:pt x="2645780" y="335181"/>
                  </a:lnTo>
                  <a:lnTo>
                    <a:pt x="2688001" y="318524"/>
                  </a:lnTo>
                  <a:lnTo>
                    <a:pt x="2734874" y="319448"/>
                  </a:lnTo>
                  <a:lnTo>
                    <a:pt x="4267017" y="662972"/>
                  </a:lnTo>
                  <a:lnTo>
                    <a:pt x="4309795" y="682156"/>
                  </a:lnTo>
                  <a:lnTo>
                    <a:pt x="4340860" y="715254"/>
                  </a:lnTo>
                  <a:lnTo>
                    <a:pt x="4357320" y="757665"/>
                  </a:lnTo>
                  <a:lnTo>
                    <a:pt x="4356286" y="804777"/>
                  </a:lnTo>
                  <a:lnTo>
                    <a:pt x="4337102" y="847832"/>
                  </a:lnTo>
                  <a:lnTo>
                    <a:pt x="4304108" y="879147"/>
                  </a:lnTo>
                  <a:lnTo>
                    <a:pt x="4261887" y="895801"/>
                  </a:lnTo>
                  <a:lnTo>
                    <a:pt x="4215021" y="894877"/>
                  </a:lnTo>
                  <a:lnTo>
                    <a:pt x="2682878" y="551354"/>
                  </a:lnTo>
                  <a:lnTo>
                    <a:pt x="2640098" y="532177"/>
                  </a:lnTo>
                  <a:lnTo>
                    <a:pt x="2609031" y="499086"/>
                  </a:lnTo>
                  <a:lnTo>
                    <a:pt x="2592570" y="456678"/>
                  </a:lnTo>
                  <a:lnTo>
                    <a:pt x="2593609" y="4095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977270" y="7655971"/>
              <a:ext cx="4845050" cy="1269365"/>
            </a:xfrm>
            <a:custGeom>
              <a:avLst/>
              <a:gdLst/>
              <a:ahLst/>
              <a:cxnLst/>
              <a:rect l="l" t="t" r="r" b="b"/>
              <a:pathLst>
                <a:path w="4845050" h="1269365">
                  <a:moveTo>
                    <a:pt x="4444367" y="1195161"/>
                  </a:moveTo>
                  <a:lnTo>
                    <a:pt x="4510845" y="898663"/>
                  </a:lnTo>
                  <a:lnTo>
                    <a:pt x="4839588" y="972370"/>
                  </a:lnTo>
                  <a:lnTo>
                    <a:pt x="4845044" y="981037"/>
                  </a:lnTo>
                  <a:lnTo>
                    <a:pt x="4781744" y="1263361"/>
                  </a:lnTo>
                  <a:lnTo>
                    <a:pt x="4773110" y="1268869"/>
                  </a:lnTo>
                  <a:lnTo>
                    <a:pt x="4748704" y="1263397"/>
                  </a:lnTo>
                  <a:lnTo>
                    <a:pt x="4808088" y="998538"/>
                  </a:lnTo>
                  <a:lnTo>
                    <a:pt x="4506440" y="930906"/>
                  </a:lnTo>
                  <a:lnTo>
                    <a:pt x="4447056" y="1195764"/>
                  </a:lnTo>
                  <a:lnTo>
                    <a:pt x="4444367" y="1195161"/>
                  </a:lnTo>
                  <a:close/>
                </a:path>
                <a:path w="4845050" h="1269365">
                  <a:moveTo>
                    <a:pt x="4447056" y="1195764"/>
                  </a:moveTo>
                  <a:lnTo>
                    <a:pt x="4454150" y="1164124"/>
                  </a:lnTo>
                  <a:lnTo>
                    <a:pt x="4755798" y="1231757"/>
                  </a:lnTo>
                  <a:lnTo>
                    <a:pt x="4748704" y="1263397"/>
                  </a:lnTo>
                  <a:lnTo>
                    <a:pt x="4447056" y="1195764"/>
                  </a:lnTo>
                  <a:close/>
                </a:path>
                <a:path w="4845050" h="1269365">
                  <a:moveTo>
                    <a:pt x="1021" y="43213"/>
                  </a:moveTo>
                  <a:lnTo>
                    <a:pt x="33919" y="5470"/>
                  </a:lnTo>
                  <a:lnTo>
                    <a:pt x="716080" y="0"/>
                  </a:lnTo>
                  <a:lnTo>
                    <a:pt x="716545" y="286"/>
                  </a:lnTo>
                  <a:lnTo>
                    <a:pt x="717771" y="412"/>
                  </a:lnTo>
                  <a:lnTo>
                    <a:pt x="718423" y="226"/>
                  </a:lnTo>
                  <a:lnTo>
                    <a:pt x="2597411" y="421515"/>
                  </a:lnTo>
                  <a:lnTo>
                    <a:pt x="2617788" y="381864"/>
                  </a:lnTo>
                  <a:lnTo>
                    <a:pt x="2647946" y="350577"/>
                  </a:lnTo>
                  <a:lnTo>
                    <a:pt x="2685454" y="329209"/>
                  </a:lnTo>
                  <a:lnTo>
                    <a:pt x="2727880" y="319315"/>
                  </a:lnTo>
                  <a:lnTo>
                    <a:pt x="2772788" y="322449"/>
                  </a:lnTo>
                  <a:lnTo>
                    <a:pt x="4304939" y="665974"/>
                  </a:lnTo>
                  <a:lnTo>
                    <a:pt x="4346893" y="682318"/>
                  </a:lnTo>
                  <a:lnTo>
                    <a:pt x="4381033" y="709383"/>
                  </a:lnTo>
                  <a:lnTo>
                    <a:pt x="4405825" y="744720"/>
                  </a:lnTo>
                  <a:lnTo>
                    <a:pt x="4419735" y="785886"/>
                  </a:lnTo>
                  <a:lnTo>
                    <a:pt x="4421232" y="830436"/>
                  </a:lnTo>
                  <a:lnTo>
                    <a:pt x="4514075" y="851252"/>
                  </a:lnTo>
                  <a:lnTo>
                    <a:pt x="4519531" y="859919"/>
                  </a:lnTo>
                  <a:lnTo>
                    <a:pt x="4435680" y="1233904"/>
                  </a:lnTo>
                  <a:lnTo>
                    <a:pt x="4427046" y="1239412"/>
                  </a:lnTo>
                  <a:lnTo>
                    <a:pt x="4402640" y="1233940"/>
                  </a:lnTo>
                  <a:lnTo>
                    <a:pt x="4482575" y="877420"/>
                  </a:lnTo>
                  <a:lnTo>
                    <a:pt x="4414137" y="862076"/>
                  </a:lnTo>
                  <a:lnTo>
                    <a:pt x="4393758" y="901738"/>
                  </a:lnTo>
                  <a:lnTo>
                    <a:pt x="4366886" y="929623"/>
                  </a:lnTo>
                  <a:lnTo>
                    <a:pt x="4387111" y="839417"/>
                  </a:lnTo>
                  <a:lnTo>
                    <a:pt x="4388149" y="792288"/>
                  </a:lnTo>
                  <a:lnTo>
                    <a:pt x="4371689" y="749880"/>
                  </a:lnTo>
                  <a:lnTo>
                    <a:pt x="4340622" y="716790"/>
                  </a:lnTo>
                  <a:lnTo>
                    <a:pt x="4297845" y="697614"/>
                  </a:lnTo>
                  <a:lnTo>
                    <a:pt x="2765694" y="354089"/>
                  </a:lnTo>
                  <a:lnTo>
                    <a:pt x="2718826" y="353165"/>
                  </a:lnTo>
                  <a:lnTo>
                    <a:pt x="2676605" y="369824"/>
                  </a:lnTo>
                  <a:lnTo>
                    <a:pt x="2643614" y="401144"/>
                  </a:lnTo>
                  <a:lnTo>
                    <a:pt x="2624431" y="444205"/>
                  </a:lnTo>
                  <a:lnTo>
                    <a:pt x="2604207" y="534404"/>
                  </a:lnTo>
                  <a:lnTo>
                    <a:pt x="2591812" y="497712"/>
                  </a:lnTo>
                  <a:lnTo>
                    <a:pt x="2590317" y="453155"/>
                  </a:lnTo>
                  <a:lnTo>
                    <a:pt x="727748" y="35547"/>
                  </a:lnTo>
                  <a:lnTo>
                    <a:pt x="647812" y="392067"/>
                  </a:lnTo>
                  <a:lnTo>
                    <a:pt x="631394" y="388385"/>
                  </a:lnTo>
                  <a:lnTo>
                    <a:pt x="630867" y="387935"/>
                  </a:lnTo>
                  <a:lnTo>
                    <a:pt x="629720" y="387528"/>
                  </a:lnTo>
                  <a:lnTo>
                    <a:pt x="629178" y="387590"/>
                  </a:lnTo>
                  <a:lnTo>
                    <a:pt x="617077" y="381820"/>
                  </a:lnTo>
                  <a:lnTo>
                    <a:pt x="695403" y="32482"/>
                  </a:lnTo>
                  <a:lnTo>
                    <a:pt x="157993" y="34510"/>
                  </a:lnTo>
                  <a:lnTo>
                    <a:pt x="131977" y="150542"/>
                  </a:lnTo>
                  <a:lnTo>
                    <a:pt x="102134" y="136314"/>
                  </a:lnTo>
                  <a:lnTo>
                    <a:pt x="124934" y="34625"/>
                  </a:lnTo>
                  <a:lnTo>
                    <a:pt x="51510" y="34894"/>
                  </a:lnTo>
                  <a:lnTo>
                    <a:pt x="40016" y="34958"/>
                  </a:lnTo>
                  <a:lnTo>
                    <a:pt x="34148" y="42864"/>
                  </a:lnTo>
                  <a:lnTo>
                    <a:pt x="22105" y="96575"/>
                  </a:lnTo>
                  <a:lnTo>
                    <a:pt x="14654" y="91365"/>
                  </a:lnTo>
                  <a:lnTo>
                    <a:pt x="4724" y="77488"/>
                  </a:lnTo>
                  <a:lnTo>
                    <a:pt x="0" y="61058"/>
                  </a:lnTo>
                  <a:lnTo>
                    <a:pt x="1021" y="43213"/>
                  </a:lnTo>
                  <a:close/>
                </a:path>
                <a:path w="4845050" h="1269365">
                  <a:moveTo>
                    <a:pt x="647812" y="392067"/>
                  </a:moveTo>
                  <a:lnTo>
                    <a:pt x="654906" y="360427"/>
                  </a:lnTo>
                  <a:lnTo>
                    <a:pt x="4409734" y="1202300"/>
                  </a:lnTo>
                  <a:lnTo>
                    <a:pt x="4402640" y="1233940"/>
                  </a:lnTo>
                  <a:lnTo>
                    <a:pt x="647812" y="392067"/>
                  </a:lnTo>
                  <a:close/>
                </a:path>
                <a:path w="4845050" h="1269365">
                  <a:moveTo>
                    <a:pt x="2604207" y="534404"/>
                  </a:moveTo>
                  <a:lnTo>
                    <a:pt x="2624431" y="444205"/>
                  </a:lnTo>
                  <a:lnTo>
                    <a:pt x="2623394" y="491326"/>
                  </a:lnTo>
                  <a:lnTo>
                    <a:pt x="2639856" y="533729"/>
                  </a:lnTo>
                  <a:lnTo>
                    <a:pt x="2670923" y="566818"/>
                  </a:lnTo>
                  <a:lnTo>
                    <a:pt x="2713699" y="585993"/>
                  </a:lnTo>
                  <a:lnTo>
                    <a:pt x="4245850" y="929518"/>
                  </a:lnTo>
                  <a:lnTo>
                    <a:pt x="4292718" y="930444"/>
                  </a:lnTo>
                  <a:lnTo>
                    <a:pt x="4334938" y="913791"/>
                  </a:lnTo>
                  <a:lnTo>
                    <a:pt x="4367928" y="882476"/>
                  </a:lnTo>
                  <a:lnTo>
                    <a:pt x="4387111" y="839417"/>
                  </a:lnTo>
                  <a:lnTo>
                    <a:pt x="4366886" y="929623"/>
                  </a:lnTo>
                  <a:lnTo>
                    <a:pt x="4363599" y="933031"/>
                  </a:lnTo>
                  <a:lnTo>
                    <a:pt x="4326098" y="954399"/>
                  </a:lnTo>
                  <a:lnTo>
                    <a:pt x="4283665" y="964293"/>
                  </a:lnTo>
                  <a:lnTo>
                    <a:pt x="4238756" y="961158"/>
                  </a:lnTo>
                  <a:lnTo>
                    <a:pt x="2706605" y="617633"/>
                  </a:lnTo>
                  <a:lnTo>
                    <a:pt x="2664651" y="601290"/>
                  </a:lnTo>
                  <a:lnTo>
                    <a:pt x="2630511" y="574225"/>
                  </a:lnTo>
                  <a:lnTo>
                    <a:pt x="2605721" y="538884"/>
                  </a:lnTo>
                  <a:lnTo>
                    <a:pt x="2604207" y="534404"/>
                  </a:lnTo>
                  <a:close/>
                </a:path>
                <a:path w="4845050" h="1269365">
                  <a:moveTo>
                    <a:pt x="131977" y="150542"/>
                  </a:moveTo>
                  <a:lnTo>
                    <a:pt x="139250" y="118103"/>
                  </a:lnTo>
                  <a:lnTo>
                    <a:pt x="624352" y="349372"/>
                  </a:lnTo>
                  <a:lnTo>
                    <a:pt x="617077" y="381820"/>
                  </a:lnTo>
                  <a:lnTo>
                    <a:pt x="131977" y="150542"/>
                  </a:lnTo>
                  <a:close/>
                </a:path>
                <a:path w="4845050" h="1269365">
                  <a:moveTo>
                    <a:pt x="22105" y="96575"/>
                  </a:moveTo>
                  <a:lnTo>
                    <a:pt x="30828" y="57672"/>
                  </a:lnTo>
                  <a:lnTo>
                    <a:pt x="32759" y="67326"/>
                  </a:lnTo>
                  <a:lnTo>
                    <a:pt x="109409" y="103869"/>
                  </a:lnTo>
                  <a:lnTo>
                    <a:pt x="102134" y="136314"/>
                  </a:lnTo>
                  <a:lnTo>
                    <a:pt x="29245" y="101563"/>
                  </a:lnTo>
                  <a:lnTo>
                    <a:pt x="22105" y="96575"/>
                  </a:lnTo>
                  <a:close/>
                </a:path>
              </a:pathLst>
            </a:custGeom>
            <a:solidFill>
              <a:srgbClr val="1C1C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47714" y="6827160"/>
              <a:ext cx="2031970" cy="127557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381897" y="2897805"/>
              <a:ext cx="1069538" cy="1158986"/>
            </a:xfrm>
            <a:prstGeom prst="rect">
              <a:avLst/>
            </a:prstGeom>
          </p:spPr>
        </p:pic>
      </p:grpSp>
      <p:sp>
        <p:nvSpPr>
          <p:cNvPr id="21" name="CuadroTexto 20">
            <a:extLst>
              <a:ext uri="{FF2B5EF4-FFF2-40B4-BE49-F238E27FC236}">
                <a16:creationId xmlns:a16="http://schemas.microsoft.com/office/drawing/2014/main" id="{3E0BC08D-5DD5-40DD-3317-2E32929042B7}"/>
              </a:ext>
            </a:extLst>
          </p:cNvPr>
          <p:cNvSpPr txBox="1"/>
          <p:nvPr/>
        </p:nvSpPr>
        <p:spPr>
          <a:xfrm>
            <a:off x="5538315" y="8586597"/>
            <a:ext cx="1097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Diana Elizabeth Sánchez Ángeles #29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33925" y="4404714"/>
            <a:ext cx="8820150" cy="1090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pc="-459" dirty="0"/>
              <a:t>Propósito de la Unidad II.</a:t>
            </a:r>
            <a:endParaRPr spc="-105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70806" y="3896359"/>
            <a:ext cx="85725" cy="8572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34499" y="3979148"/>
            <a:ext cx="85725" cy="8572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7566" y="7228471"/>
            <a:ext cx="85725" cy="85724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sz="half" idx="2"/>
          </p:nvPr>
        </p:nvSpPr>
        <p:spPr>
          <a:xfrm>
            <a:off x="4733925" y="5806731"/>
            <a:ext cx="8348886" cy="3014928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9539" marR="5080" algn="ctr">
              <a:lnSpc>
                <a:spcPts val="2170"/>
              </a:lnSpc>
              <a:spcBef>
                <a:spcPts val="360"/>
              </a:spcBef>
            </a:pPr>
            <a:r>
              <a:rPr lang="es-MX" sz="3000" b="1" spc="-75" dirty="0">
                <a:solidFill>
                  <a:schemeClr val="tx1"/>
                </a:solidFill>
              </a:rPr>
              <a:t>Unidad de aprendizaje II. </a:t>
            </a:r>
            <a:r>
              <a:rPr lang="es-MX" sz="3000" b="1" spc="-75" dirty="0" err="1">
                <a:solidFill>
                  <a:schemeClr val="tx1"/>
                </a:solidFill>
              </a:rPr>
              <a:t>Expresión</a:t>
            </a:r>
            <a:r>
              <a:rPr lang="es-MX" sz="3000" b="1" spc="-75" dirty="0">
                <a:solidFill>
                  <a:schemeClr val="tx1"/>
                </a:solidFill>
              </a:rPr>
              <a:t> y </a:t>
            </a:r>
            <a:r>
              <a:rPr lang="es-MX" sz="3000" b="1" spc="-75" dirty="0" err="1">
                <a:solidFill>
                  <a:schemeClr val="tx1"/>
                </a:solidFill>
              </a:rPr>
              <a:t>apreciación</a:t>
            </a:r>
            <a:r>
              <a:rPr lang="es-MX" sz="3000" b="1" spc="-75" dirty="0">
                <a:solidFill>
                  <a:schemeClr val="tx1"/>
                </a:solidFill>
              </a:rPr>
              <a:t> musical como herramienta </a:t>
            </a:r>
            <a:r>
              <a:rPr lang="es-MX" sz="3000" b="1" spc="-75" dirty="0" err="1">
                <a:solidFill>
                  <a:schemeClr val="tx1"/>
                </a:solidFill>
              </a:rPr>
              <a:t>didáctica</a:t>
            </a:r>
            <a:r>
              <a:rPr lang="es-MX" sz="3000" b="1" spc="-75" dirty="0">
                <a:solidFill>
                  <a:schemeClr val="tx1"/>
                </a:solidFill>
              </a:rPr>
              <a:t> </a:t>
            </a:r>
          </a:p>
          <a:p>
            <a:pPr marL="129539" marR="5080" algn="ctr">
              <a:lnSpc>
                <a:spcPts val="2170"/>
              </a:lnSpc>
              <a:spcBef>
                <a:spcPts val="360"/>
              </a:spcBef>
            </a:pPr>
            <a:endParaRPr lang="es-MX" sz="3000" spc="-75" dirty="0">
              <a:solidFill>
                <a:schemeClr val="tx1"/>
              </a:solidFill>
            </a:endParaRPr>
          </a:p>
          <a:p>
            <a:pPr marL="129539" marR="5080" algn="ctr">
              <a:lnSpc>
                <a:spcPts val="2170"/>
              </a:lnSpc>
              <a:spcBef>
                <a:spcPts val="360"/>
              </a:spcBef>
            </a:pPr>
            <a:r>
              <a:rPr lang="es-MX" sz="3000" spc="-75" dirty="0">
                <a:solidFill>
                  <a:schemeClr val="tx1"/>
                </a:solidFill>
              </a:rPr>
              <a:t>	Comprender la importancia de la </a:t>
            </a:r>
            <a:r>
              <a:rPr lang="es-MX" sz="3000" spc="-75" dirty="0" err="1">
                <a:solidFill>
                  <a:schemeClr val="tx1"/>
                </a:solidFill>
              </a:rPr>
              <a:t>música</a:t>
            </a:r>
            <a:r>
              <a:rPr lang="es-MX" sz="3000" spc="-75" dirty="0">
                <a:solidFill>
                  <a:schemeClr val="tx1"/>
                </a:solidFill>
              </a:rPr>
              <a:t> en el desarrollo integral de los y las </a:t>
            </a:r>
            <a:r>
              <a:rPr lang="es-MX" sz="3000" spc="-75" dirty="0" err="1">
                <a:solidFill>
                  <a:schemeClr val="tx1"/>
                </a:solidFill>
              </a:rPr>
              <a:t>niñas</a:t>
            </a:r>
            <a:r>
              <a:rPr lang="es-MX" sz="3000" spc="-75" dirty="0">
                <a:solidFill>
                  <a:schemeClr val="tx1"/>
                </a:solidFill>
              </a:rPr>
              <a:t>, mediante la </a:t>
            </a:r>
            <a:r>
              <a:rPr lang="es-MX" sz="3000" spc="-75" dirty="0" err="1">
                <a:solidFill>
                  <a:schemeClr val="tx1"/>
                </a:solidFill>
              </a:rPr>
              <a:t>investigación</a:t>
            </a:r>
            <a:r>
              <a:rPr lang="es-MX" sz="3000" spc="-75" dirty="0">
                <a:solidFill>
                  <a:schemeClr val="tx1"/>
                </a:solidFill>
              </a:rPr>
              <a:t> y el </a:t>
            </a:r>
            <a:r>
              <a:rPr lang="es-MX" sz="3000" spc="-75" dirty="0" err="1">
                <a:solidFill>
                  <a:schemeClr val="tx1"/>
                </a:solidFill>
              </a:rPr>
              <a:t>análisis</a:t>
            </a:r>
            <a:r>
              <a:rPr lang="es-MX" sz="3000" spc="-75" dirty="0">
                <a:solidFill>
                  <a:schemeClr val="tx1"/>
                </a:solidFill>
              </a:rPr>
              <a:t> reflexivo sobre la </a:t>
            </a:r>
            <a:r>
              <a:rPr lang="es-MX" sz="3000" spc="-75" dirty="0" err="1">
                <a:solidFill>
                  <a:schemeClr val="tx1"/>
                </a:solidFill>
              </a:rPr>
              <a:t>expresión</a:t>
            </a:r>
            <a:r>
              <a:rPr lang="es-MX" sz="3000" spc="-75" dirty="0">
                <a:solidFill>
                  <a:schemeClr val="tx1"/>
                </a:solidFill>
              </a:rPr>
              <a:t> musical de su cultura, y reconocerse a sí mismo como un ser sensible y creativo.</a:t>
            </a:r>
            <a:endParaRPr sz="3000" spc="-75" dirty="0">
              <a:solidFill>
                <a:schemeClr val="tx1"/>
              </a:solidFill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05277" y="7228471"/>
            <a:ext cx="85725" cy="857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92795" y="4246441"/>
            <a:ext cx="3902410" cy="109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pc="-459" dirty="0"/>
              <a:t>Significado</a:t>
            </a:r>
            <a:endParaRPr spc="-105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70806" y="3896359"/>
            <a:ext cx="85725" cy="8572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34499" y="3979148"/>
            <a:ext cx="85725" cy="8572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7566" y="7228471"/>
            <a:ext cx="85725" cy="85724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sz="half" idx="2"/>
          </p:nvPr>
        </p:nvSpPr>
        <p:spPr>
          <a:xfrm>
            <a:off x="5334000" y="6667500"/>
            <a:ext cx="7134225" cy="2089033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9539" marR="5080" algn="ctr">
              <a:lnSpc>
                <a:spcPts val="2170"/>
              </a:lnSpc>
              <a:spcBef>
                <a:spcPts val="360"/>
              </a:spcBef>
            </a:pPr>
            <a:r>
              <a:rPr lang="es-MX" sz="36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Los </a:t>
            </a:r>
            <a:r>
              <a:rPr lang="es-MX" sz="36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Cotidiáfonos</a:t>
            </a:r>
            <a:r>
              <a:rPr lang="es-MX" sz="36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deben su nombre a que son </a:t>
            </a:r>
            <a:r>
              <a:rPr lang="es-MX" sz="36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instrumentos sonoros realizados con objetos y materiales de uso cotidianos, de sencilla construcción, que producen sonidos mediante simples mecanismos</a:t>
            </a:r>
            <a:r>
              <a:rPr lang="es-MX" sz="36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sz="3600" spc="-75" dirty="0">
              <a:solidFill>
                <a:schemeClr val="tx1"/>
              </a:solidFill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05277" y="7228471"/>
            <a:ext cx="85725" cy="8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461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8288000" cy="10286999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623184" y="2352412"/>
            <a:ext cx="15409659" cy="7594600"/>
            <a:chOff x="1623184" y="2352412"/>
            <a:chExt cx="15409659" cy="7594600"/>
          </a:xfrm>
        </p:grpSpPr>
        <p:sp>
          <p:nvSpPr>
            <p:cNvPr id="4" name="object 4"/>
            <p:cNvSpPr/>
            <p:nvPr/>
          </p:nvSpPr>
          <p:spPr>
            <a:xfrm>
              <a:off x="1976434" y="2402949"/>
              <a:ext cx="15017750" cy="7525384"/>
            </a:xfrm>
            <a:custGeom>
              <a:avLst/>
              <a:gdLst/>
              <a:ahLst/>
              <a:cxnLst/>
              <a:rect l="l" t="t" r="r" b="b"/>
              <a:pathLst>
                <a:path w="15017750" h="7525384">
                  <a:moveTo>
                    <a:pt x="15017446" y="7524950"/>
                  </a:moveTo>
                  <a:lnTo>
                    <a:pt x="0" y="7501624"/>
                  </a:lnTo>
                  <a:lnTo>
                    <a:pt x="0" y="2650337"/>
                  </a:lnTo>
                  <a:lnTo>
                    <a:pt x="54394" y="58312"/>
                  </a:lnTo>
                  <a:lnTo>
                    <a:pt x="7482445" y="0"/>
                  </a:lnTo>
                  <a:lnTo>
                    <a:pt x="14959166" y="15550"/>
                  </a:lnTo>
                  <a:lnTo>
                    <a:pt x="15017446" y="75249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45243" y="2352412"/>
              <a:ext cx="15087600" cy="7594600"/>
            </a:xfrm>
            <a:custGeom>
              <a:avLst/>
              <a:gdLst/>
              <a:ahLst/>
              <a:cxnLst/>
              <a:rect l="l" t="t" r="r" b="b"/>
              <a:pathLst>
                <a:path w="15087600" h="7594600">
                  <a:moveTo>
                    <a:pt x="12881192" y="12699"/>
                  </a:moveTo>
                  <a:lnTo>
                    <a:pt x="9383247" y="12699"/>
                  </a:lnTo>
                  <a:lnTo>
                    <a:pt x="9482639" y="0"/>
                  </a:lnTo>
                  <a:lnTo>
                    <a:pt x="12729601" y="0"/>
                  </a:lnTo>
                  <a:lnTo>
                    <a:pt x="12881192" y="12699"/>
                  </a:lnTo>
                  <a:close/>
                </a:path>
                <a:path w="15087600" h="7594600">
                  <a:moveTo>
                    <a:pt x="13943088" y="25399"/>
                  </a:moveTo>
                  <a:lnTo>
                    <a:pt x="3346233" y="25399"/>
                  </a:lnTo>
                  <a:lnTo>
                    <a:pt x="5158933" y="12699"/>
                  </a:lnTo>
                  <a:lnTo>
                    <a:pt x="13891443" y="12699"/>
                  </a:lnTo>
                  <a:lnTo>
                    <a:pt x="13943088" y="25399"/>
                  </a:lnTo>
                  <a:close/>
                </a:path>
                <a:path w="15087600" h="7594600">
                  <a:moveTo>
                    <a:pt x="14356248" y="38099"/>
                  </a:moveTo>
                  <a:lnTo>
                    <a:pt x="2098019" y="38099"/>
                  </a:lnTo>
                  <a:lnTo>
                    <a:pt x="2147481" y="25399"/>
                  </a:lnTo>
                  <a:lnTo>
                    <a:pt x="14304603" y="25399"/>
                  </a:lnTo>
                  <a:lnTo>
                    <a:pt x="14356248" y="38099"/>
                  </a:lnTo>
                  <a:close/>
                </a:path>
                <a:path w="15087600" h="7594600">
                  <a:moveTo>
                    <a:pt x="14908566" y="50799"/>
                  </a:moveTo>
                  <a:lnTo>
                    <a:pt x="1600444" y="50799"/>
                  </a:lnTo>
                  <a:lnTo>
                    <a:pt x="1752364" y="38099"/>
                  </a:lnTo>
                  <a:lnTo>
                    <a:pt x="14865122" y="38099"/>
                  </a:lnTo>
                  <a:lnTo>
                    <a:pt x="14908566" y="50799"/>
                  </a:lnTo>
                  <a:close/>
                </a:path>
                <a:path w="15087600" h="7594600">
                  <a:moveTo>
                    <a:pt x="15087600" y="7543799"/>
                  </a:moveTo>
                  <a:lnTo>
                    <a:pt x="15021440" y="7543799"/>
                  </a:lnTo>
                  <a:lnTo>
                    <a:pt x="15024293" y="7505699"/>
                  </a:lnTo>
                  <a:lnTo>
                    <a:pt x="15026782" y="7480299"/>
                  </a:lnTo>
                  <a:lnTo>
                    <a:pt x="15028542" y="7442199"/>
                  </a:lnTo>
                  <a:lnTo>
                    <a:pt x="15029210" y="7416799"/>
                  </a:lnTo>
                  <a:lnTo>
                    <a:pt x="15026792" y="7213599"/>
                  </a:lnTo>
                  <a:lnTo>
                    <a:pt x="15025651" y="7111999"/>
                  </a:lnTo>
                  <a:lnTo>
                    <a:pt x="15024592" y="7010399"/>
                  </a:lnTo>
                  <a:lnTo>
                    <a:pt x="15023642" y="6908799"/>
                  </a:lnTo>
                  <a:lnTo>
                    <a:pt x="15023216" y="6857999"/>
                  </a:lnTo>
                  <a:lnTo>
                    <a:pt x="15022827" y="6807199"/>
                  </a:lnTo>
                  <a:lnTo>
                    <a:pt x="15022480" y="6756399"/>
                  </a:lnTo>
                  <a:lnTo>
                    <a:pt x="15022176" y="6718299"/>
                  </a:lnTo>
                  <a:lnTo>
                    <a:pt x="15021920" y="6667499"/>
                  </a:lnTo>
                  <a:lnTo>
                    <a:pt x="15021715" y="6616699"/>
                  </a:lnTo>
                  <a:lnTo>
                    <a:pt x="15021594" y="6565899"/>
                  </a:lnTo>
                  <a:lnTo>
                    <a:pt x="15021505" y="6438899"/>
                  </a:lnTo>
                  <a:lnTo>
                    <a:pt x="15021701" y="6400799"/>
                  </a:lnTo>
                  <a:lnTo>
                    <a:pt x="15022378" y="6349999"/>
                  </a:lnTo>
                  <a:lnTo>
                    <a:pt x="15023310" y="6311899"/>
                  </a:lnTo>
                  <a:lnTo>
                    <a:pt x="15024339" y="6261099"/>
                  </a:lnTo>
                  <a:lnTo>
                    <a:pt x="15025303" y="6210299"/>
                  </a:lnTo>
                  <a:lnTo>
                    <a:pt x="15026044" y="6159499"/>
                  </a:lnTo>
                  <a:lnTo>
                    <a:pt x="15026223" y="6134099"/>
                  </a:lnTo>
                  <a:lnTo>
                    <a:pt x="15026308" y="6083299"/>
                  </a:lnTo>
                  <a:lnTo>
                    <a:pt x="15026214" y="6057899"/>
                  </a:lnTo>
                  <a:lnTo>
                    <a:pt x="15025324" y="6007099"/>
                  </a:lnTo>
                  <a:lnTo>
                    <a:pt x="15025150" y="5956299"/>
                  </a:lnTo>
                  <a:lnTo>
                    <a:pt x="15024657" y="5905499"/>
                  </a:lnTo>
                  <a:lnTo>
                    <a:pt x="15023890" y="5841999"/>
                  </a:lnTo>
                  <a:lnTo>
                    <a:pt x="15022896" y="5791199"/>
                  </a:lnTo>
                  <a:lnTo>
                    <a:pt x="15021720" y="5740399"/>
                  </a:lnTo>
                  <a:lnTo>
                    <a:pt x="15020408" y="5689599"/>
                  </a:lnTo>
                  <a:lnTo>
                    <a:pt x="15019004" y="5638799"/>
                  </a:lnTo>
                  <a:lnTo>
                    <a:pt x="15017554" y="5587999"/>
                  </a:lnTo>
                  <a:lnTo>
                    <a:pt x="15016042" y="5549899"/>
                  </a:lnTo>
                  <a:lnTo>
                    <a:pt x="15015514" y="5537199"/>
                  </a:lnTo>
                  <a:lnTo>
                    <a:pt x="15014976" y="5511799"/>
                  </a:lnTo>
                  <a:lnTo>
                    <a:pt x="15014426" y="5499099"/>
                  </a:lnTo>
                  <a:lnTo>
                    <a:pt x="15012716" y="5422899"/>
                  </a:lnTo>
                  <a:lnTo>
                    <a:pt x="15012127" y="5384799"/>
                  </a:lnTo>
                  <a:lnTo>
                    <a:pt x="15011529" y="5359399"/>
                  </a:lnTo>
                  <a:lnTo>
                    <a:pt x="15009684" y="5245099"/>
                  </a:lnTo>
                  <a:lnTo>
                    <a:pt x="15008417" y="5168899"/>
                  </a:lnTo>
                  <a:lnTo>
                    <a:pt x="15007122" y="5079999"/>
                  </a:lnTo>
                  <a:lnTo>
                    <a:pt x="15004464" y="4876799"/>
                  </a:lnTo>
                  <a:lnTo>
                    <a:pt x="15003106" y="4762499"/>
                  </a:lnTo>
                  <a:lnTo>
                    <a:pt x="15001041" y="4597399"/>
                  </a:lnTo>
                  <a:lnTo>
                    <a:pt x="14996850" y="4216399"/>
                  </a:lnTo>
                  <a:lnTo>
                    <a:pt x="14991249" y="3657599"/>
                  </a:lnTo>
                  <a:lnTo>
                    <a:pt x="14987817" y="3301999"/>
                  </a:lnTo>
                  <a:lnTo>
                    <a:pt x="14983845" y="2870199"/>
                  </a:lnTo>
                  <a:lnTo>
                    <a:pt x="14979513" y="2374899"/>
                  </a:lnTo>
                  <a:lnTo>
                    <a:pt x="14975118" y="1841499"/>
                  </a:lnTo>
                  <a:lnTo>
                    <a:pt x="14971106" y="1333499"/>
                  </a:lnTo>
                  <a:lnTo>
                    <a:pt x="14968577" y="990599"/>
                  </a:lnTo>
                  <a:lnTo>
                    <a:pt x="14967441" y="812799"/>
                  </a:lnTo>
                  <a:lnTo>
                    <a:pt x="14967089" y="749299"/>
                  </a:lnTo>
                  <a:lnTo>
                    <a:pt x="14967044" y="723899"/>
                  </a:lnTo>
                  <a:lnTo>
                    <a:pt x="14947972" y="279399"/>
                  </a:lnTo>
                  <a:lnTo>
                    <a:pt x="14943733" y="190499"/>
                  </a:lnTo>
                  <a:lnTo>
                    <a:pt x="14939224" y="152399"/>
                  </a:lnTo>
                  <a:lnTo>
                    <a:pt x="14925146" y="139699"/>
                  </a:lnTo>
                  <a:lnTo>
                    <a:pt x="14891929" y="126999"/>
                  </a:lnTo>
                  <a:lnTo>
                    <a:pt x="14783179" y="126999"/>
                  </a:lnTo>
                  <a:lnTo>
                    <a:pt x="14760864" y="114299"/>
                  </a:lnTo>
                  <a:lnTo>
                    <a:pt x="14638401" y="114299"/>
                  </a:lnTo>
                  <a:lnTo>
                    <a:pt x="14440664" y="101599"/>
                  </a:lnTo>
                  <a:lnTo>
                    <a:pt x="14192048" y="101599"/>
                  </a:lnTo>
                  <a:lnTo>
                    <a:pt x="14142373" y="88899"/>
                  </a:lnTo>
                  <a:lnTo>
                    <a:pt x="13591198" y="88899"/>
                  </a:lnTo>
                  <a:lnTo>
                    <a:pt x="13488778" y="76199"/>
                  </a:lnTo>
                  <a:lnTo>
                    <a:pt x="12718292" y="76199"/>
                  </a:lnTo>
                  <a:lnTo>
                    <a:pt x="12101902" y="63499"/>
                  </a:lnTo>
                  <a:lnTo>
                    <a:pt x="1190043" y="63499"/>
                  </a:lnTo>
                  <a:lnTo>
                    <a:pt x="1344475" y="50799"/>
                  </a:lnTo>
                  <a:lnTo>
                    <a:pt x="14967091" y="50799"/>
                  </a:lnTo>
                  <a:lnTo>
                    <a:pt x="14990357" y="63499"/>
                  </a:lnTo>
                  <a:lnTo>
                    <a:pt x="14992664" y="88899"/>
                  </a:lnTo>
                  <a:lnTo>
                    <a:pt x="14995821" y="139699"/>
                  </a:lnTo>
                  <a:lnTo>
                    <a:pt x="14998128" y="165099"/>
                  </a:lnTo>
                  <a:lnTo>
                    <a:pt x="15000584" y="203199"/>
                  </a:lnTo>
                  <a:lnTo>
                    <a:pt x="15002817" y="253999"/>
                  </a:lnTo>
                  <a:lnTo>
                    <a:pt x="15004891" y="304799"/>
                  </a:lnTo>
                  <a:lnTo>
                    <a:pt x="15010791" y="457199"/>
                  </a:lnTo>
                  <a:lnTo>
                    <a:pt x="15012864" y="520699"/>
                  </a:lnTo>
                  <a:lnTo>
                    <a:pt x="15015097" y="571499"/>
                  </a:lnTo>
                  <a:lnTo>
                    <a:pt x="15017554" y="622299"/>
                  </a:lnTo>
                  <a:lnTo>
                    <a:pt x="15017862" y="685799"/>
                  </a:lnTo>
                  <a:lnTo>
                    <a:pt x="15018531" y="787399"/>
                  </a:lnTo>
                  <a:lnTo>
                    <a:pt x="15020178" y="1003299"/>
                  </a:lnTo>
                  <a:lnTo>
                    <a:pt x="15022974" y="1333499"/>
                  </a:lnTo>
                  <a:lnTo>
                    <a:pt x="15026584" y="1752599"/>
                  </a:lnTo>
                  <a:lnTo>
                    <a:pt x="15030342" y="2146299"/>
                  </a:lnTo>
                  <a:lnTo>
                    <a:pt x="15034275" y="2565399"/>
                  </a:lnTo>
                  <a:lnTo>
                    <a:pt x="15037905" y="2920999"/>
                  </a:lnTo>
                  <a:lnTo>
                    <a:pt x="15040939" y="3213099"/>
                  </a:lnTo>
                  <a:lnTo>
                    <a:pt x="15044062" y="3505199"/>
                  </a:lnTo>
                  <a:lnTo>
                    <a:pt x="15047248" y="3784599"/>
                  </a:lnTo>
                  <a:lnTo>
                    <a:pt x="15049664" y="4000499"/>
                  </a:lnTo>
                  <a:lnTo>
                    <a:pt x="15052091" y="4190999"/>
                  </a:lnTo>
                  <a:lnTo>
                    <a:pt x="15054517" y="4394199"/>
                  </a:lnTo>
                  <a:lnTo>
                    <a:pt x="15059328" y="4737099"/>
                  </a:lnTo>
                  <a:lnTo>
                    <a:pt x="15060907" y="4851399"/>
                  </a:lnTo>
                  <a:lnTo>
                    <a:pt x="15062469" y="4952999"/>
                  </a:lnTo>
                  <a:lnTo>
                    <a:pt x="15064010" y="5041899"/>
                  </a:lnTo>
                  <a:lnTo>
                    <a:pt x="15064772" y="5092699"/>
                  </a:lnTo>
                  <a:lnTo>
                    <a:pt x="15067752" y="5245099"/>
                  </a:lnTo>
                  <a:lnTo>
                    <a:pt x="15069197" y="5321299"/>
                  </a:lnTo>
                  <a:lnTo>
                    <a:pt x="15071297" y="5397499"/>
                  </a:lnTo>
                  <a:lnTo>
                    <a:pt x="15072649" y="5448299"/>
                  </a:lnTo>
                  <a:lnTo>
                    <a:pt x="15073309" y="5460999"/>
                  </a:lnTo>
                  <a:lnTo>
                    <a:pt x="15073958" y="5486399"/>
                  </a:lnTo>
                  <a:lnTo>
                    <a:pt x="15075221" y="5511799"/>
                  </a:lnTo>
                  <a:lnTo>
                    <a:pt x="15075834" y="5511799"/>
                  </a:lnTo>
                  <a:lnTo>
                    <a:pt x="15078520" y="5562599"/>
                  </a:lnTo>
                  <a:lnTo>
                    <a:pt x="15080772" y="5613399"/>
                  </a:lnTo>
                  <a:lnTo>
                    <a:pt x="15082622" y="5664199"/>
                  </a:lnTo>
                  <a:lnTo>
                    <a:pt x="15084102" y="5714999"/>
                  </a:lnTo>
                  <a:lnTo>
                    <a:pt x="15085244" y="5765799"/>
                  </a:lnTo>
                  <a:lnTo>
                    <a:pt x="15086080" y="5816599"/>
                  </a:lnTo>
                  <a:lnTo>
                    <a:pt x="15086642" y="5880099"/>
                  </a:lnTo>
                  <a:lnTo>
                    <a:pt x="15086962" y="5930899"/>
                  </a:lnTo>
                  <a:lnTo>
                    <a:pt x="15086844" y="6070599"/>
                  </a:lnTo>
                  <a:lnTo>
                    <a:pt x="15086791" y="6083299"/>
                  </a:lnTo>
                  <a:lnTo>
                    <a:pt x="15086464" y="6134099"/>
                  </a:lnTo>
                  <a:lnTo>
                    <a:pt x="15084557" y="6349999"/>
                  </a:lnTo>
                  <a:lnTo>
                    <a:pt x="15084247" y="6388099"/>
                  </a:lnTo>
                  <a:lnTo>
                    <a:pt x="15083911" y="6438899"/>
                  </a:lnTo>
                  <a:lnTo>
                    <a:pt x="15083686" y="6489699"/>
                  </a:lnTo>
                  <a:lnTo>
                    <a:pt x="15083796" y="6654799"/>
                  </a:lnTo>
                  <a:lnTo>
                    <a:pt x="15083946" y="6705599"/>
                  </a:lnTo>
                  <a:lnTo>
                    <a:pt x="15084199" y="6756399"/>
                  </a:lnTo>
                  <a:lnTo>
                    <a:pt x="15084514" y="6807199"/>
                  </a:lnTo>
                  <a:lnTo>
                    <a:pt x="15084885" y="6857999"/>
                  </a:lnTo>
                  <a:lnTo>
                    <a:pt x="15085309" y="6908799"/>
                  </a:lnTo>
                  <a:lnTo>
                    <a:pt x="15085781" y="6959599"/>
                  </a:lnTo>
                  <a:lnTo>
                    <a:pt x="15086295" y="7010399"/>
                  </a:lnTo>
                  <a:lnTo>
                    <a:pt x="15086847" y="7061199"/>
                  </a:lnTo>
                  <a:lnTo>
                    <a:pt x="15087600" y="7124699"/>
                  </a:lnTo>
                  <a:lnTo>
                    <a:pt x="15087600" y="7543799"/>
                  </a:lnTo>
                  <a:close/>
                </a:path>
                <a:path w="15087600" h="7594600">
                  <a:moveTo>
                    <a:pt x="8997341" y="76199"/>
                  </a:moveTo>
                  <a:lnTo>
                    <a:pt x="784684" y="76199"/>
                  </a:lnTo>
                  <a:lnTo>
                    <a:pt x="834960" y="63499"/>
                  </a:lnTo>
                  <a:lnTo>
                    <a:pt x="9390309" y="63499"/>
                  </a:lnTo>
                  <a:lnTo>
                    <a:pt x="8997341" y="76199"/>
                  </a:lnTo>
                  <a:close/>
                </a:path>
                <a:path w="15087600" h="7594600">
                  <a:moveTo>
                    <a:pt x="2800725" y="88899"/>
                  </a:moveTo>
                  <a:lnTo>
                    <a:pt x="384567" y="88899"/>
                  </a:lnTo>
                  <a:lnTo>
                    <a:pt x="434474" y="76199"/>
                  </a:lnTo>
                  <a:lnTo>
                    <a:pt x="2852232" y="76199"/>
                  </a:lnTo>
                  <a:lnTo>
                    <a:pt x="2800725" y="88899"/>
                  </a:lnTo>
                  <a:close/>
                </a:path>
                <a:path w="15087600" h="7594600">
                  <a:moveTo>
                    <a:pt x="3887749" y="88899"/>
                  </a:moveTo>
                  <a:lnTo>
                    <a:pt x="3521826" y="88899"/>
                  </a:lnTo>
                  <a:lnTo>
                    <a:pt x="3315797" y="76199"/>
                  </a:lnTo>
                  <a:lnTo>
                    <a:pt x="5936212" y="76199"/>
                  </a:lnTo>
                  <a:lnTo>
                    <a:pt x="3887749" y="88899"/>
                  </a:lnTo>
                  <a:close/>
                </a:path>
                <a:path w="15087600" h="7594600">
                  <a:moveTo>
                    <a:pt x="2180449" y="101599"/>
                  </a:moveTo>
                  <a:lnTo>
                    <a:pt x="143742" y="101599"/>
                  </a:lnTo>
                  <a:lnTo>
                    <a:pt x="190706" y="88899"/>
                  </a:lnTo>
                  <a:lnTo>
                    <a:pt x="2234145" y="88899"/>
                  </a:lnTo>
                  <a:lnTo>
                    <a:pt x="2180449" y="101599"/>
                  </a:lnTo>
                  <a:close/>
                </a:path>
                <a:path w="15087600" h="7594600">
                  <a:moveTo>
                    <a:pt x="1552873" y="114299"/>
                  </a:moveTo>
                  <a:lnTo>
                    <a:pt x="38961" y="114299"/>
                  </a:lnTo>
                  <a:lnTo>
                    <a:pt x="69074" y="101599"/>
                  </a:lnTo>
                  <a:lnTo>
                    <a:pt x="1707800" y="101599"/>
                  </a:lnTo>
                  <a:lnTo>
                    <a:pt x="1552873" y="114299"/>
                  </a:lnTo>
                  <a:close/>
                </a:path>
                <a:path w="15087600" h="7594600">
                  <a:moveTo>
                    <a:pt x="15087600" y="7594599"/>
                  </a:moveTo>
                  <a:lnTo>
                    <a:pt x="12824745" y="7594599"/>
                  </a:lnTo>
                  <a:lnTo>
                    <a:pt x="12773878" y="7581899"/>
                  </a:lnTo>
                  <a:lnTo>
                    <a:pt x="11415005" y="7581899"/>
                  </a:lnTo>
                  <a:lnTo>
                    <a:pt x="11364571" y="7569199"/>
                  </a:lnTo>
                  <a:lnTo>
                    <a:pt x="11212792" y="7569199"/>
                  </a:lnTo>
                  <a:lnTo>
                    <a:pt x="10580657" y="7556499"/>
                  </a:lnTo>
                  <a:lnTo>
                    <a:pt x="28701" y="7556499"/>
                  </a:lnTo>
                  <a:lnTo>
                    <a:pt x="16135" y="7543799"/>
                  </a:lnTo>
                  <a:lnTo>
                    <a:pt x="10125" y="7531099"/>
                  </a:lnTo>
                  <a:lnTo>
                    <a:pt x="11764" y="7505699"/>
                  </a:lnTo>
                  <a:lnTo>
                    <a:pt x="20233" y="7467599"/>
                  </a:lnTo>
                  <a:lnTo>
                    <a:pt x="25605" y="7429499"/>
                  </a:lnTo>
                  <a:lnTo>
                    <a:pt x="28428" y="7378699"/>
                  </a:lnTo>
                  <a:lnTo>
                    <a:pt x="29248" y="7327899"/>
                  </a:lnTo>
                  <a:lnTo>
                    <a:pt x="28610" y="7277099"/>
                  </a:lnTo>
                  <a:lnTo>
                    <a:pt x="27062" y="7226299"/>
                  </a:lnTo>
                  <a:lnTo>
                    <a:pt x="25150" y="7175499"/>
                  </a:lnTo>
                  <a:lnTo>
                    <a:pt x="23420" y="7111999"/>
                  </a:lnTo>
                  <a:lnTo>
                    <a:pt x="22704" y="7061199"/>
                  </a:lnTo>
                  <a:lnTo>
                    <a:pt x="21869" y="7010399"/>
                  </a:lnTo>
                  <a:lnTo>
                    <a:pt x="20937" y="6959599"/>
                  </a:lnTo>
                  <a:lnTo>
                    <a:pt x="19934" y="6908799"/>
                  </a:lnTo>
                  <a:lnTo>
                    <a:pt x="15681" y="6705599"/>
                  </a:lnTo>
                  <a:lnTo>
                    <a:pt x="14678" y="6654799"/>
                  </a:lnTo>
                  <a:lnTo>
                    <a:pt x="13746" y="6603999"/>
                  </a:lnTo>
                  <a:lnTo>
                    <a:pt x="12911" y="6553199"/>
                  </a:lnTo>
                  <a:lnTo>
                    <a:pt x="12195" y="6502399"/>
                  </a:lnTo>
                  <a:lnTo>
                    <a:pt x="11624" y="6451599"/>
                  </a:lnTo>
                  <a:lnTo>
                    <a:pt x="11220" y="6400799"/>
                  </a:lnTo>
                  <a:lnTo>
                    <a:pt x="11134" y="6273799"/>
                  </a:lnTo>
                  <a:lnTo>
                    <a:pt x="11256" y="6248399"/>
                  </a:lnTo>
                  <a:lnTo>
                    <a:pt x="11764" y="6197599"/>
                  </a:lnTo>
                  <a:lnTo>
                    <a:pt x="10871" y="6146799"/>
                  </a:lnTo>
                  <a:lnTo>
                    <a:pt x="9442" y="5994399"/>
                  </a:lnTo>
                  <a:lnTo>
                    <a:pt x="8534" y="5867399"/>
                  </a:lnTo>
                  <a:lnTo>
                    <a:pt x="7950" y="5778499"/>
                  </a:lnTo>
                  <a:lnTo>
                    <a:pt x="6192" y="5448299"/>
                  </a:lnTo>
                  <a:lnTo>
                    <a:pt x="5207" y="5232399"/>
                  </a:lnTo>
                  <a:lnTo>
                    <a:pt x="4254" y="5003799"/>
                  </a:lnTo>
                  <a:lnTo>
                    <a:pt x="3348" y="4762499"/>
                  </a:lnTo>
                  <a:lnTo>
                    <a:pt x="2501" y="4495799"/>
                  </a:lnTo>
                  <a:lnTo>
                    <a:pt x="1729" y="4229099"/>
                  </a:lnTo>
                  <a:lnTo>
                    <a:pt x="1046" y="3949699"/>
                  </a:lnTo>
                  <a:lnTo>
                    <a:pt x="445" y="3657599"/>
                  </a:lnTo>
                  <a:lnTo>
                    <a:pt x="0" y="3390899"/>
                  </a:lnTo>
                  <a:lnTo>
                    <a:pt x="0" y="2006599"/>
                  </a:lnTo>
                  <a:lnTo>
                    <a:pt x="367" y="1841499"/>
                  </a:lnTo>
                  <a:lnTo>
                    <a:pt x="654" y="1739899"/>
                  </a:lnTo>
                  <a:lnTo>
                    <a:pt x="1032" y="1625599"/>
                  </a:lnTo>
                  <a:lnTo>
                    <a:pt x="1529" y="1498599"/>
                  </a:lnTo>
                  <a:lnTo>
                    <a:pt x="1960" y="1409699"/>
                  </a:lnTo>
                  <a:lnTo>
                    <a:pt x="2814" y="1269999"/>
                  </a:lnTo>
                  <a:lnTo>
                    <a:pt x="3130" y="1231899"/>
                  </a:lnTo>
                  <a:lnTo>
                    <a:pt x="3462" y="1181099"/>
                  </a:lnTo>
                  <a:lnTo>
                    <a:pt x="4174" y="1104899"/>
                  </a:lnTo>
                  <a:lnTo>
                    <a:pt x="4953" y="1028699"/>
                  </a:lnTo>
                  <a:lnTo>
                    <a:pt x="5801" y="952499"/>
                  </a:lnTo>
                  <a:lnTo>
                    <a:pt x="6251" y="927099"/>
                  </a:lnTo>
                  <a:lnTo>
                    <a:pt x="6718" y="888999"/>
                  </a:lnTo>
                  <a:lnTo>
                    <a:pt x="7708" y="838199"/>
                  </a:lnTo>
                  <a:lnTo>
                    <a:pt x="8771" y="787399"/>
                  </a:lnTo>
                  <a:lnTo>
                    <a:pt x="9331" y="774699"/>
                  </a:lnTo>
                  <a:lnTo>
                    <a:pt x="9910" y="749299"/>
                  </a:lnTo>
                  <a:lnTo>
                    <a:pt x="11126" y="723899"/>
                  </a:lnTo>
                  <a:lnTo>
                    <a:pt x="11764" y="711199"/>
                  </a:lnTo>
                  <a:lnTo>
                    <a:pt x="13287" y="673099"/>
                  </a:lnTo>
                  <a:lnTo>
                    <a:pt x="13691" y="622299"/>
                  </a:lnTo>
                  <a:lnTo>
                    <a:pt x="13722" y="571499"/>
                  </a:lnTo>
                  <a:lnTo>
                    <a:pt x="14126" y="533399"/>
                  </a:lnTo>
                  <a:lnTo>
                    <a:pt x="15649" y="482599"/>
                  </a:lnTo>
                  <a:lnTo>
                    <a:pt x="17529" y="431799"/>
                  </a:lnTo>
                  <a:lnTo>
                    <a:pt x="19750" y="380999"/>
                  </a:lnTo>
                  <a:lnTo>
                    <a:pt x="22174" y="317499"/>
                  </a:lnTo>
                  <a:lnTo>
                    <a:pt x="27090" y="215899"/>
                  </a:lnTo>
                  <a:lnTo>
                    <a:pt x="29310" y="177799"/>
                  </a:lnTo>
                  <a:lnTo>
                    <a:pt x="31190" y="126999"/>
                  </a:lnTo>
                  <a:lnTo>
                    <a:pt x="35076" y="114299"/>
                  </a:lnTo>
                  <a:lnTo>
                    <a:pt x="1193370" y="114299"/>
                  </a:lnTo>
                  <a:lnTo>
                    <a:pt x="1039932" y="126999"/>
                  </a:lnTo>
                  <a:lnTo>
                    <a:pt x="634342" y="126999"/>
                  </a:lnTo>
                  <a:lnTo>
                    <a:pt x="584161" y="139699"/>
                  </a:lnTo>
                  <a:lnTo>
                    <a:pt x="237371" y="139699"/>
                  </a:lnTo>
                  <a:lnTo>
                    <a:pt x="188570" y="152399"/>
                  </a:lnTo>
                  <a:lnTo>
                    <a:pt x="116243" y="152399"/>
                  </a:lnTo>
                  <a:lnTo>
                    <a:pt x="89470" y="215899"/>
                  </a:lnTo>
                  <a:lnTo>
                    <a:pt x="87815" y="266699"/>
                  </a:lnTo>
                  <a:lnTo>
                    <a:pt x="86592" y="317499"/>
                  </a:lnTo>
                  <a:lnTo>
                    <a:pt x="84578" y="419099"/>
                  </a:lnTo>
                  <a:lnTo>
                    <a:pt x="83354" y="469899"/>
                  </a:lnTo>
                  <a:lnTo>
                    <a:pt x="81700" y="520699"/>
                  </a:lnTo>
                  <a:lnTo>
                    <a:pt x="80425" y="571499"/>
                  </a:lnTo>
                  <a:lnTo>
                    <a:pt x="78964" y="622299"/>
                  </a:lnTo>
                  <a:lnTo>
                    <a:pt x="77364" y="673099"/>
                  </a:lnTo>
                  <a:lnTo>
                    <a:pt x="75670" y="723899"/>
                  </a:lnTo>
                  <a:lnTo>
                    <a:pt x="72188" y="825499"/>
                  </a:lnTo>
                  <a:lnTo>
                    <a:pt x="70494" y="876299"/>
                  </a:lnTo>
                  <a:lnTo>
                    <a:pt x="68894" y="927099"/>
                  </a:lnTo>
                  <a:lnTo>
                    <a:pt x="67433" y="990599"/>
                  </a:lnTo>
                  <a:lnTo>
                    <a:pt x="66158" y="1041399"/>
                  </a:lnTo>
                  <a:lnTo>
                    <a:pt x="65684" y="1041399"/>
                  </a:lnTo>
                  <a:lnTo>
                    <a:pt x="64802" y="1066799"/>
                  </a:lnTo>
                  <a:lnTo>
                    <a:pt x="64394" y="1079499"/>
                  </a:lnTo>
                  <a:lnTo>
                    <a:pt x="64008" y="1104899"/>
                  </a:lnTo>
                  <a:lnTo>
                    <a:pt x="63643" y="1117599"/>
                  </a:lnTo>
                  <a:lnTo>
                    <a:pt x="62975" y="1168399"/>
                  </a:lnTo>
                  <a:lnTo>
                    <a:pt x="62387" y="1219199"/>
                  </a:lnTo>
                  <a:lnTo>
                    <a:pt x="61878" y="1295399"/>
                  </a:lnTo>
                  <a:lnTo>
                    <a:pt x="61445" y="1371599"/>
                  </a:lnTo>
                  <a:lnTo>
                    <a:pt x="61257" y="1409699"/>
                  </a:lnTo>
                  <a:lnTo>
                    <a:pt x="60896" y="1511299"/>
                  </a:lnTo>
                  <a:lnTo>
                    <a:pt x="60678" y="1587499"/>
                  </a:lnTo>
                  <a:lnTo>
                    <a:pt x="60491" y="1689099"/>
                  </a:lnTo>
                  <a:lnTo>
                    <a:pt x="60368" y="1790699"/>
                  </a:lnTo>
                  <a:lnTo>
                    <a:pt x="60362" y="2146299"/>
                  </a:lnTo>
                  <a:lnTo>
                    <a:pt x="60583" y="2374899"/>
                  </a:lnTo>
                  <a:lnTo>
                    <a:pt x="60870" y="2565399"/>
                  </a:lnTo>
                  <a:lnTo>
                    <a:pt x="61248" y="2755899"/>
                  </a:lnTo>
                  <a:lnTo>
                    <a:pt x="61748" y="2971799"/>
                  </a:lnTo>
                  <a:lnTo>
                    <a:pt x="62551" y="3263899"/>
                  </a:lnTo>
                  <a:lnTo>
                    <a:pt x="63491" y="3555999"/>
                  </a:lnTo>
                  <a:lnTo>
                    <a:pt x="64547" y="3848099"/>
                  </a:lnTo>
                  <a:lnTo>
                    <a:pt x="65699" y="4140199"/>
                  </a:lnTo>
                  <a:lnTo>
                    <a:pt x="66927" y="4419599"/>
                  </a:lnTo>
                  <a:lnTo>
                    <a:pt x="68210" y="4686299"/>
                  </a:lnTo>
                  <a:lnTo>
                    <a:pt x="70863" y="5168899"/>
                  </a:lnTo>
                  <a:lnTo>
                    <a:pt x="71862" y="5321299"/>
                  </a:lnTo>
                  <a:lnTo>
                    <a:pt x="73816" y="5587999"/>
                  </a:lnTo>
                  <a:lnTo>
                    <a:pt x="75059" y="5740399"/>
                  </a:lnTo>
                  <a:lnTo>
                    <a:pt x="76512" y="5867399"/>
                  </a:lnTo>
                  <a:lnTo>
                    <a:pt x="77568" y="5918199"/>
                  </a:lnTo>
                  <a:lnTo>
                    <a:pt x="77814" y="5930899"/>
                  </a:lnTo>
                  <a:lnTo>
                    <a:pt x="77937" y="6108699"/>
                  </a:lnTo>
                  <a:lnTo>
                    <a:pt x="78061" y="6159499"/>
                  </a:lnTo>
                  <a:lnTo>
                    <a:pt x="78300" y="6222999"/>
                  </a:lnTo>
                  <a:lnTo>
                    <a:pt x="78586" y="6273799"/>
                  </a:lnTo>
                  <a:lnTo>
                    <a:pt x="78966" y="6324599"/>
                  </a:lnTo>
                  <a:lnTo>
                    <a:pt x="79453" y="6375399"/>
                  </a:lnTo>
                  <a:lnTo>
                    <a:pt x="80063" y="6426199"/>
                  </a:lnTo>
                  <a:lnTo>
                    <a:pt x="80807" y="6464299"/>
                  </a:lnTo>
                  <a:lnTo>
                    <a:pt x="81700" y="6515099"/>
                  </a:lnTo>
                  <a:lnTo>
                    <a:pt x="81966" y="6565899"/>
                  </a:lnTo>
                  <a:lnTo>
                    <a:pt x="82680" y="6616699"/>
                  </a:lnTo>
                  <a:lnTo>
                    <a:pt x="83714" y="6667499"/>
                  </a:lnTo>
                  <a:lnTo>
                    <a:pt x="84940" y="6718299"/>
                  </a:lnTo>
                  <a:lnTo>
                    <a:pt x="86230" y="6756399"/>
                  </a:lnTo>
                  <a:lnTo>
                    <a:pt x="87456" y="6807199"/>
                  </a:lnTo>
                  <a:lnTo>
                    <a:pt x="88490" y="6857999"/>
                  </a:lnTo>
                  <a:lnTo>
                    <a:pt x="89204" y="6908799"/>
                  </a:lnTo>
                  <a:lnTo>
                    <a:pt x="89470" y="6946899"/>
                  </a:lnTo>
                  <a:lnTo>
                    <a:pt x="89428" y="7061199"/>
                  </a:lnTo>
                  <a:lnTo>
                    <a:pt x="89326" y="7111999"/>
                  </a:lnTo>
                  <a:lnTo>
                    <a:pt x="89129" y="7162799"/>
                  </a:lnTo>
                  <a:lnTo>
                    <a:pt x="88804" y="7213599"/>
                  </a:lnTo>
                  <a:lnTo>
                    <a:pt x="88319" y="7264399"/>
                  </a:lnTo>
                  <a:lnTo>
                    <a:pt x="87642" y="7315199"/>
                  </a:lnTo>
                  <a:lnTo>
                    <a:pt x="86741" y="7365999"/>
                  </a:lnTo>
                  <a:lnTo>
                    <a:pt x="85585" y="7416799"/>
                  </a:lnTo>
                  <a:lnTo>
                    <a:pt x="85585" y="7454899"/>
                  </a:lnTo>
                  <a:lnTo>
                    <a:pt x="87831" y="7467599"/>
                  </a:lnTo>
                  <a:lnTo>
                    <a:pt x="94813" y="7480299"/>
                  </a:lnTo>
                  <a:lnTo>
                    <a:pt x="106894" y="7492999"/>
                  </a:lnTo>
                  <a:lnTo>
                    <a:pt x="1319390" y="7492999"/>
                  </a:lnTo>
                  <a:lnTo>
                    <a:pt x="1371232" y="7505699"/>
                  </a:lnTo>
                  <a:lnTo>
                    <a:pt x="2649715" y="7505699"/>
                  </a:lnTo>
                  <a:lnTo>
                    <a:pt x="2796691" y="7518399"/>
                  </a:lnTo>
                  <a:lnTo>
                    <a:pt x="13208389" y="7518399"/>
                  </a:lnTo>
                  <a:lnTo>
                    <a:pt x="13258294" y="7531099"/>
                  </a:lnTo>
                  <a:lnTo>
                    <a:pt x="13809893" y="7531099"/>
                  </a:lnTo>
                  <a:lnTo>
                    <a:pt x="13860063" y="7543799"/>
                  </a:lnTo>
                  <a:lnTo>
                    <a:pt x="15087600" y="7543799"/>
                  </a:lnTo>
                  <a:lnTo>
                    <a:pt x="15087600" y="7594599"/>
                  </a:lnTo>
                  <a:close/>
                </a:path>
                <a:path w="15087600" h="7594600">
                  <a:moveTo>
                    <a:pt x="10813215" y="7505699"/>
                  </a:moveTo>
                  <a:lnTo>
                    <a:pt x="8149126" y="7505699"/>
                  </a:lnTo>
                  <a:lnTo>
                    <a:pt x="8807082" y="7492999"/>
                  </a:lnTo>
                  <a:lnTo>
                    <a:pt x="10762213" y="7492999"/>
                  </a:lnTo>
                  <a:lnTo>
                    <a:pt x="10813215" y="7505699"/>
                  </a:lnTo>
                  <a:close/>
                </a:path>
                <a:path w="15087600" h="7594600">
                  <a:moveTo>
                    <a:pt x="12459809" y="7518399"/>
                  </a:moveTo>
                  <a:lnTo>
                    <a:pt x="4948461" y="7518399"/>
                  </a:lnTo>
                  <a:lnTo>
                    <a:pt x="5693235" y="7505699"/>
                  </a:lnTo>
                  <a:lnTo>
                    <a:pt x="12409904" y="7505699"/>
                  </a:lnTo>
                  <a:lnTo>
                    <a:pt x="12459809" y="7518399"/>
                  </a:lnTo>
                  <a:close/>
                </a:path>
                <a:path w="15087600" h="7594600">
                  <a:moveTo>
                    <a:pt x="4777601" y="7581899"/>
                  </a:moveTo>
                  <a:lnTo>
                    <a:pt x="1859547" y="7581899"/>
                  </a:lnTo>
                  <a:lnTo>
                    <a:pt x="1493126" y="7569199"/>
                  </a:lnTo>
                  <a:lnTo>
                    <a:pt x="579344" y="7569199"/>
                  </a:lnTo>
                  <a:lnTo>
                    <a:pt x="529330" y="7556499"/>
                  </a:lnTo>
                  <a:lnTo>
                    <a:pt x="8006147" y="7556499"/>
                  </a:lnTo>
                  <a:lnTo>
                    <a:pt x="7618339" y="7569199"/>
                  </a:lnTo>
                  <a:lnTo>
                    <a:pt x="4777601" y="7581899"/>
                  </a:lnTo>
                  <a:close/>
                </a:path>
                <a:path w="15087600" h="7594600">
                  <a:moveTo>
                    <a:pt x="10419706" y="7569199"/>
                  </a:moveTo>
                  <a:lnTo>
                    <a:pt x="8895602" y="7569199"/>
                  </a:lnTo>
                  <a:lnTo>
                    <a:pt x="8847689" y="7556499"/>
                  </a:lnTo>
                  <a:lnTo>
                    <a:pt x="10472605" y="7556499"/>
                  </a:lnTo>
                  <a:lnTo>
                    <a:pt x="10419706" y="7569199"/>
                  </a:lnTo>
                  <a:close/>
                </a:path>
                <a:path w="15087600" h="7594600">
                  <a:moveTo>
                    <a:pt x="2953573" y="7594599"/>
                  </a:moveTo>
                  <a:lnTo>
                    <a:pt x="2751538" y="7594599"/>
                  </a:lnTo>
                  <a:lnTo>
                    <a:pt x="2701833" y="7581899"/>
                  </a:lnTo>
                  <a:lnTo>
                    <a:pt x="3004925" y="7581899"/>
                  </a:lnTo>
                  <a:lnTo>
                    <a:pt x="2953573" y="7594599"/>
                  </a:lnTo>
                  <a:close/>
                </a:path>
              </a:pathLst>
            </a:custGeom>
            <a:solidFill>
              <a:srgbClr val="3737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54375" y="2402949"/>
              <a:ext cx="15017750" cy="7525384"/>
            </a:xfrm>
            <a:custGeom>
              <a:avLst/>
              <a:gdLst/>
              <a:ahLst/>
              <a:cxnLst/>
              <a:rect l="l" t="t" r="r" b="b"/>
              <a:pathLst>
                <a:path w="15017750" h="7525384">
                  <a:moveTo>
                    <a:pt x="15017446" y="7524950"/>
                  </a:moveTo>
                  <a:lnTo>
                    <a:pt x="0" y="7501624"/>
                  </a:lnTo>
                  <a:lnTo>
                    <a:pt x="0" y="2650337"/>
                  </a:lnTo>
                  <a:lnTo>
                    <a:pt x="54394" y="58312"/>
                  </a:lnTo>
                  <a:lnTo>
                    <a:pt x="7482445" y="0"/>
                  </a:lnTo>
                  <a:lnTo>
                    <a:pt x="14959166" y="15550"/>
                  </a:lnTo>
                  <a:lnTo>
                    <a:pt x="15017446" y="75249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23184" y="2352412"/>
              <a:ext cx="15087600" cy="7594600"/>
            </a:xfrm>
            <a:custGeom>
              <a:avLst/>
              <a:gdLst/>
              <a:ahLst/>
              <a:cxnLst/>
              <a:rect l="l" t="t" r="r" b="b"/>
              <a:pathLst>
                <a:path w="15087600" h="7594600">
                  <a:moveTo>
                    <a:pt x="12881192" y="12699"/>
                  </a:moveTo>
                  <a:lnTo>
                    <a:pt x="9383247" y="12699"/>
                  </a:lnTo>
                  <a:lnTo>
                    <a:pt x="9482639" y="0"/>
                  </a:lnTo>
                  <a:lnTo>
                    <a:pt x="12729601" y="0"/>
                  </a:lnTo>
                  <a:lnTo>
                    <a:pt x="12881192" y="12699"/>
                  </a:lnTo>
                  <a:close/>
                </a:path>
                <a:path w="15087600" h="7594600">
                  <a:moveTo>
                    <a:pt x="13943088" y="25399"/>
                  </a:moveTo>
                  <a:lnTo>
                    <a:pt x="3346233" y="25399"/>
                  </a:lnTo>
                  <a:lnTo>
                    <a:pt x="5158933" y="12699"/>
                  </a:lnTo>
                  <a:lnTo>
                    <a:pt x="13891443" y="12699"/>
                  </a:lnTo>
                  <a:lnTo>
                    <a:pt x="13943088" y="25399"/>
                  </a:lnTo>
                  <a:close/>
                </a:path>
                <a:path w="15087600" h="7594600">
                  <a:moveTo>
                    <a:pt x="14356248" y="38099"/>
                  </a:moveTo>
                  <a:lnTo>
                    <a:pt x="2098019" y="38099"/>
                  </a:lnTo>
                  <a:lnTo>
                    <a:pt x="2147481" y="25399"/>
                  </a:lnTo>
                  <a:lnTo>
                    <a:pt x="14304603" y="25399"/>
                  </a:lnTo>
                  <a:lnTo>
                    <a:pt x="14356248" y="38099"/>
                  </a:lnTo>
                  <a:close/>
                </a:path>
                <a:path w="15087600" h="7594600">
                  <a:moveTo>
                    <a:pt x="14908566" y="50799"/>
                  </a:moveTo>
                  <a:lnTo>
                    <a:pt x="1600445" y="50799"/>
                  </a:lnTo>
                  <a:lnTo>
                    <a:pt x="1752364" y="38099"/>
                  </a:lnTo>
                  <a:lnTo>
                    <a:pt x="14865122" y="38099"/>
                  </a:lnTo>
                  <a:lnTo>
                    <a:pt x="14908566" y="50799"/>
                  </a:lnTo>
                  <a:close/>
                </a:path>
                <a:path w="15087600" h="7594600">
                  <a:moveTo>
                    <a:pt x="15087600" y="7543799"/>
                  </a:moveTo>
                  <a:lnTo>
                    <a:pt x="15021440" y="7543799"/>
                  </a:lnTo>
                  <a:lnTo>
                    <a:pt x="15024293" y="7505699"/>
                  </a:lnTo>
                  <a:lnTo>
                    <a:pt x="15026782" y="7480299"/>
                  </a:lnTo>
                  <a:lnTo>
                    <a:pt x="15028542" y="7442199"/>
                  </a:lnTo>
                  <a:lnTo>
                    <a:pt x="15029210" y="7416799"/>
                  </a:lnTo>
                  <a:lnTo>
                    <a:pt x="15026792" y="7213599"/>
                  </a:lnTo>
                  <a:lnTo>
                    <a:pt x="15025651" y="7111999"/>
                  </a:lnTo>
                  <a:lnTo>
                    <a:pt x="15024592" y="7010399"/>
                  </a:lnTo>
                  <a:lnTo>
                    <a:pt x="15023642" y="6908799"/>
                  </a:lnTo>
                  <a:lnTo>
                    <a:pt x="15023216" y="6857999"/>
                  </a:lnTo>
                  <a:lnTo>
                    <a:pt x="15022827" y="6807199"/>
                  </a:lnTo>
                  <a:lnTo>
                    <a:pt x="15022480" y="6756399"/>
                  </a:lnTo>
                  <a:lnTo>
                    <a:pt x="15022176" y="6718299"/>
                  </a:lnTo>
                  <a:lnTo>
                    <a:pt x="15021920" y="6667499"/>
                  </a:lnTo>
                  <a:lnTo>
                    <a:pt x="15021715" y="6616699"/>
                  </a:lnTo>
                  <a:lnTo>
                    <a:pt x="15021594" y="6565899"/>
                  </a:lnTo>
                  <a:lnTo>
                    <a:pt x="15021505" y="6438899"/>
                  </a:lnTo>
                  <a:lnTo>
                    <a:pt x="15021701" y="6400799"/>
                  </a:lnTo>
                  <a:lnTo>
                    <a:pt x="15022378" y="6349999"/>
                  </a:lnTo>
                  <a:lnTo>
                    <a:pt x="15023310" y="6311899"/>
                  </a:lnTo>
                  <a:lnTo>
                    <a:pt x="15024339" y="6261099"/>
                  </a:lnTo>
                  <a:lnTo>
                    <a:pt x="15025303" y="6210299"/>
                  </a:lnTo>
                  <a:lnTo>
                    <a:pt x="15026044" y="6159499"/>
                  </a:lnTo>
                  <a:lnTo>
                    <a:pt x="15026223" y="6134099"/>
                  </a:lnTo>
                  <a:lnTo>
                    <a:pt x="15026308" y="6083299"/>
                  </a:lnTo>
                  <a:lnTo>
                    <a:pt x="15026214" y="6057899"/>
                  </a:lnTo>
                  <a:lnTo>
                    <a:pt x="15025324" y="6007099"/>
                  </a:lnTo>
                  <a:lnTo>
                    <a:pt x="15025150" y="5956299"/>
                  </a:lnTo>
                  <a:lnTo>
                    <a:pt x="15024657" y="5905499"/>
                  </a:lnTo>
                  <a:lnTo>
                    <a:pt x="15023890" y="5841999"/>
                  </a:lnTo>
                  <a:lnTo>
                    <a:pt x="15022896" y="5791199"/>
                  </a:lnTo>
                  <a:lnTo>
                    <a:pt x="15021720" y="5740399"/>
                  </a:lnTo>
                  <a:lnTo>
                    <a:pt x="15020408" y="5689599"/>
                  </a:lnTo>
                  <a:lnTo>
                    <a:pt x="15019004" y="5638799"/>
                  </a:lnTo>
                  <a:lnTo>
                    <a:pt x="15017554" y="5587999"/>
                  </a:lnTo>
                  <a:lnTo>
                    <a:pt x="15016042" y="5549899"/>
                  </a:lnTo>
                  <a:lnTo>
                    <a:pt x="15015514" y="5537199"/>
                  </a:lnTo>
                  <a:lnTo>
                    <a:pt x="15014976" y="5511799"/>
                  </a:lnTo>
                  <a:lnTo>
                    <a:pt x="15014426" y="5499099"/>
                  </a:lnTo>
                  <a:lnTo>
                    <a:pt x="15012716" y="5422899"/>
                  </a:lnTo>
                  <a:lnTo>
                    <a:pt x="15012127" y="5384799"/>
                  </a:lnTo>
                  <a:lnTo>
                    <a:pt x="15011529" y="5359399"/>
                  </a:lnTo>
                  <a:lnTo>
                    <a:pt x="15009684" y="5245099"/>
                  </a:lnTo>
                  <a:lnTo>
                    <a:pt x="15008417" y="5168899"/>
                  </a:lnTo>
                  <a:lnTo>
                    <a:pt x="15007122" y="5079999"/>
                  </a:lnTo>
                  <a:lnTo>
                    <a:pt x="15004464" y="4876799"/>
                  </a:lnTo>
                  <a:lnTo>
                    <a:pt x="15003106" y="4762499"/>
                  </a:lnTo>
                  <a:lnTo>
                    <a:pt x="15001041" y="4597399"/>
                  </a:lnTo>
                  <a:lnTo>
                    <a:pt x="14996850" y="4216399"/>
                  </a:lnTo>
                  <a:lnTo>
                    <a:pt x="14991249" y="3657599"/>
                  </a:lnTo>
                  <a:lnTo>
                    <a:pt x="14987817" y="3301999"/>
                  </a:lnTo>
                  <a:lnTo>
                    <a:pt x="14983845" y="2870199"/>
                  </a:lnTo>
                  <a:lnTo>
                    <a:pt x="14979513" y="2374899"/>
                  </a:lnTo>
                  <a:lnTo>
                    <a:pt x="14975118" y="1841499"/>
                  </a:lnTo>
                  <a:lnTo>
                    <a:pt x="14971106" y="1333499"/>
                  </a:lnTo>
                  <a:lnTo>
                    <a:pt x="14968577" y="990599"/>
                  </a:lnTo>
                  <a:lnTo>
                    <a:pt x="14967441" y="812799"/>
                  </a:lnTo>
                  <a:lnTo>
                    <a:pt x="14967089" y="749299"/>
                  </a:lnTo>
                  <a:lnTo>
                    <a:pt x="14967044" y="723899"/>
                  </a:lnTo>
                  <a:lnTo>
                    <a:pt x="14947972" y="279399"/>
                  </a:lnTo>
                  <a:lnTo>
                    <a:pt x="14943733" y="190499"/>
                  </a:lnTo>
                  <a:lnTo>
                    <a:pt x="14939224" y="152399"/>
                  </a:lnTo>
                  <a:lnTo>
                    <a:pt x="14925146" y="139699"/>
                  </a:lnTo>
                  <a:lnTo>
                    <a:pt x="14891929" y="126999"/>
                  </a:lnTo>
                  <a:lnTo>
                    <a:pt x="14783179" y="126999"/>
                  </a:lnTo>
                  <a:lnTo>
                    <a:pt x="14760864" y="114299"/>
                  </a:lnTo>
                  <a:lnTo>
                    <a:pt x="14638401" y="114299"/>
                  </a:lnTo>
                  <a:lnTo>
                    <a:pt x="14440664" y="101599"/>
                  </a:lnTo>
                  <a:lnTo>
                    <a:pt x="14192048" y="101599"/>
                  </a:lnTo>
                  <a:lnTo>
                    <a:pt x="14142373" y="88899"/>
                  </a:lnTo>
                  <a:lnTo>
                    <a:pt x="13591198" y="88899"/>
                  </a:lnTo>
                  <a:lnTo>
                    <a:pt x="13488778" y="76199"/>
                  </a:lnTo>
                  <a:lnTo>
                    <a:pt x="12718292" y="76199"/>
                  </a:lnTo>
                  <a:lnTo>
                    <a:pt x="12101902" y="63499"/>
                  </a:lnTo>
                  <a:lnTo>
                    <a:pt x="1190043" y="63499"/>
                  </a:lnTo>
                  <a:lnTo>
                    <a:pt x="1344475" y="50799"/>
                  </a:lnTo>
                  <a:lnTo>
                    <a:pt x="14967092" y="50799"/>
                  </a:lnTo>
                  <a:lnTo>
                    <a:pt x="14990357" y="63499"/>
                  </a:lnTo>
                  <a:lnTo>
                    <a:pt x="14992664" y="88899"/>
                  </a:lnTo>
                  <a:lnTo>
                    <a:pt x="14995821" y="139699"/>
                  </a:lnTo>
                  <a:lnTo>
                    <a:pt x="14998128" y="165099"/>
                  </a:lnTo>
                  <a:lnTo>
                    <a:pt x="15000585" y="203199"/>
                  </a:lnTo>
                  <a:lnTo>
                    <a:pt x="15002818" y="253999"/>
                  </a:lnTo>
                  <a:lnTo>
                    <a:pt x="15004891" y="304799"/>
                  </a:lnTo>
                  <a:lnTo>
                    <a:pt x="15010791" y="457199"/>
                  </a:lnTo>
                  <a:lnTo>
                    <a:pt x="15012864" y="520699"/>
                  </a:lnTo>
                  <a:lnTo>
                    <a:pt x="15015097" y="571499"/>
                  </a:lnTo>
                  <a:lnTo>
                    <a:pt x="15017554" y="622299"/>
                  </a:lnTo>
                  <a:lnTo>
                    <a:pt x="15017862" y="685799"/>
                  </a:lnTo>
                  <a:lnTo>
                    <a:pt x="15018531" y="787399"/>
                  </a:lnTo>
                  <a:lnTo>
                    <a:pt x="15020178" y="1003299"/>
                  </a:lnTo>
                  <a:lnTo>
                    <a:pt x="15022974" y="1333499"/>
                  </a:lnTo>
                  <a:lnTo>
                    <a:pt x="15026584" y="1752599"/>
                  </a:lnTo>
                  <a:lnTo>
                    <a:pt x="15030343" y="2146299"/>
                  </a:lnTo>
                  <a:lnTo>
                    <a:pt x="15034275" y="2565399"/>
                  </a:lnTo>
                  <a:lnTo>
                    <a:pt x="15037905" y="2920999"/>
                  </a:lnTo>
                  <a:lnTo>
                    <a:pt x="15040939" y="3213099"/>
                  </a:lnTo>
                  <a:lnTo>
                    <a:pt x="15044062" y="3505199"/>
                  </a:lnTo>
                  <a:lnTo>
                    <a:pt x="15047248" y="3784599"/>
                  </a:lnTo>
                  <a:lnTo>
                    <a:pt x="15049664" y="4000499"/>
                  </a:lnTo>
                  <a:lnTo>
                    <a:pt x="15052091" y="4190999"/>
                  </a:lnTo>
                  <a:lnTo>
                    <a:pt x="15054517" y="4394199"/>
                  </a:lnTo>
                  <a:lnTo>
                    <a:pt x="15059328" y="4737099"/>
                  </a:lnTo>
                  <a:lnTo>
                    <a:pt x="15060907" y="4851399"/>
                  </a:lnTo>
                  <a:lnTo>
                    <a:pt x="15062469" y="4952999"/>
                  </a:lnTo>
                  <a:lnTo>
                    <a:pt x="15064010" y="5041899"/>
                  </a:lnTo>
                  <a:lnTo>
                    <a:pt x="15064772" y="5092699"/>
                  </a:lnTo>
                  <a:lnTo>
                    <a:pt x="15067753" y="5245099"/>
                  </a:lnTo>
                  <a:lnTo>
                    <a:pt x="15069197" y="5321299"/>
                  </a:lnTo>
                  <a:lnTo>
                    <a:pt x="15071297" y="5397499"/>
                  </a:lnTo>
                  <a:lnTo>
                    <a:pt x="15072649" y="5448299"/>
                  </a:lnTo>
                  <a:lnTo>
                    <a:pt x="15073309" y="5460999"/>
                  </a:lnTo>
                  <a:lnTo>
                    <a:pt x="15073958" y="5486399"/>
                  </a:lnTo>
                  <a:lnTo>
                    <a:pt x="15075221" y="5511799"/>
                  </a:lnTo>
                  <a:lnTo>
                    <a:pt x="15075834" y="5511799"/>
                  </a:lnTo>
                  <a:lnTo>
                    <a:pt x="15078520" y="5562599"/>
                  </a:lnTo>
                  <a:lnTo>
                    <a:pt x="15080773" y="5613399"/>
                  </a:lnTo>
                  <a:lnTo>
                    <a:pt x="15082622" y="5664199"/>
                  </a:lnTo>
                  <a:lnTo>
                    <a:pt x="15084102" y="5714999"/>
                  </a:lnTo>
                  <a:lnTo>
                    <a:pt x="15085244" y="5765799"/>
                  </a:lnTo>
                  <a:lnTo>
                    <a:pt x="15086080" y="5816599"/>
                  </a:lnTo>
                  <a:lnTo>
                    <a:pt x="15086642" y="5880099"/>
                  </a:lnTo>
                  <a:lnTo>
                    <a:pt x="15086962" y="5930899"/>
                  </a:lnTo>
                  <a:lnTo>
                    <a:pt x="15086844" y="6070599"/>
                  </a:lnTo>
                  <a:lnTo>
                    <a:pt x="15086791" y="6083299"/>
                  </a:lnTo>
                  <a:lnTo>
                    <a:pt x="15086464" y="6134099"/>
                  </a:lnTo>
                  <a:lnTo>
                    <a:pt x="15084557" y="6349999"/>
                  </a:lnTo>
                  <a:lnTo>
                    <a:pt x="15084247" y="6388099"/>
                  </a:lnTo>
                  <a:lnTo>
                    <a:pt x="15083911" y="6438899"/>
                  </a:lnTo>
                  <a:lnTo>
                    <a:pt x="15083686" y="6489699"/>
                  </a:lnTo>
                  <a:lnTo>
                    <a:pt x="15083797" y="6654799"/>
                  </a:lnTo>
                  <a:lnTo>
                    <a:pt x="15083946" y="6705599"/>
                  </a:lnTo>
                  <a:lnTo>
                    <a:pt x="15084199" y="6756399"/>
                  </a:lnTo>
                  <a:lnTo>
                    <a:pt x="15084514" y="6807199"/>
                  </a:lnTo>
                  <a:lnTo>
                    <a:pt x="15084885" y="6857999"/>
                  </a:lnTo>
                  <a:lnTo>
                    <a:pt x="15085309" y="6908799"/>
                  </a:lnTo>
                  <a:lnTo>
                    <a:pt x="15085781" y="6959599"/>
                  </a:lnTo>
                  <a:lnTo>
                    <a:pt x="15086295" y="7010399"/>
                  </a:lnTo>
                  <a:lnTo>
                    <a:pt x="15086847" y="7061199"/>
                  </a:lnTo>
                  <a:lnTo>
                    <a:pt x="15087600" y="7124699"/>
                  </a:lnTo>
                  <a:lnTo>
                    <a:pt x="15087600" y="7543799"/>
                  </a:lnTo>
                  <a:close/>
                </a:path>
                <a:path w="15087600" h="7594600">
                  <a:moveTo>
                    <a:pt x="8997341" y="76199"/>
                  </a:moveTo>
                  <a:lnTo>
                    <a:pt x="784684" y="76199"/>
                  </a:lnTo>
                  <a:lnTo>
                    <a:pt x="834960" y="63499"/>
                  </a:lnTo>
                  <a:lnTo>
                    <a:pt x="9390309" y="63499"/>
                  </a:lnTo>
                  <a:lnTo>
                    <a:pt x="8997341" y="76199"/>
                  </a:lnTo>
                  <a:close/>
                </a:path>
                <a:path w="15087600" h="7594600">
                  <a:moveTo>
                    <a:pt x="2800725" y="88899"/>
                  </a:moveTo>
                  <a:lnTo>
                    <a:pt x="384567" y="88899"/>
                  </a:lnTo>
                  <a:lnTo>
                    <a:pt x="434474" y="76199"/>
                  </a:lnTo>
                  <a:lnTo>
                    <a:pt x="2852232" y="76199"/>
                  </a:lnTo>
                  <a:lnTo>
                    <a:pt x="2800725" y="88899"/>
                  </a:lnTo>
                  <a:close/>
                </a:path>
                <a:path w="15087600" h="7594600">
                  <a:moveTo>
                    <a:pt x="3887749" y="88899"/>
                  </a:moveTo>
                  <a:lnTo>
                    <a:pt x="3521826" y="88899"/>
                  </a:lnTo>
                  <a:lnTo>
                    <a:pt x="3315797" y="76199"/>
                  </a:lnTo>
                  <a:lnTo>
                    <a:pt x="5936213" y="76199"/>
                  </a:lnTo>
                  <a:lnTo>
                    <a:pt x="3887749" y="88899"/>
                  </a:lnTo>
                  <a:close/>
                </a:path>
                <a:path w="15087600" h="7594600">
                  <a:moveTo>
                    <a:pt x="2180449" y="101599"/>
                  </a:moveTo>
                  <a:lnTo>
                    <a:pt x="143742" y="101599"/>
                  </a:lnTo>
                  <a:lnTo>
                    <a:pt x="190706" y="88899"/>
                  </a:lnTo>
                  <a:lnTo>
                    <a:pt x="2234145" y="88899"/>
                  </a:lnTo>
                  <a:lnTo>
                    <a:pt x="2180449" y="101599"/>
                  </a:lnTo>
                  <a:close/>
                </a:path>
                <a:path w="15087600" h="7594600">
                  <a:moveTo>
                    <a:pt x="1552873" y="114299"/>
                  </a:moveTo>
                  <a:lnTo>
                    <a:pt x="38961" y="114299"/>
                  </a:lnTo>
                  <a:lnTo>
                    <a:pt x="69074" y="101599"/>
                  </a:lnTo>
                  <a:lnTo>
                    <a:pt x="1707800" y="101599"/>
                  </a:lnTo>
                  <a:lnTo>
                    <a:pt x="1552873" y="114299"/>
                  </a:lnTo>
                  <a:close/>
                </a:path>
                <a:path w="15087600" h="7594600">
                  <a:moveTo>
                    <a:pt x="15087600" y="7594599"/>
                  </a:moveTo>
                  <a:lnTo>
                    <a:pt x="12824745" y="7594599"/>
                  </a:lnTo>
                  <a:lnTo>
                    <a:pt x="12773878" y="7581899"/>
                  </a:lnTo>
                  <a:lnTo>
                    <a:pt x="11415005" y="7581899"/>
                  </a:lnTo>
                  <a:lnTo>
                    <a:pt x="11364571" y="7569199"/>
                  </a:lnTo>
                  <a:lnTo>
                    <a:pt x="11212792" y="7569199"/>
                  </a:lnTo>
                  <a:lnTo>
                    <a:pt x="10580657" y="7556499"/>
                  </a:lnTo>
                  <a:lnTo>
                    <a:pt x="28701" y="7556499"/>
                  </a:lnTo>
                  <a:lnTo>
                    <a:pt x="16135" y="7543799"/>
                  </a:lnTo>
                  <a:lnTo>
                    <a:pt x="10125" y="7531099"/>
                  </a:lnTo>
                  <a:lnTo>
                    <a:pt x="11764" y="7505699"/>
                  </a:lnTo>
                  <a:lnTo>
                    <a:pt x="20233" y="7467599"/>
                  </a:lnTo>
                  <a:lnTo>
                    <a:pt x="25605" y="7429499"/>
                  </a:lnTo>
                  <a:lnTo>
                    <a:pt x="28428" y="7378699"/>
                  </a:lnTo>
                  <a:lnTo>
                    <a:pt x="29248" y="7327899"/>
                  </a:lnTo>
                  <a:lnTo>
                    <a:pt x="28610" y="7277099"/>
                  </a:lnTo>
                  <a:lnTo>
                    <a:pt x="27062" y="7226299"/>
                  </a:lnTo>
                  <a:lnTo>
                    <a:pt x="25150" y="7175499"/>
                  </a:lnTo>
                  <a:lnTo>
                    <a:pt x="23420" y="7111999"/>
                  </a:lnTo>
                  <a:lnTo>
                    <a:pt x="22704" y="7061199"/>
                  </a:lnTo>
                  <a:lnTo>
                    <a:pt x="21869" y="7010399"/>
                  </a:lnTo>
                  <a:lnTo>
                    <a:pt x="20937" y="6959599"/>
                  </a:lnTo>
                  <a:lnTo>
                    <a:pt x="19934" y="6908799"/>
                  </a:lnTo>
                  <a:lnTo>
                    <a:pt x="15681" y="6705599"/>
                  </a:lnTo>
                  <a:lnTo>
                    <a:pt x="14678" y="6654799"/>
                  </a:lnTo>
                  <a:lnTo>
                    <a:pt x="13746" y="6603999"/>
                  </a:lnTo>
                  <a:lnTo>
                    <a:pt x="12911" y="6553199"/>
                  </a:lnTo>
                  <a:lnTo>
                    <a:pt x="12196" y="6502399"/>
                  </a:lnTo>
                  <a:lnTo>
                    <a:pt x="11624" y="6451599"/>
                  </a:lnTo>
                  <a:lnTo>
                    <a:pt x="11220" y="6400799"/>
                  </a:lnTo>
                  <a:lnTo>
                    <a:pt x="11134" y="6273799"/>
                  </a:lnTo>
                  <a:lnTo>
                    <a:pt x="11256" y="6248399"/>
                  </a:lnTo>
                  <a:lnTo>
                    <a:pt x="11764" y="6197599"/>
                  </a:lnTo>
                  <a:lnTo>
                    <a:pt x="10871" y="6146799"/>
                  </a:lnTo>
                  <a:lnTo>
                    <a:pt x="9442" y="5994399"/>
                  </a:lnTo>
                  <a:lnTo>
                    <a:pt x="8534" y="5867399"/>
                  </a:lnTo>
                  <a:lnTo>
                    <a:pt x="7950" y="5778499"/>
                  </a:lnTo>
                  <a:lnTo>
                    <a:pt x="6192" y="5448299"/>
                  </a:lnTo>
                  <a:lnTo>
                    <a:pt x="5207" y="5232399"/>
                  </a:lnTo>
                  <a:lnTo>
                    <a:pt x="4254" y="5003799"/>
                  </a:lnTo>
                  <a:lnTo>
                    <a:pt x="3348" y="4762499"/>
                  </a:lnTo>
                  <a:lnTo>
                    <a:pt x="2501" y="4495799"/>
                  </a:lnTo>
                  <a:lnTo>
                    <a:pt x="1729" y="4229099"/>
                  </a:lnTo>
                  <a:lnTo>
                    <a:pt x="1046" y="3949699"/>
                  </a:lnTo>
                  <a:lnTo>
                    <a:pt x="445" y="3657599"/>
                  </a:lnTo>
                  <a:lnTo>
                    <a:pt x="0" y="3390899"/>
                  </a:lnTo>
                  <a:lnTo>
                    <a:pt x="0" y="2006599"/>
                  </a:lnTo>
                  <a:lnTo>
                    <a:pt x="368" y="1841499"/>
                  </a:lnTo>
                  <a:lnTo>
                    <a:pt x="654" y="1739899"/>
                  </a:lnTo>
                  <a:lnTo>
                    <a:pt x="1032" y="1625599"/>
                  </a:lnTo>
                  <a:lnTo>
                    <a:pt x="1529" y="1498599"/>
                  </a:lnTo>
                  <a:lnTo>
                    <a:pt x="1960" y="1409699"/>
                  </a:lnTo>
                  <a:lnTo>
                    <a:pt x="2814" y="1269999"/>
                  </a:lnTo>
                  <a:lnTo>
                    <a:pt x="3130" y="1231899"/>
                  </a:lnTo>
                  <a:lnTo>
                    <a:pt x="3462" y="1181099"/>
                  </a:lnTo>
                  <a:lnTo>
                    <a:pt x="4174" y="1104899"/>
                  </a:lnTo>
                  <a:lnTo>
                    <a:pt x="4953" y="1028699"/>
                  </a:lnTo>
                  <a:lnTo>
                    <a:pt x="5801" y="952499"/>
                  </a:lnTo>
                  <a:lnTo>
                    <a:pt x="6251" y="927099"/>
                  </a:lnTo>
                  <a:lnTo>
                    <a:pt x="6718" y="888999"/>
                  </a:lnTo>
                  <a:lnTo>
                    <a:pt x="7708" y="838199"/>
                  </a:lnTo>
                  <a:lnTo>
                    <a:pt x="8771" y="787399"/>
                  </a:lnTo>
                  <a:lnTo>
                    <a:pt x="9331" y="774699"/>
                  </a:lnTo>
                  <a:lnTo>
                    <a:pt x="9910" y="749299"/>
                  </a:lnTo>
                  <a:lnTo>
                    <a:pt x="11126" y="723899"/>
                  </a:lnTo>
                  <a:lnTo>
                    <a:pt x="11764" y="711199"/>
                  </a:lnTo>
                  <a:lnTo>
                    <a:pt x="13287" y="673099"/>
                  </a:lnTo>
                  <a:lnTo>
                    <a:pt x="13691" y="622299"/>
                  </a:lnTo>
                  <a:lnTo>
                    <a:pt x="13722" y="571499"/>
                  </a:lnTo>
                  <a:lnTo>
                    <a:pt x="14126" y="533399"/>
                  </a:lnTo>
                  <a:lnTo>
                    <a:pt x="15649" y="482599"/>
                  </a:lnTo>
                  <a:lnTo>
                    <a:pt x="17529" y="431799"/>
                  </a:lnTo>
                  <a:lnTo>
                    <a:pt x="19750" y="380999"/>
                  </a:lnTo>
                  <a:lnTo>
                    <a:pt x="22174" y="317499"/>
                  </a:lnTo>
                  <a:lnTo>
                    <a:pt x="27090" y="215899"/>
                  </a:lnTo>
                  <a:lnTo>
                    <a:pt x="29310" y="177799"/>
                  </a:lnTo>
                  <a:lnTo>
                    <a:pt x="31190" y="126999"/>
                  </a:lnTo>
                  <a:lnTo>
                    <a:pt x="35076" y="114299"/>
                  </a:lnTo>
                  <a:lnTo>
                    <a:pt x="1193370" y="114299"/>
                  </a:lnTo>
                  <a:lnTo>
                    <a:pt x="1039932" y="126999"/>
                  </a:lnTo>
                  <a:lnTo>
                    <a:pt x="634342" y="126999"/>
                  </a:lnTo>
                  <a:lnTo>
                    <a:pt x="584161" y="139699"/>
                  </a:lnTo>
                  <a:lnTo>
                    <a:pt x="237371" y="139699"/>
                  </a:lnTo>
                  <a:lnTo>
                    <a:pt x="188570" y="152399"/>
                  </a:lnTo>
                  <a:lnTo>
                    <a:pt x="116243" y="152399"/>
                  </a:lnTo>
                  <a:lnTo>
                    <a:pt x="89470" y="215899"/>
                  </a:lnTo>
                  <a:lnTo>
                    <a:pt x="87815" y="266699"/>
                  </a:lnTo>
                  <a:lnTo>
                    <a:pt x="86592" y="317499"/>
                  </a:lnTo>
                  <a:lnTo>
                    <a:pt x="84578" y="419099"/>
                  </a:lnTo>
                  <a:lnTo>
                    <a:pt x="83355" y="469899"/>
                  </a:lnTo>
                  <a:lnTo>
                    <a:pt x="81700" y="520699"/>
                  </a:lnTo>
                  <a:lnTo>
                    <a:pt x="80425" y="571499"/>
                  </a:lnTo>
                  <a:lnTo>
                    <a:pt x="78964" y="622299"/>
                  </a:lnTo>
                  <a:lnTo>
                    <a:pt x="77364" y="673099"/>
                  </a:lnTo>
                  <a:lnTo>
                    <a:pt x="75670" y="723899"/>
                  </a:lnTo>
                  <a:lnTo>
                    <a:pt x="72188" y="825499"/>
                  </a:lnTo>
                  <a:lnTo>
                    <a:pt x="70494" y="876299"/>
                  </a:lnTo>
                  <a:lnTo>
                    <a:pt x="68894" y="927099"/>
                  </a:lnTo>
                  <a:lnTo>
                    <a:pt x="67433" y="990599"/>
                  </a:lnTo>
                  <a:lnTo>
                    <a:pt x="66158" y="1041399"/>
                  </a:lnTo>
                  <a:lnTo>
                    <a:pt x="65684" y="1041399"/>
                  </a:lnTo>
                  <a:lnTo>
                    <a:pt x="64802" y="1066799"/>
                  </a:lnTo>
                  <a:lnTo>
                    <a:pt x="64394" y="1079499"/>
                  </a:lnTo>
                  <a:lnTo>
                    <a:pt x="64008" y="1104899"/>
                  </a:lnTo>
                  <a:lnTo>
                    <a:pt x="63643" y="1117599"/>
                  </a:lnTo>
                  <a:lnTo>
                    <a:pt x="62975" y="1168399"/>
                  </a:lnTo>
                  <a:lnTo>
                    <a:pt x="62387" y="1219199"/>
                  </a:lnTo>
                  <a:lnTo>
                    <a:pt x="61878" y="1295399"/>
                  </a:lnTo>
                  <a:lnTo>
                    <a:pt x="61445" y="1371599"/>
                  </a:lnTo>
                  <a:lnTo>
                    <a:pt x="61257" y="1409699"/>
                  </a:lnTo>
                  <a:lnTo>
                    <a:pt x="60896" y="1511299"/>
                  </a:lnTo>
                  <a:lnTo>
                    <a:pt x="60678" y="1587499"/>
                  </a:lnTo>
                  <a:lnTo>
                    <a:pt x="60491" y="1689099"/>
                  </a:lnTo>
                  <a:lnTo>
                    <a:pt x="60368" y="1790699"/>
                  </a:lnTo>
                  <a:lnTo>
                    <a:pt x="60362" y="2146299"/>
                  </a:lnTo>
                  <a:lnTo>
                    <a:pt x="60584" y="2374899"/>
                  </a:lnTo>
                  <a:lnTo>
                    <a:pt x="60870" y="2565399"/>
                  </a:lnTo>
                  <a:lnTo>
                    <a:pt x="61248" y="2755899"/>
                  </a:lnTo>
                  <a:lnTo>
                    <a:pt x="61749" y="2971799"/>
                  </a:lnTo>
                  <a:lnTo>
                    <a:pt x="62551" y="3263899"/>
                  </a:lnTo>
                  <a:lnTo>
                    <a:pt x="63491" y="3555999"/>
                  </a:lnTo>
                  <a:lnTo>
                    <a:pt x="64547" y="3848099"/>
                  </a:lnTo>
                  <a:lnTo>
                    <a:pt x="65699" y="4140199"/>
                  </a:lnTo>
                  <a:lnTo>
                    <a:pt x="66927" y="4419599"/>
                  </a:lnTo>
                  <a:lnTo>
                    <a:pt x="68210" y="4686299"/>
                  </a:lnTo>
                  <a:lnTo>
                    <a:pt x="70863" y="5168899"/>
                  </a:lnTo>
                  <a:lnTo>
                    <a:pt x="71862" y="5321299"/>
                  </a:lnTo>
                  <a:lnTo>
                    <a:pt x="73816" y="5587999"/>
                  </a:lnTo>
                  <a:lnTo>
                    <a:pt x="75059" y="5740399"/>
                  </a:lnTo>
                  <a:lnTo>
                    <a:pt x="76512" y="5867399"/>
                  </a:lnTo>
                  <a:lnTo>
                    <a:pt x="77568" y="5918199"/>
                  </a:lnTo>
                  <a:lnTo>
                    <a:pt x="77814" y="5930899"/>
                  </a:lnTo>
                  <a:lnTo>
                    <a:pt x="77937" y="6108699"/>
                  </a:lnTo>
                  <a:lnTo>
                    <a:pt x="78061" y="6159499"/>
                  </a:lnTo>
                  <a:lnTo>
                    <a:pt x="78300" y="6222999"/>
                  </a:lnTo>
                  <a:lnTo>
                    <a:pt x="78586" y="6273799"/>
                  </a:lnTo>
                  <a:lnTo>
                    <a:pt x="78966" y="6324599"/>
                  </a:lnTo>
                  <a:lnTo>
                    <a:pt x="79453" y="6375399"/>
                  </a:lnTo>
                  <a:lnTo>
                    <a:pt x="80063" y="6426199"/>
                  </a:lnTo>
                  <a:lnTo>
                    <a:pt x="80807" y="6464299"/>
                  </a:lnTo>
                  <a:lnTo>
                    <a:pt x="81700" y="6515099"/>
                  </a:lnTo>
                  <a:lnTo>
                    <a:pt x="81966" y="6565899"/>
                  </a:lnTo>
                  <a:lnTo>
                    <a:pt x="82680" y="6616699"/>
                  </a:lnTo>
                  <a:lnTo>
                    <a:pt x="83714" y="6667499"/>
                  </a:lnTo>
                  <a:lnTo>
                    <a:pt x="84940" y="6718299"/>
                  </a:lnTo>
                  <a:lnTo>
                    <a:pt x="86230" y="6756399"/>
                  </a:lnTo>
                  <a:lnTo>
                    <a:pt x="87456" y="6807199"/>
                  </a:lnTo>
                  <a:lnTo>
                    <a:pt x="88490" y="6857999"/>
                  </a:lnTo>
                  <a:lnTo>
                    <a:pt x="89204" y="6908799"/>
                  </a:lnTo>
                  <a:lnTo>
                    <a:pt x="89470" y="6946899"/>
                  </a:lnTo>
                  <a:lnTo>
                    <a:pt x="89428" y="7061199"/>
                  </a:lnTo>
                  <a:lnTo>
                    <a:pt x="89326" y="7111999"/>
                  </a:lnTo>
                  <a:lnTo>
                    <a:pt x="89129" y="7162799"/>
                  </a:lnTo>
                  <a:lnTo>
                    <a:pt x="88804" y="7213599"/>
                  </a:lnTo>
                  <a:lnTo>
                    <a:pt x="88319" y="7264399"/>
                  </a:lnTo>
                  <a:lnTo>
                    <a:pt x="87642" y="7315199"/>
                  </a:lnTo>
                  <a:lnTo>
                    <a:pt x="86742" y="7365999"/>
                  </a:lnTo>
                  <a:lnTo>
                    <a:pt x="85585" y="7416799"/>
                  </a:lnTo>
                  <a:lnTo>
                    <a:pt x="85585" y="7454899"/>
                  </a:lnTo>
                  <a:lnTo>
                    <a:pt x="87831" y="7467599"/>
                  </a:lnTo>
                  <a:lnTo>
                    <a:pt x="94813" y="7480299"/>
                  </a:lnTo>
                  <a:lnTo>
                    <a:pt x="106894" y="7492999"/>
                  </a:lnTo>
                  <a:lnTo>
                    <a:pt x="1319390" y="7492999"/>
                  </a:lnTo>
                  <a:lnTo>
                    <a:pt x="1371232" y="7505699"/>
                  </a:lnTo>
                  <a:lnTo>
                    <a:pt x="2649715" y="7505699"/>
                  </a:lnTo>
                  <a:lnTo>
                    <a:pt x="2796691" y="7518399"/>
                  </a:lnTo>
                  <a:lnTo>
                    <a:pt x="13208389" y="7518399"/>
                  </a:lnTo>
                  <a:lnTo>
                    <a:pt x="13258294" y="7531099"/>
                  </a:lnTo>
                  <a:lnTo>
                    <a:pt x="13809893" y="7531099"/>
                  </a:lnTo>
                  <a:lnTo>
                    <a:pt x="13860063" y="7543799"/>
                  </a:lnTo>
                  <a:lnTo>
                    <a:pt x="15087600" y="7543799"/>
                  </a:lnTo>
                  <a:lnTo>
                    <a:pt x="15087600" y="7594599"/>
                  </a:lnTo>
                  <a:close/>
                </a:path>
                <a:path w="15087600" h="7594600">
                  <a:moveTo>
                    <a:pt x="10813215" y="7505699"/>
                  </a:moveTo>
                  <a:lnTo>
                    <a:pt x="8149126" y="7505699"/>
                  </a:lnTo>
                  <a:lnTo>
                    <a:pt x="8807082" y="7492999"/>
                  </a:lnTo>
                  <a:lnTo>
                    <a:pt x="10762213" y="7492999"/>
                  </a:lnTo>
                  <a:lnTo>
                    <a:pt x="10813215" y="7505699"/>
                  </a:lnTo>
                  <a:close/>
                </a:path>
                <a:path w="15087600" h="7594600">
                  <a:moveTo>
                    <a:pt x="12459809" y="7518399"/>
                  </a:moveTo>
                  <a:lnTo>
                    <a:pt x="4948461" y="7518399"/>
                  </a:lnTo>
                  <a:lnTo>
                    <a:pt x="5693235" y="7505699"/>
                  </a:lnTo>
                  <a:lnTo>
                    <a:pt x="12409904" y="7505699"/>
                  </a:lnTo>
                  <a:lnTo>
                    <a:pt x="12459809" y="7518399"/>
                  </a:lnTo>
                  <a:close/>
                </a:path>
                <a:path w="15087600" h="7594600">
                  <a:moveTo>
                    <a:pt x="4777601" y="7581899"/>
                  </a:moveTo>
                  <a:lnTo>
                    <a:pt x="1859547" y="7581899"/>
                  </a:lnTo>
                  <a:lnTo>
                    <a:pt x="1493126" y="7569199"/>
                  </a:lnTo>
                  <a:lnTo>
                    <a:pt x="579344" y="7569199"/>
                  </a:lnTo>
                  <a:lnTo>
                    <a:pt x="529330" y="7556499"/>
                  </a:lnTo>
                  <a:lnTo>
                    <a:pt x="8006147" y="7556499"/>
                  </a:lnTo>
                  <a:lnTo>
                    <a:pt x="7618339" y="7569199"/>
                  </a:lnTo>
                  <a:lnTo>
                    <a:pt x="4777601" y="7581899"/>
                  </a:lnTo>
                  <a:close/>
                </a:path>
                <a:path w="15087600" h="7594600">
                  <a:moveTo>
                    <a:pt x="10419706" y="7569199"/>
                  </a:moveTo>
                  <a:lnTo>
                    <a:pt x="8895602" y="7569199"/>
                  </a:lnTo>
                  <a:lnTo>
                    <a:pt x="8847689" y="7556499"/>
                  </a:lnTo>
                  <a:lnTo>
                    <a:pt x="10472605" y="7556499"/>
                  </a:lnTo>
                  <a:lnTo>
                    <a:pt x="10419706" y="7569199"/>
                  </a:lnTo>
                  <a:close/>
                </a:path>
                <a:path w="15087600" h="7594600">
                  <a:moveTo>
                    <a:pt x="2953573" y="7594599"/>
                  </a:moveTo>
                  <a:lnTo>
                    <a:pt x="2751538" y="7594599"/>
                  </a:lnTo>
                  <a:lnTo>
                    <a:pt x="2701833" y="7581899"/>
                  </a:lnTo>
                  <a:lnTo>
                    <a:pt x="3004925" y="7581899"/>
                  </a:lnTo>
                  <a:lnTo>
                    <a:pt x="2953573" y="7594599"/>
                  </a:lnTo>
                  <a:close/>
                </a:path>
              </a:pathLst>
            </a:custGeom>
            <a:solidFill>
              <a:srgbClr val="3737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1404692" y="0"/>
            <a:ext cx="16828756" cy="10239678"/>
            <a:chOff x="1404692" y="0"/>
            <a:chExt cx="16828756" cy="10239678"/>
          </a:xfrm>
        </p:grpSpPr>
        <p:sp>
          <p:nvSpPr>
            <p:cNvPr id="15" name="object 15"/>
            <p:cNvSpPr/>
            <p:nvPr/>
          </p:nvSpPr>
          <p:spPr>
            <a:xfrm>
              <a:off x="1425265" y="1"/>
              <a:ext cx="15537815" cy="2197735"/>
            </a:xfrm>
            <a:custGeom>
              <a:avLst/>
              <a:gdLst/>
              <a:ahLst/>
              <a:cxnLst/>
              <a:rect l="l" t="t" r="r" b="b"/>
              <a:pathLst>
                <a:path w="15537815" h="2197735">
                  <a:moveTo>
                    <a:pt x="15537803" y="2197386"/>
                  </a:moveTo>
                  <a:lnTo>
                    <a:pt x="0" y="1891029"/>
                  </a:lnTo>
                  <a:lnTo>
                    <a:pt x="26835" y="418014"/>
                  </a:lnTo>
                  <a:lnTo>
                    <a:pt x="62989" y="0"/>
                  </a:lnTo>
                  <a:lnTo>
                    <a:pt x="15523036" y="0"/>
                  </a:lnTo>
                  <a:lnTo>
                    <a:pt x="15537803" y="219738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04692" y="0"/>
              <a:ext cx="15607665" cy="2227580"/>
            </a:xfrm>
            <a:custGeom>
              <a:avLst/>
              <a:gdLst/>
              <a:ahLst/>
              <a:cxnLst/>
              <a:rect l="l" t="t" r="r" b="b"/>
              <a:pathLst>
                <a:path w="15607665" h="2227580">
                  <a:moveTo>
                    <a:pt x="7933879" y="1734"/>
                  </a:moveTo>
                  <a:lnTo>
                    <a:pt x="15495488" y="2363"/>
                  </a:lnTo>
                  <a:lnTo>
                    <a:pt x="15495625" y="3392"/>
                  </a:lnTo>
                  <a:lnTo>
                    <a:pt x="7933879" y="1734"/>
                  </a:lnTo>
                  <a:close/>
                </a:path>
                <a:path w="15607665" h="2227580">
                  <a:moveTo>
                    <a:pt x="15598048" y="2176292"/>
                  </a:moveTo>
                  <a:lnTo>
                    <a:pt x="15531631" y="2175082"/>
                  </a:lnTo>
                  <a:lnTo>
                    <a:pt x="15535179" y="2137041"/>
                  </a:lnTo>
                  <a:lnTo>
                    <a:pt x="15538363" y="2098992"/>
                  </a:lnTo>
                  <a:lnTo>
                    <a:pt x="15540586" y="2073629"/>
                  </a:lnTo>
                  <a:lnTo>
                    <a:pt x="15541717" y="2048245"/>
                  </a:lnTo>
                  <a:lnTo>
                    <a:pt x="15540573" y="1984714"/>
                  </a:lnTo>
                  <a:lnTo>
                    <a:pt x="15539384" y="1933883"/>
                  </a:lnTo>
                  <a:lnTo>
                    <a:pt x="15538800" y="1870362"/>
                  </a:lnTo>
                  <a:lnTo>
                    <a:pt x="15538544" y="1819549"/>
                  </a:lnTo>
                  <a:lnTo>
                    <a:pt x="15539034" y="1768750"/>
                  </a:lnTo>
                  <a:lnTo>
                    <a:pt x="15540882" y="1730677"/>
                  </a:lnTo>
                  <a:lnTo>
                    <a:pt x="15543591" y="1705322"/>
                  </a:lnTo>
                  <a:lnTo>
                    <a:pt x="15545803" y="1667256"/>
                  </a:lnTo>
                  <a:lnTo>
                    <a:pt x="15545233" y="1641842"/>
                  </a:lnTo>
                  <a:lnTo>
                    <a:pt x="15545259" y="1603736"/>
                  </a:lnTo>
                  <a:lnTo>
                    <a:pt x="15543961" y="1578308"/>
                  </a:lnTo>
                  <a:lnTo>
                    <a:pt x="15541934" y="1552867"/>
                  </a:lnTo>
                  <a:lnTo>
                    <a:pt x="15539774" y="1514721"/>
                  </a:lnTo>
                  <a:lnTo>
                    <a:pt x="15538201" y="1501990"/>
                  </a:lnTo>
                  <a:lnTo>
                    <a:pt x="15536485" y="1489257"/>
                  </a:lnTo>
                  <a:lnTo>
                    <a:pt x="15535104" y="1451125"/>
                  </a:lnTo>
                  <a:lnTo>
                    <a:pt x="15533613" y="1412992"/>
                  </a:lnTo>
                  <a:lnTo>
                    <a:pt x="15532029" y="1374857"/>
                  </a:lnTo>
                  <a:lnTo>
                    <a:pt x="15530599" y="1324022"/>
                  </a:lnTo>
                  <a:lnTo>
                    <a:pt x="15529109" y="1273187"/>
                  </a:lnTo>
                  <a:lnTo>
                    <a:pt x="15527806" y="1209652"/>
                  </a:lnTo>
                  <a:lnTo>
                    <a:pt x="15525136" y="1082583"/>
                  </a:lnTo>
                  <a:lnTo>
                    <a:pt x="15524032" y="1006350"/>
                  </a:lnTo>
                  <a:lnTo>
                    <a:pt x="15522720" y="942815"/>
                  </a:lnTo>
                  <a:lnTo>
                    <a:pt x="15521678" y="866584"/>
                  </a:lnTo>
                  <a:lnTo>
                    <a:pt x="15520692" y="790353"/>
                  </a:lnTo>
                  <a:lnTo>
                    <a:pt x="15519778" y="714124"/>
                  </a:lnTo>
                  <a:lnTo>
                    <a:pt x="15518722" y="650594"/>
                  </a:lnTo>
                  <a:lnTo>
                    <a:pt x="15518002" y="574368"/>
                  </a:lnTo>
                  <a:lnTo>
                    <a:pt x="15517173" y="510843"/>
                  </a:lnTo>
                  <a:lnTo>
                    <a:pt x="15516483" y="447320"/>
                  </a:lnTo>
                  <a:lnTo>
                    <a:pt x="15515947" y="383799"/>
                  </a:lnTo>
                  <a:lnTo>
                    <a:pt x="15515353" y="332980"/>
                  </a:lnTo>
                  <a:lnTo>
                    <a:pt x="15514946" y="282164"/>
                  </a:lnTo>
                  <a:lnTo>
                    <a:pt x="15514745" y="231352"/>
                  </a:lnTo>
                  <a:lnTo>
                    <a:pt x="15514302" y="205940"/>
                  </a:lnTo>
                  <a:lnTo>
                    <a:pt x="15514329" y="167834"/>
                  </a:lnTo>
                  <a:lnTo>
                    <a:pt x="15514148" y="155129"/>
                  </a:lnTo>
                  <a:lnTo>
                    <a:pt x="15514238" y="142428"/>
                  </a:lnTo>
                  <a:lnTo>
                    <a:pt x="15503968" y="66028"/>
                  </a:lnTo>
                  <a:lnTo>
                    <a:pt x="15495625" y="3392"/>
                  </a:lnTo>
                  <a:lnTo>
                    <a:pt x="15552654" y="3405"/>
                  </a:lnTo>
                  <a:lnTo>
                    <a:pt x="15553094" y="3413"/>
                  </a:lnTo>
                  <a:lnTo>
                    <a:pt x="15560693" y="79764"/>
                  </a:lnTo>
                  <a:lnTo>
                    <a:pt x="15565452" y="105255"/>
                  </a:lnTo>
                  <a:lnTo>
                    <a:pt x="15565378" y="117956"/>
                  </a:lnTo>
                  <a:lnTo>
                    <a:pt x="15565374" y="143360"/>
                  </a:lnTo>
                  <a:lnTo>
                    <a:pt x="15565655" y="168769"/>
                  </a:lnTo>
                  <a:lnTo>
                    <a:pt x="15565971" y="206881"/>
                  </a:lnTo>
                  <a:lnTo>
                    <a:pt x="15566304" y="257696"/>
                  </a:lnTo>
                  <a:lnTo>
                    <a:pt x="15566868" y="308514"/>
                  </a:lnTo>
                  <a:lnTo>
                    <a:pt x="15567646" y="359337"/>
                  </a:lnTo>
                  <a:lnTo>
                    <a:pt x="15568388" y="422861"/>
                  </a:lnTo>
                  <a:lnTo>
                    <a:pt x="15569307" y="486388"/>
                  </a:lnTo>
                  <a:lnTo>
                    <a:pt x="15570386" y="549919"/>
                  </a:lnTo>
                  <a:lnTo>
                    <a:pt x="15571376" y="626149"/>
                  </a:lnTo>
                  <a:lnTo>
                    <a:pt x="15572722" y="689684"/>
                  </a:lnTo>
                  <a:lnTo>
                    <a:pt x="15573943" y="765919"/>
                  </a:lnTo>
                  <a:lnTo>
                    <a:pt x="15575253" y="842156"/>
                  </a:lnTo>
                  <a:lnTo>
                    <a:pt x="15576635" y="918393"/>
                  </a:lnTo>
                  <a:lnTo>
                    <a:pt x="15578300" y="981934"/>
                  </a:lnTo>
                  <a:lnTo>
                    <a:pt x="15579770" y="1058174"/>
                  </a:lnTo>
                  <a:lnTo>
                    <a:pt x="15584909" y="1248799"/>
                  </a:lnTo>
                  <a:lnTo>
                    <a:pt x="15586806" y="1299642"/>
                  </a:lnTo>
                  <a:lnTo>
                    <a:pt x="15588650" y="1350484"/>
                  </a:lnTo>
                  <a:lnTo>
                    <a:pt x="15590423" y="1401325"/>
                  </a:lnTo>
                  <a:lnTo>
                    <a:pt x="15592338" y="1439466"/>
                  </a:lnTo>
                  <a:lnTo>
                    <a:pt x="15594378" y="1464907"/>
                  </a:lnTo>
                  <a:lnTo>
                    <a:pt x="15596293" y="1490347"/>
                  </a:lnTo>
                  <a:lnTo>
                    <a:pt x="15598298" y="1503085"/>
                  </a:lnTo>
                  <a:lnTo>
                    <a:pt x="15604927" y="1541312"/>
                  </a:lnTo>
                  <a:lnTo>
                    <a:pt x="15607330" y="1592164"/>
                  </a:lnTo>
                  <a:lnTo>
                    <a:pt x="15606926" y="1642966"/>
                  </a:lnTo>
                  <a:lnTo>
                    <a:pt x="15604903" y="1693737"/>
                  </a:lnTo>
                  <a:lnTo>
                    <a:pt x="15602449" y="1744501"/>
                  </a:lnTo>
                  <a:lnTo>
                    <a:pt x="15600750" y="1795278"/>
                  </a:lnTo>
                  <a:lnTo>
                    <a:pt x="15600260" y="1846078"/>
                  </a:lnTo>
                  <a:lnTo>
                    <a:pt x="15600747" y="1884193"/>
                  </a:lnTo>
                  <a:lnTo>
                    <a:pt x="15601980" y="1960428"/>
                  </a:lnTo>
                  <a:lnTo>
                    <a:pt x="15598048" y="2176292"/>
                  </a:lnTo>
                  <a:close/>
                </a:path>
                <a:path w="15607665" h="2227580">
                  <a:moveTo>
                    <a:pt x="15597122" y="2227084"/>
                  </a:moveTo>
                  <a:lnTo>
                    <a:pt x="15322378" y="2222078"/>
                  </a:lnTo>
                  <a:lnTo>
                    <a:pt x="15272280" y="2208464"/>
                  </a:lnTo>
                  <a:lnTo>
                    <a:pt x="12896448" y="2165180"/>
                  </a:lnTo>
                  <a:lnTo>
                    <a:pt x="12846249" y="2151563"/>
                  </a:lnTo>
                  <a:lnTo>
                    <a:pt x="11591962" y="2128712"/>
                  </a:lnTo>
                  <a:lnTo>
                    <a:pt x="10937760" y="2104091"/>
                  </a:lnTo>
                  <a:lnTo>
                    <a:pt x="35921" y="1905477"/>
                  </a:lnTo>
                  <a:lnTo>
                    <a:pt x="18118" y="1892451"/>
                  </a:lnTo>
                  <a:lnTo>
                    <a:pt x="5780" y="1879524"/>
                  </a:lnTo>
                  <a:lnTo>
                    <a:pt x="0" y="1866716"/>
                  </a:lnTo>
                  <a:lnTo>
                    <a:pt x="1870" y="1854048"/>
                  </a:lnTo>
                  <a:lnTo>
                    <a:pt x="16872" y="1790811"/>
                  </a:lnTo>
                  <a:lnTo>
                    <a:pt x="21440" y="1740086"/>
                  </a:lnTo>
                  <a:lnTo>
                    <a:pt x="19948" y="1701952"/>
                  </a:lnTo>
                  <a:lnTo>
                    <a:pt x="16999" y="1663792"/>
                  </a:lnTo>
                  <a:lnTo>
                    <a:pt x="14846" y="1612945"/>
                  </a:lnTo>
                  <a:lnTo>
                    <a:pt x="11948" y="1562083"/>
                  </a:lnTo>
                  <a:lnTo>
                    <a:pt x="9422" y="1511229"/>
                  </a:lnTo>
                  <a:lnTo>
                    <a:pt x="8389" y="1460402"/>
                  </a:lnTo>
                  <a:lnTo>
                    <a:pt x="9967" y="1409622"/>
                  </a:lnTo>
                  <a:lnTo>
                    <a:pt x="9424" y="1396910"/>
                  </a:lnTo>
                  <a:lnTo>
                    <a:pt x="9072" y="1371499"/>
                  </a:lnTo>
                  <a:lnTo>
                    <a:pt x="8691" y="1346088"/>
                  </a:lnTo>
                  <a:lnTo>
                    <a:pt x="8157" y="1231760"/>
                  </a:lnTo>
                  <a:lnTo>
                    <a:pt x="8214" y="1180952"/>
                  </a:lnTo>
                  <a:lnTo>
                    <a:pt x="8519" y="1117447"/>
                  </a:lnTo>
                  <a:lnTo>
                    <a:pt x="8619" y="1066641"/>
                  </a:lnTo>
                  <a:lnTo>
                    <a:pt x="8987" y="1003137"/>
                  </a:lnTo>
                  <a:lnTo>
                    <a:pt x="9400" y="939634"/>
                  </a:lnTo>
                  <a:lnTo>
                    <a:pt x="9868" y="876132"/>
                  </a:lnTo>
                  <a:lnTo>
                    <a:pt x="10632" y="799933"/>
                  </a:lnTo>
                  <a:lnTo>
                    <a:pt x="11237" y="736433"/>
                  </a:lnTo>
                  <a:lnTo>
                    <a:pt x="12938" y="596741"/>
                  </a:lnTo>
                  <a:lnTo>
                    <a:pt x="19084" y="253896"/>
                  </a:lnTo>
                  <a:lnTo>
                    <a:pt x="20321" y="203110"/>
                  </a:lnTo>
                  <a:lnTo>
                    <a:pt x="22011" y="139631"/>
                  </a:lnTo>
                  <a:lnTo>
                    <a:pt x="23638" y="88852"/>
                  </a:lnTo>
                  <a:lnTo>
                    <a:pt x="25442" y="38076"/>
                  </a:lnTo>
                  <a:lnTo>
                    <a:pt x="27061" y="0"/>
                  </a:lnTo>
                  <a:lnTo>
                    <a:pt x="7933879" y="1734"/>
                  </a:lnTo>
                  <a:lnTo>
                    <a:pt x="86388" y="1080"/>
                  </a:lnTo>
                  <a:lnTo>
                    <a:pt x="86102" y="1075"/>
                  </a:lnTo>
                  <a:lnTo>
                    <a:pt x="84600" y="39154"/>
                  </a:lnTo>
                  <a:lnTo>
                    <a:pt x="83099" y="89935"/>
                  </a:lnTo>
                  <a:lnTo>
                    <a:pt x="81814" y="140720"/>
                  </a:lnTo>
                  <a:lnTo>
                    <a:pt x="79035" y="293095"/>
                  </a:lnTo>
                  <a:lnTo>
                    <a:pt x="77864" y="381988"/>
                  </a:lnTo>
                  <a:lnTo>
                    <a:pt x="76987" y="458185"/>
                  </a:lnTo>
                  <a:lnTo>
                    <a:pt x="75845" y="597887"/>
                  </a:lnTo>
                  <a:lnTo>
                    <a:pt x="75320" y="674090"/>
                  </a:lnTo>
                  <a:lnTo>
                    <a:pt x="74884" y="750295"/>
                  </a:lnTo>
                  <a:lnTo>
                    <a:pt x="74522" y="826501"/>
                  </a:lnTo>
                  <a:lnTo>
                    <a:pt x="74452" y="890010"/>
                  </a:lnTo>
                  <a:lnTo>
                    <a:pt x="74197" y="966218"/>
                  </a:lnTo>
                  <a:lnTo>
                    <a:pt x="74206" y="1029729"/>
                  </a:lnTo>
                  <a:lnTo>
                    <a:pt x="74463" y="1080542"/>
                  </a:lnTo>
                  <a:lnTo>
                    <a:pt x="74493" y="1144053"/>
                  </a:lnTo>
                  <a:lnTo>
                    <a:pt x="74744" y="1194866"/>
                  </a:lnTo>
                  <a:lnTo>
                    <a:pt x="75200" y="1232981"/>
                  </a:lnTo>
                  <a:lnTo>
                    <a:pt x="75618" y="1271095"/>
                  </a:lnTo>
                  <a:lnTo>
                    <a:pt x="76214" y="1296510"/>
                  </a:lnTo>
                  <a:lnTo>
                    <a:pt x="76742" y="1321924"/>
                  </a:lnTo>
                  <a:lnTo>
                    <a:pt x="77420" y="1334638"/>
                  </a:lnTo>
                  <a:lnTo>
                    <a:pt x="76787" y="1372733"/>
                  </a:lnTo>
                  <a:lnTo>
                    <a:pt x="76518" y="1410835"/>
                  </a:lnTo>
                  <a:lnTo>
                    <a:pt x="76746" y="1461647"/>
                  </a:lnTo>
                  <a:lnTo>
                    <a:pt x="78299" y="1499782"/>
                  </a:lnTo>
                  <a:lnTo>
                    <a:pt x="78819" y="1537898"/>
                  </a:lnTo>
                  <a:lnTo>
                    <a:pt x="83237" y="1588786"/>
                  </a:lnTo>
                  <a:lnTo>
                    <a:pt x="83758" y="1626902"/>
                  </a:lnTo>
                  <a:lnTo>
                    <a:pt x="83235" y="1652297"/>
                  </a:lnTo>
                  <a:lnTo>
                    <a:pt x="82115" y="1690383"/>
                  </a:lnTo>
                  <a:lnTo>
                    <a:pt x="80268" y="1728456"/>
                  </a:lnTo>
                  <a:lnTo>
                    <a:pt x="77327" y="1766508"/>
                  </a:lnTo>
                  <a:lnTo>
                    <a:pt x="76864" y="1791904"/>
                  </a:lnTo>
                  <a:lnTo>
                    <a:pt x="78648" y="1817341"/>
                  </a:lnTo>
                  <a:lnTo>
                    <a:pt x="85400" y="1830166"/>
                  </a:lnTo>
                  <a:lnTo>
                    <a:pt x="251600" y="1833194"/>
                  </a:lnTo>
                  <a:lnTo>
                    <a:pt x="305659" y="1846881"/>
                  </a:lnTo>
                  <a:lnTo>
                    <a:pt x="1602209" y="1870502"/>
                  </a:lnTo>
                  <a:lnTo>
                    <a:pt x="1653209" y="1884133"/>
                  </a:lnTo>
                  <a:lnTo>
                    <a:pt x="13142457" y="2093449"/>
                  </a:lnTo>
                  <a:lnTo>
                    <a:pt x="13348889" y="2109912"/>
                  </a:lnTo>
                  <a:lnTo>
                    <a:pt x="13962809" y="2121097"/>
                  </a:lnTo>
                  <a:lnTo>
                    <a:pt x="14012726" y="2134708"/>
                  </a:lnTo>
                  <a:lnTo>
                    <a:pt x="14664653" y="2146585"/>
                  </a:lnTo>
                  <a:lnTo>
                    <a:pt x="14714570" y="2160197"/>
                  </a:lnTo>
                  <a:lnTo>
                    <a:pt x="15598048" y="2176292"/>
                  </a:lnTo>
                  <a:lnTo>
                    <a:pt x="15597122" y="2227084"/>
                  </a:lnTo>
                  <a:close/>
                </a:path>
                <a:path w="15607665" h="2227580">
                  <a:moveTo>
                    <a:pt x="1194073" y="1863066"/>
                  </a:moveTo>
                  <a:lnTo>
                    <a:pt x="740453" y="1854802"/>
                  </a:lnTo>
                  <a:lnTo>
                    <a:pt x="841736" y="1843945"/>
                  </a:lnTo>
                  <a:lnTo>
                    <a:pt x="1144468" y="1849460"/>
                  </a:lnTo>
                  <a:lnTo>
                    <a:pt x="1194073" y="1863066"/>
                  </a:lnTo>
                  <a:close/>
                </a:path>
                <a:path w="15607665" h="2227580">
                  <a:moveTo>
                    <a:pt x="11852475" y="2069948"/>
                  </a:moveTo>
                  <a:lnTo>
                    <a:pt x="5329323" y="1951106"/>
                  </a:lnTo>
                  <a:lnTo>
                    <a:pt x="8531252" y="1996738"/>
                  </a:lnTo>
                  <a:lnTo>
                    <a:pt x="11801038" y="2056308"/>
                  </a:lnTo>
                  <a:lnTo>
                    <a:pt x="11852475" y="2069948"/>
                  </a:lnTo>
                  <a:close/>
                </a:path>
                <a:path w="15607665" h="2227580">
                  <a:moveTo>
                    <a:pt x="12469850" y="2081195"/>
                  </a:moveTo>
                  <a:lnTo>
                    <a:pt x="12058489" y="2073701"/>
                  </a:lnTo>
                  <a:lnTo>
                    <a:pt x="12212876" y="2063811"/>
                  </a:lnTo>
                  <a:lnTo>
                    <a:pt x="12418556" y="2067559"/>
                  </a:lnTo>
                  <a:lnTo>
                    <a:pt x="12469850" y="2081195"/>
                  </a:lnTo>
                  <a:close/>
                </a:path>
                <a:path w="15607665" h="2227580">
                  <a:moveTo>
                    <a:pt x="4912708" y="2007027"/>
                  </a:moveTo>
                  <a:lnTo>
                    <a:pt x="1314197" y="1941467"/>
                  </a:lnTo>
                  <a:lnTo>
                    <a:pt x="1266674" y="1927899"/>
                  </a:lnTo>
                  <a:lnTo>
                    <a:pt x="7693995" y="2044995"/>
                  </a:lnTo>
                  <a:lnTo>
                    <a:pt x="4912708" y="2007027"/>
                  </a:lnTo>
                  <a:close/>
                </a:path>
                <a:path w="15607665" h="2227580">
                  <a:moveTo>
                    <a:pt x="3458642" y="1993238"/>
                  </a:moveTo>
                  <a:lnTo>
                    <a:pt x="2115132" y="1968761"/>
                  </a:lnTo>
                  <a:lnTo>
                    <a:pt x="1908758" y="1952299"/>
                  </a:lnTo>
                  <a:lnTo>
                    <a:pt x="3558099" y="1982348"/>
                  </a:lnTo>
                  <a:lnTo>
                    <a:pt x="3458642" y="1993238"/>
                  </a:lnTo>
                  <a:close/>
                </a:path>
              </a:pathLst>
            </a:custGeom>
            <a:solidFill>
              <a:srgbClr val="3737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022735" y="1"/>
              <a:ext cx="15016480" cy="2159635"/>
            </a:xfrm>
            <a:custGeom>
              <a:avLst/>
              <a:gdLst/>
              <a:ahLst/>
              <a:cxnLst/>
              <a:rect l="l" t="t" r="r" b="b"/>
              <a:pathLst>
                <a:path w="15016480" h="2159635">
                  <a:moveTo>
                    <a:pt x="15015953" y="2006420"/>
                  </a:moveTo>
                  <a:lnTo>
                    <a:pt x="18846" y="2159336"/>
                  </a:lnTo>
                  <a:lnTo>
                    <a:pt x="0" y="555915"/>
                  </a:lnTo>
                  <a:lnTo>
                    <a:pt x="28317" y="0"/>
                  </a:lnTo>
                  <a:lnTo>
                    <a:pt x="14946243" y="0"/>
                  </a:lnTo>
                  <a:lnTo>
                    <a:pt x="15015953" y="20064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988538" y="0"/>
              <a:ext cx="15090140" cy="2183765"/>
            </a:xfrm>
            <a:custGeom>
              <a:avLst/>
              <a:gdLst/>
              <a:ahLst/>
              <a:cxnLst/>
              <a:rect l="l" t="t" r="r" b="b"/>
              <a:pathLst>
                <a:path w="15090140" h="2183765">
                  <a:moveTo>
                    <a:pt x="14313608" y="2002128"/>
                  </a:moveTo>
                  <a:lnTo>
                    <a:pt x="50544" y="2169771"/>
                  </a:lnTo>
                  <a:lnTo>
                    <a:pt x="37823" y="2157219"/>
                  </a:lnTo>
                  <a:lnTo>
                    <a:pt x="31661" y="2144591"/>
                  </a:lnTo>
                  <a:lnTo>
                    <a:pt x="33003" y="2119173"/>
                  </a:lnTo>
                  <a:lnTo>
                    <a:pt x="46103" y="2055515"/>
                  </a:lnTo>
                  <a:lnTo>
                    <a:pt x="49299" y="2017375"/>
                  </a:lnTo>
                  <a:lnTo>
                    <a:pt x="46516" y="1966604"/>
                  </a:lnTo>
                  <a:lnTo>
                    <a:pt x="42574" y="1941248"/>
                  </a:lnTo>
                  <a:lnTo>
                    <a:pt x="39493" y="1890481"/>
                  </a:lnTo>
                  <a:lnTo>
                    <a:pt x="32037" y="1788962"/>
                  </a:lnTo>
                  <a:lnTo>
                    <a:pt x="29106" y="1750894"/>
                  </a:lnTo>
                  <a:lnTo>
                    <a:pt x="27321" y="1700111"/>
                  </a:lnTo>
                  <a:lnTo>
                    <a:pt x="27480" y="1649306"/>
                  </a:lnTo>
                  <a:lnTo>
                    <a:pt x="26626" y="1636615"/>
                  </a:lnTo>
                  <a:lnTo>
                    <a:pt x="25738" y="1623924"/>
                  </a:lnTo>
                  <a:lnTo>
                    <a:pt x="24526" y="1585836"/>
                  </a:lnTo>
                  <a:lnTo>
                    <a:pt x="23445" y="1560447"/>
                  </a:lnTo>
                  <a:lnTo>
                    <a:pt x="20954" y="1484271"/>
                  </a:lnTo>
                  <a:lnTo>
                    <a:pt x="18175" y="1382697"/>
                  </a:lnTo>
                  <a:lnTo>
                    <a:pt x="16657" y="1319210"/>
                  </a:lnTo>
                  <a:lnTo>
                    <a:pt x="15312" y="1268422"/>
                  </a:lnTo>
                  <a:lnTo>
                    <a:pt x="13849" y="1204935"/>
                  </a:lnTo>
                  <a:lnTo>
                    <a:pt x="12424" y="1141448"/>
                  </a:lnTo>
                  <a:lnTo>
                    <a:pt x="11044" y="1077959"/>
                  </a:lnTo>
                  <a:lnTo>
                    <a:pt x="8299" y="938282"/>
                  </a:lnTo>
                  <a:lnTo>
                    <a:pt x="7097" y="874792"/>
                  </a:lnTo>
                  <a:lnTo>
                    <a:pt x="4982" y="747808"/>
                  </a:lnTo>
                  <a:lnTo>
                    <a:pt x="694" y="392234"/>
                  </a:lnTo>
                  <a:lnTo>
                    <a:pt x="280" y="328734"/>
                  </a:lnTo>
                  <a:lnTo>
                    <a:pt x="0" y="214430"/>
                  </a:lnTo>
                  <a:lnTo>
                    <a:pt x="148" y="163624"/>
                  </a:lnTo>
                  <a:lnTo>
                    <a:pt x="597" y="125516"/>
                  </a:lnTo>
                  <a:lnTo>
                    <a:pt x="1056" y="74708"/>
                  </a:lnTo>
                  <a:lnTo>
                    <a:pt x="1831" y="36596"/>
                  </a:lnTo>
                  <a:lnTo>
                    <a:pt x="2928" y="11181"/>
                  </a:lnTo>
                  <a:lnTo>
                    <a:pt x="66037" y="11134"/>
                  </a:lnTo>
                  <a:lnTo>
                    <a:pt x="63089" y="48577"/>
                  </a:lnTo>
                  <a:lnTo>
                    <a:pt x="61649" y="48594"/>
                  </a:lnTo>
                  <a:lnTo>
                    <a:pt x="60731" y="74006"/>
                  </a:lnTo>
                  <a:lnTo>
                    <a:pt x="60025" y="99416"/>
                  </a:lnTo>
                  <a:lnTo>
                    <a:pt x="59670" y="137523"/>
                  </a:lnTo>
                  <a:lnTo>
                    <a:pt x="59507" y="175628"/>
                  </a:lnTo>
                  <a:lnTo>
                    <a:pt x="59526" y="213730"/>
                  </a:lnTo>
                  <a:lnTo>
                    <a:pt x="59865" y="264529"/>
                  </a:lnTo>
                  <a:lnTo>
                    <a:pt x="61688" y="416919"/>
                  </a:lnTo>
                  <a:lnTo>
                    <a:pt x="62251" y="455015"/>
                  </a:lnTo>
                  <a:lnTo>
                    <a:pt x="63320" y="518506"/>
                  </a:lnTo>
                  <a:lnTo>
                    <a:pt x="65953" y="658185"/>
                  </a:lnTo>
                  <a:lnTo>
                    <a:pt x="67769" y="747070"/>
                  </a:lnTo>
                  <a:lnTo>
                    <a:pt x="69130" y="810558"/>
                  </a:lnTo>
                  <a:lnTo>
                    <a:pt x="70690" y="874044"/>
                  </a:lnTo>
                  <a:lnTo>
                    <a:pt x="72468" y="950229"/>
                  </a:lnTo>
                  <a:lnTo>
                    <a:pt x="74302" y="1026412"/>
                  </a:lnTo>
                  <a:lnTo>
                    <a:pt x="76034" y="1089896"/>
                  </a:lnTo>
                  <a:lnTo>
                    <a:pt x="77802" y="1153380"/>
                  </a:lnTo>
                  <a:lnTo>
                    <a:pt x="83221" y="1343830"/>
                  </a:lnTo>
                  <a:lnTo>
                    <a:pt x="84881" y="1394614"/>
                  </a:lnTo>
                  <a:lnTo>
                    <a:pt x="86377" y="1432699"/>
                  </a:lnTo>
                  <a:lnTo>
                    <a:pt x="87846" y="1470784"/>
                  </a:lnTo>
                  <a:lnTo>
                    <a:pt x="89279" y="1508870"/>
                  </a:lnTo>
                  <a:lnTo>
                    <a:pt x="90517" y="1534257"/>
                  </a:lnTo>
                  <a:lnTo>
                    <a:pt x="91697" y="1559645"/>
                  </a:lnTo>
                  <a:lnTo>
                    <a:pt x="92512" y="1559635"/>
                  </a:lnTo>
                  <a:lnTo>
                    <a:pt x="93170" y="1610431"/>
                  </a:lnTo>
                  <a:lnTo>
                    <a:pt x="94192" y="1661222"/>
                  </a:lnTo>
                  <a:lnTo>
                    <a:pt x="95793" y="1699306"/>
                  </a:lnTo>
                  <a:lnTo>
                    <a:pt x="98638" y="1750076"/>
                  </a:lnTo>
                  <a:lnTo>
                    <a:pt x="100300" y="1788159"/>
                  </a:lnTo>
                  <a:lnTo>
                    <a:pt x="106391" y="1851592"/>
                  </a:lnTo>
                  <a:lnTo>
                    <a:pt x="108053" y="1889675"/>
                  </a:lnTo>
                  <a:lnTo>
                    <a:pt x="108440" y="1927773"/>
                  </a:lnTo>
                  <a:lnTo>
                    <a:pt x="108314" y="1953177"/>
                  </a:lnTo>
                  <a:lnTo>
                    <a:pt x="107608" y="1991288"/>
                  </a:lnTo>
                  <a:lnTo>
                    <a:pt x="105808" y="2029411"/>
                  </a:lnTo>
                  <a:lnTo>
                    <a:pt x="106256" y="2067509"/>
                  </a:lnTo>
                  <a:lnTo>
                    <a:pt x="108652" y="2080181"/>
                  </a:lnTo>
                  <a:lnTo>
                    <a:pt x="115935" y="2105498"/>
                  </a:lnTo>
                  <a:lnTo>
                    <a:pt x="385635" y="2102328"/>
                  </a:lnTo>
                  <a:lnTo>
                    <a:pt x="442573" y="2114359"/>
                  </a:lnTo>
                  <a:lnTo>
                    <a:pt x="1649660" y="2100172"/>
                  </a:lnTo>
                  <a:lnTo>
                    <a:pt x="1701579" y="2112262"/>
                  </a:lnTo>
                  <a:lnTo>
                    <a:pt x="12912498" y="1980493"/>
                  </a:lnTo>
                  <a:lnTo>
                    <a:pt x="12962483" y="1992607"/>
                  </a:lnTo>
                  <a:lnTo>
                    <a:pt x="13561825" y="1985562"/>
                  </a:lnTo>
                  <a:lnTo>
                    <a:pt x="13612073" y="1997672"/>
                  </a:lnTo>
                  <a:lnTo>
                    <a:pt x="14263360" y="1990017"/>
                  </a:lnTo>
                  <a:lnTo>
                    <a:pt x="14313608" y="2002128"/>
                  </a:lnTo>
                  <a:close/>
                </a:path>
                <a:path w="15090140" h="2183765">
                  <a:moveTo>
                    <a:pt x="8224491" y="5052"/>
                  </a:moveTo>
                  <a:lnTo>
                    <a:pt x="66037" y="11134"/>
                  </a:lnTo>
                  <a:lnTo>
                    <a:pt x="66092" y="10439"/>
                  </a:lnTo>
                  <a:lnTo>
                    <a:pt x="8224491" y="5052"/>
                  </a:lnTo>
                  <a:close/>
                </a:path>
                <a:path w="15090140" h="2183765">
                  <a:moveTo>
                    <a:pt x="15089688" y="2043809"/>
                  </a:moveTo>
                  <a:lnTo>
                    <a:pt x="14866964" y="2046427"/>
                  </a:lnTo>
                  <a:lnTo>
                    <a:pt x="14816142" y="2034324"/>
                  </a:lnTo>
                  <a:lnTo>
                    <a:pt x="12525013" y="2061253"/>
                  </a:lnTo>
                  <a:lnTo>
                    <a:pt x="12474344" y="2049147"/>
                  </a:lnTo>
                  <a:lnTo>
                    <a:pt x="11219460" y="2063897"/>
                  </a:lnTo>
                  <a:lnTo>
                    <a:pt x="10588064" y="2058617"/>
                  </a:lnTo>
                  <a:lnTo>
                    <a:pt x="91445" y="2181991"/>
                  </a:lnTo>
                  <a:lnTo>
                    <a:pt x="68581" y="2169559"/>
                  </a:lnTo>
                  <a:lnTo>
                    <a:pt x="15022659" y="1993794"/>
                  </a:lnTo>
                  <a:lnTo>
                    <a:pt x="15025066" y="1955663"/>
                  </a:lnTo>
                  <a:lnTo>
                    <a:pt x="15027108" y="1917536"/>
                  </a:lnTo>
                  <a:lnTo>
                    <a:pt x="15028571" y="1892117"/>
                  </a:lnTo>
                  <a:lnTo>
                    <a:pt x="15028791" y="1854012"/>
                  </a:lnTo>
                  <a:lnTo>
                    <a:pt x="15026269" y="1803238"/>
                  </a:lnTo>
                  <a:lnTo>
                    <a:pt x="15023854" y="1752463"/>
                  </a:lnTo>
                  <a:lnTo>
                    <a:pt x="15021655" y="1701685"/>
                  </a:lnTo>
                  <a:lnTo>
                    <a:pt x="15019781" y="1650904"/>
                  </a:lnTo>
                  <a:lnTo>
                    <a:pt x="15018338" y="1600117"/>
                  </a:lnTo>
                  <a:lnTo>
                    <a:pt x="15017435" y="1549324"/>
                  </a:lnTo>
                  <a:lnTo>
                    <a:pt x="15018290" y="1523913"/>
                  </a:lnTo>
                  <a:lnTo>
                    <a:pt x="15020090" y="1485789"/>
                  </a:lnTo>
                  <a:lnTo>
                    <a:pt x="15021160" y="1447674"/>
                  </a:lnTo>
                  <a:lnTo>
                    <a:pt x="15018714" y="1384198"/>
                  </a:lnTo>
                  <a:lnTo>
                    <a:pt x="15016505" y="1346121"/>
                  </a:lnTo>
                  <a:lnTo>
                    <a:pt x="15013716" y="1320752"/>
                  </a:lnTo>
                  <a:lnTo>
                    <a:pt x="15010415" y="1282689"/>
                  </a:lnTo>
                  <a:lnTo>
                    <a:pt x="15008648" y="1270008"/>
                  </a:lnTo>
                  <a:lnTo>
                    <a:pt x="15006763" y="1257330"/>
                  </a:lnTo>
                  <a:lnTo>
                    <a:pt x="15004624" y="1231953"/>
                  </a:lnTo>
                  <a:lnTo>
                    <a:pt x="15002243" y="1193878"/>
                  </a:lnTo>
                  <a:lnTo>
                    <a:pt x="14999780" y="1155805"/>
                  </a:lnTo>
                  <a:lnTo>
                    <a:pt x="14997099" y="1105033"/>
                  </a:lnTo>
                  <a:lnTo>
                    <a:pt x="14994361" y="1054261"/>
                  </a:lnTo>
                  <a:lnTo>
                    <a:pt x="14991578" y="1003491"/>
                  </a:lnTo>
                  <a:lnTo>
                    <a:pt x="14982633" y="813083"/>
                  </a:lnTo>
                  <a:lnTo>
                    <a:pt x="14979493" y="736914"/>
                  </a:lnTo>
                  <a:lnTo>
                    <a:pt x="14976517" y="673445"/>
                  </a:lnTo>
                  <a:lnTo>
                    <a:pt x="14973420" y="597276"/>
                  </a:lnTo>
                  <a:lnTo>
                    <a:pt x="14970512" y="533806"/>
                  </a:lnTo>
                  <a:lnTo>
                    <a:pt x="14967507" y="457636"/>
                  </a:lnTo>
                  <a:lnTo>
                    <a:pt x="14964566" y="381465"/>
                  </a:lnTo>
                  <a:lnTo>
                    <a:pt x="14961849" y="317993"/>
                  </a:lnTo>
                  <a:lnTo>
                    <a:pt x="14959072" y="241820"/>
                  </a:lnTo>
                  <a:lnTo>
                    <a:pt x="14956544" y="178345"/>
                  </a:lnTo>
                  <a:lnTo>
                    <a:pt x="14954128" y="114869"/>
                  </a:lnTo>
                  <a:lnTo>
                    <a:pt x="14951837" y="51392"/>
                  </a:lnTo>
                  <a:lnTo>
                    <a:pt x="14949919" y="611"/>
                  </a:lnTo>
                  <a:lnTo>
                    <a:pt x="8224491" y="5052"/>
                  </a:lnTo>
                  <a:lnTo>
                    <a:pt x="15001944" y="0"/>
                  </a:lnTo>
                  <a:lnTo>
                    <a:pt x="15005304" y="88866"/>
                  </a:lnTo>
                  <a:lnTo>
                    <a:pt x="15007927" y="152340"/>
                  </a:lnTo>
                  <a:lnTo>
                    <a:pt x="15010680" y="215812"/>
                  </a:lnTo>
                  <a:lnTo>
                    <a:pt x="15013549" y="279282"/>
                  </a:lnTo>
                  <a:lnTo>
                    <a:pt x="15016670" y="355451"/>
                  </a:lnTo>
                  <a:lnTo>
                    <a:pt x="15019883" y="431618"/>
                  </a:lnTo>
                  <a:lnTo>
                    <a:pt x="15023024" y="495086"/>
                  </a:lnTo>
                  <a:lnTo>
                    <a:pt x="15026379" y="571252"/>
                  </a:lnTo>
                  <a:lnTo>
                    <a:pt x="15029786" y="647417"/>
                  </a:lnTo>
                  <a:lnTo>
                    <a:pt x="15033083" y="710883"/>
                  </a:lnTo>
                  <a:lnTo>
                    <a:pt x="15036554" y="787047"/>
                  </a:lnTo>
                  <a:lnTo>
                    <a:pt x="15046548" y="977443"/>
                  </a:lnTo>
                  <a:lnTo>
                    <a:pt x="15049695" y="1028209"/>
                  </a:lnTo>
                  <a:lnTo>
                    <a:pt x="15052803" y="1078976"/>
                  </a:lnTo>
                  <a:lnTo>
                    <a:pt x="15055860" y="1129744"/>
                  </a:lnTo>
                  <a:lnTo>
                    <a:pt x="15058702" y="1167813"/>
                  </a:lnTo>
                  <a:lnTo>
                    <a:pt x="15061467" y="1205883"/>
                  </a:lnTo>
                  <a:lnTo>
                    <a:pt x="15063992" y="1231255"/>
                  </a:lnTo>
                  <a:lnTo>
                    <a:pt x="15066413" y="1256629"/>
                  </a:lnTo>
                  <a:lnTo>
                    <a:pt x="15068419" y="1256605"/>
                  </a:lnTo>
                  <a:lnTo>
                    <a:pt x="15076489" y="1320015"/>
                  </a:lnTo>
                  <a:lnTo>
                    <a:pt x="15080415" y="1370772"/>
                  </a:lnTo>
                  <a:lnTo>
                    <a:pt x="15081534" y="1421562"/>
                  </a:lnTo>
                  <a:lnTo>
                    <a:pt x="15081033" y="1472372"/>
                  </a:lnTo>
                  <a:lnTo>
                    <a:pt x="15080100" y="1523186"/>
                  </a:lnTo>
                  <a:lnTo>
                    <a:pt x="15080073" y="1586691"/>
                  </a:lnTo>
                  <a:lnTo>
                    <a:pt x="15081105" y="1637482"/>
                  </a:lnTo>
                  <a:lnTo>
                    <a:pt x="15082884" y="1688265"/>
                  </a:lnTo>
                  <a:lnTo>
                    <a:pt x="15086404" y="1764429"/>
                  </a:lnTo>
                  <a:lnTo>
                    <a:pt x="15089688" y="2043809"/>
                  </a:lnTo>
                  <a:close/>
                </a:path>
                <a:path w="15090140" h="2183765">
                  <a:moveTo>
                    <a:pt x="1235509" y="2105039"/>
                  </a:moveTo>
                  <a:lnTo>
                    <a:pt x="712848" y="2111183"/>
                  </a:lnTo>
                  <a:lnTo>
                    <a:pt x="817487" y="2097252"/>
                  </a:lnTo>
                  <a:lnTo>
                    <a:pt x="1183908" y="2092945"/>
                  </a:lnTo>
                  <a:lnTo>
                    <a:pt x="1235509" y="2105039"/>
                  </a:lnTo>
                  <a:close/>
                </a:path>
                <a:path w="15090140" h="2183765">
                  <a:moveTo>
                    <a:pt x="10437611" y="1996881"/>
                  </a:moveTo>
                  <a:lnTo>
                    <a:pt x="9821839" y="2004119"/>
                  </a:lnTo>
                  <a:lnTo>
                    <a:pt x="10001104" y="1989311"/>
                  </a:lnTo>
                  <a:lnTo>
                    <a:pt x="10386477" y="1984781"/>
                  </a:lnTo>
                  <a:lnTo>
                    <a:pt x="10437611" y="1996881"/>
                  </a:lnTo>
                  <a:close/>
                </a:path>
                <a:path w="15090140" h="2183765">
                  <a:moveTo>
                    <a:pt x="12213904" y="1988704"/>
                  </a:moveTo>
                  <a:lnTo>
                    <a:pt x="5706903" y="2065185"/>
                  </a:lnTo>
                  <a:lnTo>
                    <a:pt x="8159199" y="2023661"/>
                  </a:lnTo>
                  <a:lnTo>
                    <a:pt x="12163831" y="1976592"/>
                  </a:lnTo>
                  <a:lnTo>
                    <a:pt x="12213904" y="1988704"/>
                  </a:lnTo>
                  <a:close/>
                </a:path>
                <a:path w="15090140" h="2183765">
                  <a:moveTo>
                    <a:pt x="4793300" y="2139428"/>
                  </a:moveTo>
                  <a:lnTo>
                    <a:pt x="1513434" y="2177978"/>
                  </a:lnTo>
                  <a:lnTo>
                    <a:pt x="1309553" y="2167674"/>
                  </a:lnTo>
                  <a:lnTo>
                    <a:pt x="7629903" y="2093386"/>
                  </a:lnTo>
                  <a:lnTo>
                    <a:pt x="4793300" y="2139428"/>
                  </a:lnTo>
                  <a:close/>
                </a:path>
                <a:path w="15090140" h="2183765">
                  <a:moveTo>
                    <a:pt x="3374684" y="2168802"/>
                  </a:moveTo>
                  <a:lnTo>
                    <a:pt x="2140684" y="2183306"/>
                  </a:lnTo>
                  <a:lnTo>
                    <a:pt x="1879341" y="2173677"/>
                  </a:lnTo>
                  <a:lnTo>
                    <a:pt x="3470245" y="2154978"/>
                  </a:lnTo>
                  <a:lnTo>
                    <a:pt x="3374684" y="2168802"/>
                  </a:lnTo>
                  <a:close/>
                </a:path>
              </a:pathLst>
            </a:custGeom>
            <a:solidFill>
              <a:srgbClr val="3737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548124" y="23289"/>
              <a:ext cx="14999969" cy="2153285"/>
            </a:xfrm>
            <a:custGeom>
              <a:avLst/>
              <a:gdLst/>
              <a:ahLst/>
              <a:cxnLst/>
              <a:rect l="l" t="t" r="r" b="b"/>
              <a:pathLst>
                <a:path w="14999969" h="2153285">
                  <a:moveTo>
                    <a:pt x="14999955" y="2152928"/>
                  </a:moveTo>
                  <a:lnTo>
                    <a:pt x="1704" y="2148575"/>
                  </a:lnTo>
                  <a:lnTo>
                    <a:pt x="0" y="799891"/>
                  </a:lnTo>
                  <a:lnTo>
                    <a:pt x="53495" y="67643"/>
                  </a:lnTo>
                  <a:lnTo>
                    <a:pt x="7471855" y="0"/>
                  </a:lnTo>
                  <a:lnTo>
                    <a:pt x="14938934" y="6101"/>
                  </a:lnTo>
                  <a:lnTo>
                    <a:pt x="14999955" y="21529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516716" y="0"/>
              <a:ext cx="15070455" cy="2212975"/>
            </a:xfrm>
            <a:custGeom>
              <a:avLst/>
              <a:gdLst/>
              <a:ahLst/>
              <a:cxnLst/>
              <a:rect l="l" t="t" r="r" b="b"/>
              <a:pathLst>
                <a:path w="15070455" h="2212975">
                  <a:moveTo>
                    <a:pt x="14336888" y="12634"/>
                  </a:moveTo>
                  <a:lnTo>
                    <a:pt x="2144126" y="28043"/>
                  </a:lnTo>
                  <a:lnTo>
                    <a:pt x="2193731" y="15281"/>
                  </a:lnTo>
                  <a:lnTo>
                    <a:pt x="14285295" y="0"/>
                  </a:lnTo>
                  <a:lnTo>
                    <a:pt x="14336888" y="12634"/>
                  </a:lnTo>
                  <a:close/>
                </a:path>
                <a:path w="15070455" h="2212975">
                  <a:moveTo>
                    <a:pt x="14646368" y="24943"/>
                  </a:moveTo>
                  <a:lnTo>
                    <a:pt x="1749543" y="41242"/>
                  </a:lnTo>
                  <a:lnTo>
                    <a:pt x="1799632" y="28479"/>
                  </a:lnTo>
                  <a:lnTo>
                    <a:pt x="14491620" y="12439"/>
                  </a:lnTo>
                  <a:lnTo>
                    <a:pt x="14646368" y="24943"/>
                  </a:lnTo>
                  <a:close/>
                </a:path>
                <a:path w="15070455" h="2212975">
                  <a:moveTo>
                    <a:pt x="15070437" y="2208809"/>
                  </a:moveTo>
                  <a:lnTo>
                    <a:pt x="14390715" y="2209668"/>
                  </a:lnTo>
                  <a:lnTo>
                    <a:pt x="14339779" y="2197032"/>
                  </a:lnTo>
                  <a:lnTo>
                    <a:pt x="12003428" y="2199985"/>
                  </a:lnTo>
                  <a:lnTo>
                    <a:pt x="11953387" y="2187348"/>
                  </a:lnTo>
                  <a:lnTo>
                    <a:pt x="11200298" y="2188300"/>
                  </a:lnTo>
                  <a:lnTo>
                    <a:pt x="10568976" y="2176398"/>
                  </a:lnTo>
                  <a:lnTo>
                    <a:pt x="48669" y="2189693"/>
                  </a:lnTo>
                  <a:lnTo>
                    <a:pt x="30614" y="2177016"/>
                  </a:lnTo>
                  <a:lnTo>
                    <a:pt x="15004115" y="2158093"/>
                  </a:lnTo>
                  <a:lnTo>
                    <a:pt x="15006922" y="2119989"/>
                  </a:lnTo>
                  <a:lnTo>
                    <a:pt x="15009380" y="2094586"/>
                  </a:lnTo>
                  <a:lnTo>
                    <a:pt x="15011094" y="2056484"/>
                  </a:lnTo>
                  <a:lnTo>
                    <a:pt x="15011730" y="2031083"/>
                  </a:lnTo>
                  <a:lnTo>
                    <a:pt x="15009364" y="1980286"/>
                  </a:lnTo>
                  <a:lnTo>
                    <a:pt x="15007185" y="1929489"/>
                  </a:lnTo>
                  <a:lnTo>
                    <a:pt x="15005379" y="1878691"/>
                  </a:lnTo>
                  <a:lnTo>
                    <a:pt x="15004133" y="1827892"/>
                  </a:lnTo>
                  <a:lnTo>
                    <a:pt x="15003634" y="1777093"/>
                  </a:lnTo>
                  <a:lnTo>
                    <a:pt x="15004756" y="1751692"/>
                  </a:lnTo>
                  <a:lnTo>
                    <a:pt x="15008442" y="1688187"/>
                  </a:lnTo>
                  <a:lnTo>
                    <a:pt x="15007377" y="1662788"/>
                  </a:lnTo>
                  <a:lnTo>
                    <a:pt x="15006677" y="1637389"/>
                  </a:lnTo>
                  <a:lnTo>
                    <a:pt x="15004883" y="1611991"/>
                  </a:lnTo>
                  <a:lnTo>
                    <a:pt x="15002345" y="1573895"/>
                  </a:lnTo>
                  <a:lnTo>
                    <a:pt x="14999459" y="1548498"/>
                  </a:lnTo>
                  <a:lnTo>
                    <a:pt x="14997487" y="1535801"/>
                  </a:lnTo>
                  <a:lnTo>
                    <a:pt x="14995349" y="1523103"/>
                  </a:lnTo>
                  <a:lnTo>
                    <a:pt x="14993035" y="1485006"/>
                  </a:lnTo>
                  <a:lnTo>
                    <a:pt x="14990597" y="1446909"/>
                  </a:lnTo>
                  <a:lnTo>
                    <a:pt x="14988055" y="1408812"/>
                  </a:lnTo>
                  <a:lnTo>
                    <a:pt x="14985416" y="1358016"/>
                  </a:lnTo>
                  <a:lnTo>
                    <a:pt x="14982699" y="1294519"/>
                  </a:lnTo>
                  <a:lnTo>
                    <a:pt x="14979959" y="1243723"/>
                  </a:lnTo>
                  <a:lnTo>
                    <a:pt x="14977166" y="1167526"/>
                  </a:lnTo>
                  <a:lnTo>
                    <a:pt x="14971639" y="1040533"/>
                  </a:lnTo>
                  <a:lnTo>
                    <a:pt x="14968914" y="964336"/>
                  </a:lnTo>
                  <a:lnTo>
                    <a:pt x="14966253" y="888140"/>
                  </a:lnTo>
                  <a:lnTo>
                    <a:pt x="14963693" y="824643"/>
                  </a:lnTo>
                  <a:lnTo>
                    <a:pt x="14961223" y="748446"/>
                  </a:lnTo>
                  <a:lnTo>
                    <a:pt x="14958896" y="684949"/>
                  </a:lnTo>
                  <a:lnTo>
                    <a:pt x="14956717" y="621451"/>
                  </a:lnTo>
                  <a:lnTo>
                    <a:pt x="14954706" y="557954"/>
                  </a:lnTo>
                  <a:lnTo>
                    <a:pt x="14952901" y="507156"/>
                  </a:lnTo>
                  <a:lnTo>
                    <a:pt x="14951291" y="443658"/>
                  </a:lnTo>
                  <a:lnTo>
                    <a:pt x="14949944" y="405560"/>
                  </a:lnTo>
                  <a:lnTo>
                    <a:pt x="14948849" y="367461"/>
                  </a:lnTo>
                  <a:lnTo>
                    <a:pt x="14948043" y="342062"/>
                  </a:lnTo>
                  <a:lnTo>
                    <a:pt x="14947532" y="316663"/>
                  </a:lnTo>
                  <a:lnTo>
                    <a:pt x="14947351" y="303963"/>
                  </a:lnTo>
                  <a:lnTo>
                    <a:pt x="14935593" y="227778"/>
                  </a:lnTo>
                  <a:lnTo>
                    <a:pt x="14929730" y="202385"/>
                  </a:lnTo>
                  <a:lnTo>
                    <a:pt x="14923851" y="164293"/>
                  </a:lnTo>
                  <a:lnTo>
                    <a:pt x="14919295" y="126198"/>
                  </a:lnTo>
                  <a:lnTo>
                    <a:pt x="14905210" y="113516"/>
                  </a:lnTo>
                  <a:lnTo>
                    <a:pt x="14872005" y="100858"/>
                  </a:lnTo>
                  <a:lnTo>
                    <a:pt x="14741087" y="101024"/>
                  </a:lnTo>
                  <a:lnTo>
                    <a:pt x="14716593" y="88354"/>
                  </a:lnTo>
                  <a:lnTo>
                    <a:pt x="14618769" y="88478"/>
                  </a:lnTo>
                  <a:lnTo>
                    <a:pt x="14421275" y="76028"/>
                  </a:lnTo>
                  <a:lnTo>
                    <a:pt x="14172985" y="76341"/>
                  </a:lnTo>
                  <a:lnTo>
                    <a:pt x="14123359" y="63704"/>
                  </a:lnTo>
                  <a:lnTo>
                    <a:pt x="13470620" y="64529"/>
                  </a:lnTo>
                  <a:lnTo>
                    <a:pt x="13368212" y="51959"/>
                  </a:lnTo>
                  <a:lnTo>
                    <a:pt x="12701127" y="52802"/>
                  </a:lnTo>
                  <a:lnTo>
                    <a:pt x="12085530" y="40880"/>
                  </a:lnTo>
                  <a:lnTo>
                    <a:pt x="1187975" y="54652"/>
                  </a:lnTo>
                  <a:lnTo>
                    <a:pt x="1342189" y="41757"/>
                  </a:lnTo>
                  <a:lnTo>
                    <a:pt x="14947046" y="24563"/>
                  </a:lnTo>
                  <a:lnTo>
                    <a:pt x="14970338" y="37234"/>
                  </a:lnTo>
                  <a:lnTo>
                    <a:pt x="14972678" y="62631"/>
                  </a:lnTo>
                  <a:lnTo>
                    <a:pt x="14975901" y="113427"/>
                  </a:lnTo>
                  <a:lnTo>
                    <a:pt x="14978241" y="138824"/>
                  </a:lnTo>
                  <a:lnTo>
                    <a:pt x="14983512" y="176917"/>
                  </a:lnTo>
                  <a:lnTo>
                    <a:pt x="14988055" y="215012"/>
                  </a:lnTo>
                  <a:lnTo>
                    <a:pt x="14992582" y="240406"/>
                  </a:lnTo>
                  <a:lnTo>
                    <a:pt x="14997854" y="278499"/>
                  </a:lnTo>
                  <a:lnTo>
                    <a:pt x="14998053" y="291199"/>
                  </a:lnTo>
                  <a:lnTo>
                    <a:pt x="14998602" y="303898"/>
                  </a:lnTo>
                  <a:lnTo>
                    <a:pt x="14999513" y="341997"/>
                  </a:lnTo>
                  <a:lnTo>
                    <a:pt x="15000729" y="380096"/>
                  </a:lnTo>
                  <a:lnTo>
                    <a:pt x="15002229" y="418194"/>
                  </a:lnTo>
                  <a:lnTo>
                    <a:pt x="15004006" y="468992"/>
                  </a:lnTo>
                  <a:lnTo>
                    <a:pt x="15006038" y="532489"/>
                  </a:lnTo>
                  <a:lnTo>
                    <a:pt x="15008286" y="595986"/>
                  </a:lnTo>
                  <a:lnTo>
                    <a:pt x="15010728" y="659483"/>
                  </a:lnTo>
                  <a:lnTo>
                    <a:pt x="15013343" y="722980"/>
                  </a:lnTo>
                  <a:lnTo>
                    <a:pt x="15016122" y="799177"/>
                  </a:lnTo>
                  <a:lnTo>
                    <a:pt x="15019028" y="875373"/>
                  </a:lnTo>
                  <a:lnTo>
                    <a:pt x="15022023" y="938869"/>
                  </a:lnTo>
                  <a:lnTo>
                    <a:pt x="15025116" y="1015065"/>
                  </a:lnTo>
                  <a:lnTo>
                    <a:pt x="15028252" y="1078561"/>
                  </a:lnTo>
                  <a:lnTo>
                    <a:pt x="15031442" y="1154757"/>
                  </a:lnTo>
                  <a:lnTo>
                    <a:pt x="15037812" y="1281749"/>
                  </a:lnTo>
                  <a:lnTo>
                    <a:pt x="15040948" y="1332546"/>
                  </a:lnTo>
                  <a:lnTo>
                    <a:pt x="15044031" y="1383342"/>
                  </a:lnTo>
                  <a:lnTo>
                    <a:pt x="15047040" y="1434138"/>
                  </a:lnTo>
                  <a:lnTo>
                    <a:pt x="15049935" y="1472234"/>
                  </a:lnTo>
                  <a:lnTo>
                    <a:pt x="15052695" y="1497631"/>
                  </a:lnTo>
                  <a:lnTo>
                    <a:pt x="15055313" y="1523028"/>
                  </a:lnTo>
                  <a:lnTo>
                    <a:pt x="15057751" y="1535725"/>
                  </a:lnTo>
                  <a:lnTo>
                    <a:pt x="15066087" y="1586514"/>
                  </a:lnTo>
                  <a:lnTo>
                    <a:pt x="15069012" y="1637310"/>
                  </a:lnTo>
                  <a:lnTo>
                    <a:pt x="15068579" y="1688111"/>
                  </a:lnTo>
                  <a:lnTo>
                    <a:pt x="15066855" y="1751613"/>
                  </a:lnTo>
                  <a:lnTo>
                    <a:pt x="15065862" y="1802414"/>
                  </a:lnTo>
                  <a:lnTo>
                    <a:pt x="15066594" y="1853214"/>
                  </a:lnTo>
                  <a:lnTo>
                    <a:pt x="15068436" y="1916711"/>
                  </a:lnTo>
                  <a:lnTo>
                    <a:pt x="15070116" y="1954809"/>
                  </a:lnTo>
                  <a:lnTo>
                    <a:pt x="15070437" y="2208809"/>
                  </a:lnTo>
                  <a:close/>
                </a:path>
                <a:path w="15070455" h="2212975">
                  <a:moveTo>
                    <a:pt x="9377508" y="57002"/>
                  </a:moveTo>
                  <a:lnTo>
                    <a:pt x="783163" y="67863"/>
                  </a:lnTo>
                  <a:lnTo>
                    <a:pt x="833357" y="55100"/>
                  </a:lnTo>
                  <a:lnTo>
                    <a:pt x="9567428" y="44062"/>
                  </a:lnTo>
                  <a:lnTo>
                    <a:pt x="9377508" y="57002"/>
                  </a:lnTo>
                  <a:close/>
                </a:path>
                <a:path w="15070455" h="2212975">
                  <a:moveTo>
                    <a:pt x="2950897" y="77824"/>
                  </a:moveTo>
                  <a:lnTo>
                    <a:pt x="383588" y="81068"/>
                  </a:lnTo>
                  <a:lnTo>
                    <a:pt x="433413" y="68305"/>
                  </a:lnTo>
                  <a:lnTo>
                    <a:pt x="3002320" y="65059"/>
                  </a:lnTo>
                  <a:lnTo>
                    <a:pt x="2950897" y="77824"/>
                  </a:lnTo>
                  <a:close/>
                </a:path>
                <a:path w="15070455" h="2212975">
                  <a:moveTo>
                    <a:pt x="3882177" y="76647"/>
                  </a:moveTo>
                  <a:lnTo>
                    <a:pt x="3259535" y="77434"/>
                  </a:lnTo>
                  <a:lnTo>
                    <a:pt x="3208079" y="64799"/>
                  </a:lnTo>
                  <a:lnTo>
                    <a:pt x="5927939" y="61362"/>
                  </a:lnTo>
                  <a:lnTo>
                    <a:pt x="3882177" y="76647"/>
                  </a:lnTo>
                  <a:close/>
                </a:path>
                <a:path w="15070455" h="2212975">
                  <a:moveTo>
                    <a:pt x="2230757" y="91434"/>
                  </a:moveTo>
                  <a:lnTo>
                    <a:pt x="143020" y="94072"/>
                  </a:lnTo>
                  <a:lnTo>
                    <a:pt x="189937" y="81313"/>
                  </a:lnTo>
                  <a:lnTo>
                    <a:pt x="2282180" y="78669"/>
                  </a:lnTo>
                  <a:lnTo>
                    <a:pt x="2230757" y="91434"/>
                  </a:lnTo>
                  <a:close/>
                </a:path>
                <a:path w="15070455" h="2212975">
                  <a:moveTo>
                    <a:pt x="1705118" y="104798"/>
                  </a:moveTo>
                  <a:lnTo>
                    <a:pt x="38262" y="106905"/>
                  </a:lnTo>
                  <a:lnTo>
                    <a:pt x="68368" y="94167"/>
                  </a:lnTo>
                  <a:lnTo>
                    <a:pt x="1756857" y="92033"/>
                  </a:lnTo>
                  <a:lnTo>
                    <a:pt x="1705118" y="104798"/>
                  </a:lnTo>
                  <a:close/>
                </a:path>
                <a:path w="15070455" h="2212975">
                  <a:moveTo>
                    <a:pt x="13944274" y="2159432"/>
                  </a:moveTo>
                  <a:lnTo>
                    <a:pt x="18041" y="2177032"/>
                  </a:lnTo>
                  <a:lnTo>
                    <a:pt x="11996" y="2151640"/>
                  </a:lnTo>
                  <a:lnTo>
                    <a:pt x="13620" y="2138938"/>
                  </a:lnTo>
                  <a:lnTo>
                    <a:pt x="27388" y="2075420"/>
                  </a:lnTo>
                  <a:lnTo>
                    <a:pt x="30968" y="2024616"/>
                  </a:lnTo>
                  <a:lnTo>
                    <a:pt x="28749" y="1999218"/>
                  </a:lnTo>
                  <a:lnTo>
                    <a:pt x="25057" y="1961123"/>
                  </a:lnTo>
                  <a:lnTo>
                    <a:pt x="21930" y="1923027"/>
                  </a:lnTo>
                  <a:lnTo>
                    <a:pt x="18041" y="1872232"/>
                  </a:lnTo>
                  <a:lnTo>
                    <a:pt x="14525" y="1821436"/>
                  </a:lnTo>
                  <a:lnTo>
                    <a:pt x="12517" y="1783339"/>
                  </a:lnTo>
                  <a:lnTo>
                    <a:pt x="13106" y="1732538"/>
                  </a:lnTo>
                  <a:lnTo>
                    <a:pt x="12230" y="1719839"/>
                  </a:lnTo>
                  <a:lnTo>
                    <a:pt x="11290" y="1694440"/>
                  </a:lnTo>
                  <a:lnTo>
                    <a:pt x="10317" y="1669041"/>
                  </a:lnTo>
                  <a:lnTo>
                    <a:pt x="9306" y="1630943"/>
                  </a:lnTo>
                  <a:lnTo>
                    <a:pt x="7240" y="1529345"/>
                  </a:lnTo>
                  <a:lnTo>
                    <a:pt x="6226" y="1478546"/>
                  </a:lnTo>
                  <a:lnTo>
                    <a:pt x="5241" y="1427748"/>
                  </a:lnTo>
                  <a:lnTo>
                    <a:pt x="4283" y="1364249"/>
                  </a:lnTo>
                  <a:lnTo>
                    <a:pt x="3381" y="1300750"/>
                  </a:lnTo>
                  <a:lnTo>
                    <a:pt x="2546" y="1237251"/>
                  </a:lnTo>
                  <a:lnTo>
                    <a:pt x="1116" y="1097553"/>
                  </a:lnTo>
                  <a:lnTo>
                    <a:pt x="341" y="995954"/>
                  </a:lnTo>
                  <a:lnTo>
                    <a:pt x="0" y="653054"/>
                  </a:lnTo>
                  <a:lnTo>
                    <a:pt x="150" y="627653"/>
                  </a:lnTo>
                  <a:lnTo>
                    <a:pt x="697" y="564153"/>
                  </a:lnTo>
                  <a:lnTo>
                    <a:pt x="1468" y="513352"/>
                  </a:lnTo>
                  <a:lnTo>
                    <a:pt x="2460" y="462550"/>
                  </a:lnTo>
                  <a:lnTo>
                    <a:pt x="3701" y="424449"/>
                  </a:lnTo>
                  <a:lnTo>
                    <a:pt x="5190" y="386347"/>
                  </a:lnTo>
                  <a:lnTo>
                    <a:pt x="8988" y="335542"/>
                  </a:lnTo>
                  <a:lnTo>
                    <a:pt x="11325" y="322839"/>
                  </a:lnTo>
                  <a:lnTo>
                    <a:pt x="12993" y="297437"/>
                  </a:lnTo>
                  <a:lnTo>
                    <a:pt x="13447" y="272036"/>
                  </a:lnTo>
                  <a:lnTo>
                    <a:pt x="15132" y="259334"/>
                  </a:lnTo>
                  <a:lnTo>
                    <a:pt x="18622" y="233930"/>
                  </a:lnTo>
                  <a:lnTo>
                    <a:pt x="22842" y="208524"/>
                  </a:lnTo>
                  <a:lnTo>
                    <a:pt x="27045" y="170419"/>
                  </a:lnTo>
                  <a:lnTo>
                    <a:pt x="30504" y="119615"/>
                  </a:lnTo>
                  <a:lnTo>
                    <a:pt x="34375" y="106910"/>
                  </a:lnTo>
                  <a:lnTo>
                    <a:pt x="1191362" y="105448"/>
                  </a:lnTo>
                  <a:lnTo>
                    <a:pt x="1038140" y="118341"/>
                  </a:lnTo>
                  <a:lnTo>
                    <a:pt x="733705" y="118726"/>
                  </a:lnTo>
                  <a:lnTo>
                    <a:pt x="633094" y="131553"/>
                  </a:lnTo>
                  <a:lnTo>
                    <a:pt x="285571" y="131992"/>
                  </a:lnTo>
                  <a:lnTo>
                    <a:pt x="236647" y="144754"/>
                  </a:lnTo>
                  <a:lnTo>
                    <a:pt x="100992" y="144926"/>
                  </a:lnTo>
                  <a:lnTo>
                    <a:pt x="92946" y="170336"/>
                  </a:lnTo>
                  <a:lnTo>
                    <a:pt x="88893" y="183041"/>
                  </a:lnTo>
                  <a:lnTo>
                    <a:pt x="86617" y="208444"/>
                  </a:lnTo>
                  <a:lnTo>
                    <a:pt x="83507" y="246548"/>
                  </a:lnTo>
                  <a:lnTo>
                    <a:pt x="81231" y="271951"/>
                  </a:lnTo>
                  <a:lnTo>
                    <a:pt x="77740" y="297355"/>
                  </a:lnTo>
                  <a:lnTo>
                    <a:pt x="69333" y="373566"/>
                  </a:lnTo>
                  <a:lnTo>
                    <a:pt x="64157" y="411672"/>
                  </a:lnTo>
                  <a:lnTo>
                    <a:pt x="61756" y="462475"/>
                  </a:lnTo>
                  <a:lnTo>
                    <a:pt x="61003" y="500576"/>
                  </a:lnTo>
                  <a:lnTo>
                    <a:pt x="60530" y="551377"/>
                  </a:lnTo>
                  <a:lnTo>
                    <a:pt x="60304" y="602177"/>
                  </a:lnTo>
                  <a:lnTo>
                    <a:pt x="60535" y="716477"/>
                  </a:lnTo>
                  <a:lnTo>
                    <a:pt x="60957" y="779977"/>
                  </a:lnTo>
                  <a:lnTo>
                    <a:pt x="61569" y="856176"/>
                  </a:lnTo>
                  <a:lnTo>
                    <a:pt x="63229" y="995874"/>
                  </a:lnTo>
                  <a:lnTo>
                    <a:pt x="64258" y="1072073"/>
                  </a:lnTo>
                  <a:lnTo>
                    <a:pt x="65373" y="1135571"/>
                  </a:lnTo>
                  <a:lnTo>
                    <a:pt x="66590" y="1211770"/>
                  </a:lnTo>
                  <a:lnTo>
                    <a:pt x="67857" y="1275268"/>
                  </a:lnTo>
                  <a:lnTo>
                    <a:pt x="69174" y="1338767"/>
                  </a:lnTo>
                  <a:lnTo>
                    <a:pt x="71884" y="1465763"/>
                  </a:lnTo>
                  <a:lnTo>
                    <a:pt x="73225" y="1516562"/>
                  </a:lnTo>
                  <a:lnTo>
                    <a:pt x="74528" y="1554660"/>
                  </a:lnTo>
                  <a:lnTo>
                    <a:pt x="75791" y="1592759"/>
                  </a:lnTo>
                  <a:lnTo>
                    <a:pt x="76995" y="1630857"/>
                  </a:lnTo>
                  <a:lnTo>
                    <a:pt x="78091" y="1643556"/>
                  </a:lnTo>
                  <a:lnTo>
                    <a:pt x="79093" y="1656255"/>
                  </a:lnTo>
                  <a:lnTo>
                    <a:pt x="79202" y="1694354"/>
                  </a:lnTo>
                  <a:lnTo>
                    <a:pt x="79675" y="1732454"/>
                  </a:lnTo>
                  <a:lnTo>
                    <a:pt x="80877" y="1770552"/>
                  </a:lnTo>
                  <a:lnTo>
                    <a:pt x="83173" y="1808649"/>
                  </a:lnTo>
                  <a:lnTo>
                    <a:pt x="84420" y="1834048"/>
                  </a:lnTo>
                  <a:lnTo>
                    <a:pt x="89845" y="1897541"/>
                  </a:lnTo>
                  <a:lnTo>
                    <a:pt x="91092" y="1922940"/>
                  </a:lnTo>
                  <a:lnTo>
                    <a:pt x="91063" y="1948340"/>
                  </a:lnTo>
                  <a:lnTo>
                    <a:pt x="90686" y="1986440"/>
                  </a:lnTo>
                  <a:lnTo>
                    <a:pt x="89564" y="2011842"/>
                  </a:lnTo>
                  <a:lnTo>
                    <a:pt x="87365" y="2049944"/>
                  </a:lnTo>
                  <a:lnTo>
                    <a:pt x="87397" y="2075344"/>
                  </a:lnTo>
                  <a:lnTo>
                    <a:pt x="89676" y="2100742"/>
                  </a:lnTo>
                  <a:lnTo>
                    <a:pt x="96677" y="2113433"/>
                  </a:lnTo>
                  <a:lnTo>
                    <a:pt x="108780" y="2126117"/>
                  </a:lnTo>
                  <a:lnTo>
                    <a:pt x="1423316" y="2124456"/>
                  </a:lnTo>
                  <a:lnTo>
                    <a:pt x="1475106" y="2137091"/>
                  </a:lnTo>
                  <a:lnTo>
                    <a:pt x="2844315" y="2135360"/>
                  </a:lnTo>
                  <a:lnTo>
                    <a:pt x="2893702" y="2147998"/>
                  </a:lnTo>
                  <a:lnTo>
                    <a:pt x="13292895" y="2134855"/>
                  </a:lnTo>
                  <a:lnTo>
                    <a:pt x="13343014" y="2147492"/>
                  </a:lnTo>
                  <a:lnTo>
                    <a:pt x="13894154" y="2146796"/>
                  </a:lnTo>
                  <a:lnTo>
                    <a:pt x="13944274" y="2159432"/>
                  </a:lnTo>
                  <a:close/>
                </a:path>
                <a:path w="15070455" h="2212975">
                  <a:moveTo>
                    <a:pt x="10952884" y="2125113"/>
                  </a:moveTo>
                  <a:lnTo>
                    <a:pt x="5687897" y="2131767"/>
                  </a:lnTo>
                  <a:lnTo>
                    <a:pt x="8140552" y="2115967"/>
                  </a:lnTo>
                  <a:lnTo>
                    <a:pt x="10902508" y="2112476"/>
                  </a:lnTo>
                  <a:lnTo>
                    <a:pt x="10952884" y="2125113"/>
                  </a:lnTo>
                  <a:close/>
                </a:path>
                <a:path w="15070455" h="2212975">
                  <a:moveTo>
                    <a:pt x="4010365" y="2146587"/>
                  </a:moveTo>
                  <a:lnTo>
                    <a:pt x="3145827" y="2147679"/>
                  </a:lnTo>
                  <a:lnTo>
                    <a:pt x="3247522" y="2134851"/>
                  </a:lnTo>
                  <a:lnTo>
                    <a:pt x="3959494" y="2133951"/>
                  </a:lnTo>
                  <a:lnTo>
                    <a:pt x="4010365" y="2146587"/>
                  </a:lnTo>
                  <a:close/>
                </a:path>
                <a:path w="15070455" h="2212975">
                  <a:moveTo>
                    <a:pt x="12545296" y="2135800"/>
                  </a:moveTo>
                  <a:lnTo>
                    <a:pt x="4409767" y="2146082"/>
                  </a:lnTo>
                  <a:lnTo>
                    <a:pt x="4611368" y="2133127"/>
                  </a:lnTo>
                  <a:lnTo>
                    <a:pt x="12495440" y="2123163"/>
                  </a:lnTo>
                  <a:lnTo>
                    <a:pt x="12545296" y="2135800"/>
                  </a:lnTo>
                  <a:close/>
                </a:path>
                <a:path w="15070455" h="2212975">
                  <a:moveTo>
                    <a:pt x="4296057" y="2209726"/>
                  </a:moveTo>
                  <a:lnTo>
                    <a:pt x="1859330" y="2212805"/>
                  </a:lnTo>
                  <a:lnTo>
                    <a:pt x="1493373" y="2200568"/>
                  </a:lnTo>
                  <a:lnTo>
                    <a:pt x="883265" y="2201339"/>
                  </a:lnTo>
                  <a:lnTo>
                    <a:pt x="781970" y="2188767"/>
                  </a:lnTo>
                  <a:lnTo>
                    <a:pt x="7610541" y="2180137"/>
                  </a:lnTo>
                  <a:lnTo>
                    <a:pt x="4773543" y="2196422"/>
                  </a:lnTo>
                  <a:lnTo>
                    <a:pt x="4296057" y="2209726"/>
                  </a:lnTo>
                  <a:close/>
                </a:path>
                <a:path w="15070455" h="2212975">
                  <a:moveTo>
                    <a:pt x="10249351" y="2189502"/>
                  </a:moveTo>
                  <a:lnTo>
                    <a:pt x="10194885" y="2189571"/>
                  </a:lnTo>
                  <a:lnTo>
                    <a:pt x="10161441" y="2176913"/>
                  </a:lnTo>
                  <a:lnTo>
                    <a:pt x="10302779" y="2176734"/>
                  </a:lnTo>
                  <a:lnTo>
                    <a:pt x="10249351" y="2189502"/>
                  </a:lnTo>
                  <a:close/>
                </a:path>
                <a:path w="15070455" h="2212975">
                  <a:moveTo>
                    <a:pt x="13574549" y="2210700"/>
                  </a:moveTo>
                  <a:lnTo>
                    <a:pt x="13064546" y="2211344"/>
                  </a:lnTo>
                  <a:lnTo>
                    <a:pt x="13013610" y="2198708"/>
                  </a:lnTo>
                  <a:lnTo>
                    <a:pt x="13829775" y="2197677"/>
                  </a:lnTo>
                  <a:lnTo>
                    <a:pt x="13574549" y="2210700"/>
                  </a:lnTo>
                  <a:close/>
                </a:path>
              </a:pathLst>
            </a:custGeom>
            <a:solidFill>
              <a:srgbClr val="3737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92961" y="0"/>
              <a:ext cx="15229840" cy="0"/>
            </a:xfrm>
            <a:custGeom>
              <a:avLst/>
              <a:gdLst/>
              <a:ahLst/>
              <a:cxnLst/>
              <a:rect l="l" t="t" r="r" b="b"/>
              <a:pathLst>
                <a:path w="15229840">
                  <a:moveTo>
                    <a:pt x="0" y="0"/>
                  </a:moveTo>
                  <a:lnTo>
                    <a:pt x="1522949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48785" y="4987"/>
              <a:ext cx="15316835" cy="2061845"/>
            </a:xfrm>
            <a:custGeom>
              <a:avLst/>
              <a:gdLst/>
              <a:ahLst/>
              <a:cxnLst/>
              <a:rect l="l" t="t" r="r" b="b"/>
              <a:pathLst>
                <a:path w="15316835" h="2061845">
                  <a:moveTo>
                    <a:pt x="2252932" y="2050203"/>
                  </a:moveTo>
                  <a:lnTo>
                    <a:pt x="5802666" y="2017615"/>
                  </a:lnTo>
                  <a:lnTo>
                    <a:pt x="5701919" y="2031240"/>
                  </a:lnTo>
                  <a:lnTo>
                    <a:pt x="2406884" y="2061490"/>
                  </a:lnTo>
                  <a:lnTo>
                    <a:pt x="2252932" y="2050203"/>
                  </a:lnTo>
                  <a:close/>
                </a:path>
                <a:path w="15316835" h="2061845">
                  <a:moveTo>
                    <a:pt x="1183931" y="2047317"/>
                  </a:moveTo>
                  <a:lnTo>
                    <a:pt x="11928948" y="1948671"/>
                  </a:lnTo>
                  <a:lnTo>
                    <a:pt x="10003227" y="1979051"/>
                  </a:lnTo>
                  <a:lnTo>
                    <a:pt x="1233546" y="2059562"/>
                  </a:lnTo>
                  <a:lnTo>
                    <a:pt x="1183931" y="2047317"/>
                  </a:lnTo>
                  <a:close/>
                </a:path>
                <a:path w="15316835" h="2061845">
                  <a:moveTo>
                    <a:pt x="738333" y="2038707"/>
                  </a:moveTo>
                  <a:lnTo>
                    <a:pt x="13195527" y="1924343"/>
                  </a:lnTo>
                  <a:lnTo>
                    <a:pt x="13145449" y="1937503"/>
                  </a:lnTo>
                  <a:lnTo>
                    <a:pt x="787947" y="2050952"/>
                  </a:lnTo>
                  <a:lnTo>
                    <a:pt x="738333" y="2038707"/>
                  </a:lnTo>
                  <a:close/>
                </a:path>
                <a:path w="15316835" h="2061845">
                  <a:moveTo>
                    <a:pt x="195419" y="2030991"/>
                  </a:moveTo>
                  <a:lnTo>
                    <a:pt x="13700352" y="1907007"/>
                  </a:lnTo>
                  <a:lnTo>
                    <a:pt x="13546300" y="1921122"/>
                  </a:lnTo>
                  <a:lnTo>
                    <a:pt x="239393" y="2043288"/>
                  </a:lnTo>
                  <a:lnTo>
                    <a:pt x="195419" y="2030991"/>
                  </a:lnTo>
                  <a:close/>
                </a:path>
                <a:path w="15316835" h="2061845">
                  <a:moveTo>
                    <a:pt x="0" y="699"/>
                  </a:moveTo>
                  <a:lnTo>
                    <a:pt x="61963" y="696"/>
                  </a:lnTo>
                  <a:lnTo>
                    <a:pt x="63711" y="63617"/>
                  </a:lnTo>
                  <a:lnTo>
                    <a:pt x="64613" y="114411"/>
                  </a:lnTo>
                  <a:lnTo>
                    <a:pt x="63809" y="152520"/>
                  </a:lnTo>
                  <a:lnTo>
                    <a:pt x="61795" y="177939"/>
                  </a:lnTo>
                  <a:lnTo>
                    <a:pt x="60627" y="216052"/>
                  </a:lnTo>
                  <a:lnTo>
                    <a:pt x="61893" y="241441"/>
                  </a:lnTo>
                  <a:lnTo>
                    <a:pt x="62794" y="266834"/>
                  </a:lnTo>
                  <a:lnTo>
                    <a:pt x="64905" y="304916"/>
                  </a:lnTo>
                  <a:lnTo>
                    <a:pt x="67627" y="330292"/>
                  </a:lnTo>
                  <a:lnTo>
                    <a:pt x="70831" y="368364"/>
                  </a:lnTo>
                  <a:lnTo>
                    <a:pt x="72636" y="368348"/>
                  </a:lnTo>
                  <a:lnTo>
                    <a:pt x="74817" y="393729"/>
                  </a:lnTo>
                  <a:lnTo>
                    <a:pt x="77125" y="419109"/>
                  </a:lnTo>
                  <a:lnTo>
                    <a:pt x="79659" y="457187"/>
                  </a:lnTo>
                  <a:lnTo>
                    <a:pt x="82404" y="507964"/>
                  </a:lnTo>
                  <a:lnTo>
                    <a:pt x="85226" y="558740"/>
                  </a:lnTo>
                  <a:lnTo>
                    <a:pt x="88108" y="609516"/>
                  </a:lnTo>
                  <a:lnTo>
                    <a:pt x="91151" y="672991"/>
                  </a:lnTo>
                  <a:lnTo>
                    <a:pt x="97301" y="799940"/>
                  </a:lnTo>
                  <a:lnTo>
                    <a:pt x="100492" y="876114"/>
                  </a:lnTo>
                  <a:lnTo>
                    <a:pt x="103545" y="939588"/>
                  </a:lnTo>
                  <a:lnTo>
                    <a:pt x="106674" y="1015763"/>
                  </a:lnTo>
                  <a:lnTo>
                    <a:pt x="109748" y="1091938"/>
                  </a:lnTo>
                  <a:lnTo>
                    <a:pt x="112633" y="1155414"/>
                  </a:lnTo>
                  <a:lnTo>
                    <a:pt x="115546" y="1231590"/>
                  </a:lnTo>
                  <a:lnTo>
                    <a:pt x="118237" y="1295068"/>
                  </a:lnTo>
                  <a:lnTo>
                    <a:pt x="120922" y="1371247"/>
                  </a:lnTo>
                  <a:lnTo>
                    <a:pt x="123353" y="1434727"/>
                  </a:lnTo>
                  <a:lnTo>
                    <a:pt x="125628" y="1498209"/>
                  </a:lnTo>
                  <a:lnTo>
                    <a:pt x="127614" y="1548993"/>
                  </a:lnTo>
                  <a:lnTo>
                    <a:pt x="129412" y="1599779"/>
                  </a:lnTo>
                  <a:lnTo>
                    <a:pt x="130889" y="1637867"/>
                  </a:lnTo>
                  <a:lnTo>
                    <a:pt x="132144" y="1675957"/>
                  </a:lnTo>
                  <a:lnTo>
                    <a:pt x="133045" y="1701350"/>
                  </a:lnTo>
                  <a:lnTo>
                    <a:pt x="133690" y="1726745"/>
                  </a:lnTo>
                  <a:lnTo>
                    <a:pt x="133948" y="1739443"/>
                  </a:lnTo>
                  <a:lnTo>
                    <a:pt x="158665" y="1891622"/>
                  </a:lnTo>
                  <a:lnTo>
                    <a:pt x="163544" y="1929679"/>
                  </a:lnTo>
                  <a:lnTo>
                    <a:pt x="177875" y="1942248"/>
                  </a:lnTo>
                  <a:lnTo>
                    <a:pt x="211576" y="1954639"/>
                  </a:lnTo>
                  <a:lnTo>
                    <a:pt x="321734" y="1953628"/>
                  </a:lnTo>
                  <a:lnTo>
                    <a:pt x="344495" y="1966120"/>
                  </a:lnTo>
                  <a:lnTo>
                    <a:pt x="468772" y="1964979"/>
                  </a:lnTo>
                  <a:lnTo>
                    <a:pt x="669553" y="1975836"/>
                  </a:lnTo>
                  <a:lnTo>
                    <a:pt x="921850" y="1973520"/>
                  </a:lnTo>
                  <a:lnTo>
                    <a:pt x="972377" y="1985756"/>
                  </a:lnTo>
                  <a:lnTo>
                    <a:pt x="1474961" y="1981142"/>
                  </a:lnTo>
                  <a:lnTo>
                    <a:pt x="1576532" y="1992910"/>
                  </a:lnTo>
                  <a:lnTo>
                    <a:pt x="2339990" y="1985901"/>
                  </a:lnTo>
                  <a:lnTo>
                    <a:pt x="3052971" y="1992056"/>
                  </a:lnTo>
                  <a:lnTo>
                    <a:pt x="14116713" y="1890484"/>
                  </a:lnTo>
                  <a:lnTo>
                    <a:pt x="13960111" y="1904623"/>
                  </a:lnTo>
                  <a:lnTo>
                    <a:pt x="136593" y="2031531"/>
                  </a:lnTo>
                  <a:lnTo>
                    <a:pt x="113194" y="2019045"/>
                  </a:lnTo>
                  <a:lnTo>
                    <a:pt x="110653" y="1993667"/>
                  </a:lnTo>
                  <a:lnTo>
                    <a:pt x="107028" y="1942899"/>
                  </a:lnTo>
                  <a:lnTo>
                    <a:pt x="104488" y="1917521"/>
                  </a:lnTo>
                  <a:lnTo>
                    <a:pt x="98916" y="1879470"/>
                  </a:lnTo>
                  <a:lnTo>
                    <a:pt x="89229" y="1803356"/>
                  </a:lnTo>
                  <a:lnTo>
                    <a:pt x="83656" y="1765306"/>
                  </a:lnTo>
                  <a:lnTo>
                    <a:pt x="83382" y="1752608"/>
                  </a:lnTo>
                  <a:lnTo>
                    <a:pt x="82807" y="1739912"/>
                  </a:lnTo>
                  <a:lnTo>
                    <a:pt x="81714" y="1701821"/>
                  </a:lnTo>
                  <a:lnTo>
                    <a:pt x="80470" y="1676431"/>
                  </a:lnTo>
                  <a:lnTo>
                    <a:pt x="78745" y="1625645"/>
                  </a:lnTo>
                  <a:lnTo>
                    <a:pt x="76789" y="1574861"/>
                  </a:lnTo>
                  <a:lnTo>
                    <a:pt x="74620" y="1524078"/>
                  </a:lnTo>
                  <a:lnTo>
                    <a:pt x="72138" y="1460599"/>
                  </a:lnTo>
                  <a:lnTo>
                    <a:pt x="69479" y="1397120"/>
                  </a:lnTo>
                  <a:lnTo>
                    <a:pt x="66660" y="1333643"/>
                  </a:lnTo>
                  <a:lnTo>
                    <a:pt x="63582" y="1257469"/>
                  </a:lnTo>
                  <a:lnTo>
                    <a:pt x="60380" y="1181295"/>
                  </a:lnTo>
                  <a:lnTo>
                    <a:pt x="57188" y="1117821"/>
                  </a:lnTo>
                  <a:lnTo>
                    <a:pt x="53790" y="1041649"/>
                  </a:lnTo>
                  <a:lnTo>
                    <a:pt x="50321" y="965478"/>
                  </a:lnTo>
                  <a:lnTo>
                    <a:pt x="46799" y="889307"/>
                  </a:lnTo>
                  <a:lnTo>
                    <a:pt x="39899" y="762365"/>
                  </a:lnTo>
                  <a:lnTo>
                    <a:pt x="36323" y="686195"/>
                  </a:lnTo>
                  <a:lnTo>
                    <a:pt x="32999" y="635423"/>
                  </a:lnTo>
                  <a:lnTo>
                    <a:pt x="29593" y="571952"/>
                  </a:lnTo>
                  <a:lnTo>
                    <a:pt x="26358" y="521179"/>
                  </a:lnTo>
                  <a:lnTo>
                    <a:pt x="23310" y="483106"/>
                  </a:lnTo>
                  <a:lnTo>
                    <a:pt x="20351" y="445031"/>
                  </a:lnTo>
                  <a:lnTo>
                    <a:pt x="17615" y="419655"/>
                  </a:lnTo>
                  <a:lnTo>
                    <a:pt x="15003" y="394278"/>
                  </a:lnTo>
                  <a:lnTo>
                    <a:pt x="12650" y="381599"/>
                  </a:lnTo>
                  <a:lnTo>
                    <a:pt x="4861" y="330869"/>
                  </a:lnTo>
                  <a:lnTo>
                    <a:pt x="1066" y="280101"/>
                  </a:lnTo>
                  <a:lnTo>
                    <a:pt x="195" y="242008"/>
                  </a:lnTo>
                  <a:lnTo>
                    <a:pt x="826" y="191200"/>
                  </a:lnTo>
                  <a:lnTo>
                    <a:pt x="1889" y="140388"/>
                  </a:lnTo>
                  <a:lnTo>
                    <a:pt x="2197" y="89583"/>
                  </a:lnTo>
                  <a:lnTo>
                    <a:pt x="1295" y="38789"/>
                  </a:lnTo>
                  <a:lnTo>
                    <a:pt x="0" y="699"/>
                  </a:lnTo>
                  <a:close/>
                </a:path>
                <a:path w="15316835" h="2061845">
                  <a:moveTo>
                    <a:pt x="6173344" y="1950709"/>
                  </a:moveTo>
                  <a:lnTo>
                    <a:pt x="14527957" y="1874008"/>
                  </a:lnTo>
                  <a:lnTo>
                    <a:pt x="14477054" y="1887176"/>
                  </a:lnTo>
                  <a:lnTo>
                    <a:pt x="5785666" y="1966969"/>
                  </a:lnTo>
                  <a:lnTo>
                    <a:pt x="6173344" y="1950709"/>
                  </a:lnTo>
                  <a:close/>
                </a:path>
                <a:path w="15316835" h="2061845">
                  <a:moveTo>
                    <a:pt x="12500498" y="1879921"/>
                  </a:moveTo>
                  <a:lnTo>
                    <a:pt x="14933881" y="1857581"/>
                  </a:lnTo>
                  <a:lnTo>
                    <a:pt x="14883352" y="1870746"/>
                  </a:lnTo>
                  <a:lnTo>
                    <a:pt x="12450031" y="1893085"/>
                  </a:lnTo>
                  <a:lnTo>
                    <a:pt x="12500498" y="1879921"/>
                  </a:lnTo>
                  <a:close/>
                </a:path>
                <a:path w="15316835" h="2061845">
                  <a:moveTo>
                    <a:pt x="11381511" y="1890194"/>
                  </a:moveTo>
                  <a:lnTo>
                    <a:pt x="11741742" y="1886887"/>
                  </a:lnTo>
                  <a:lnTo>
                    <a:pt x="11944193" y="1897729"/>
                  </a:lnTo>
                  <a:lnTo>
                    <a:pt x="9286445" y="1922129"/>
                  </a:lnTo>
                  <a:lnTo>
                    <a:pt x="11381511" y="1890194"/>
                  </a:lnTo>
                  <a:close/>
                </a:path>
                <a:path w="15316835" h="2061845">
                  <a:moveTo>
                    <a:pt x="13107896" y="1861644"/>
                  </a:moveTo>
                  <a:lnTo>
                    <a:pt x="15177562" y="1842644"/>
                  </a:lnTo>
                  <a:lnTo>
                    <a:pt x="15130268" y="1855778"/>
                  </a:lnTo>
                  <a:lnTo>
                    <a:pt x="13056919" y="1874813"/>
                  </a:lnTo>
                  <a:lnTo>
                    <a:pt x="13107896" y="1861644"/>
                  </a:lnTo>
                  <a:close/>
                </a:path>
                <a:path w="15316835" h="2061845">
                  <a:moveTo>
                    <a:pt x="13754583" y="1843007"/>
                  </a:moveTo>
                  <a:lnTo>
                    <a:pt x="15282729" y="1828978"/>
                  </a:lnTo>
                  <a:lnTo>
                    <a:pt x="15252680" y="1841954"/>
                  </a:lnTo>
                  <a:lnTo>
                    <a:pt x="13558085" y="1857511"/>
                  </a:lnTo>
                  <a:lnTo>
                    <a:pt x="13754583" y="1843007"/>
                  </a:lnTo>
                  <a:close/>
                </a:path>
                <a:path w="15316835" h="2061845">
                  <a:moveTo>
                    <a:pt x="7268050" y="367"/>
                  </a:moveTo>
                  <a:lnTo>
                    <a:pt x="15293728" y="0"/>
                  </a:lnTo>
                  <a:lnTo>
                    <a:pt x="15293612" y="50803"/>
                  </a:lnTo>
                  <a:lnTo>
                    <a:pt x="15294503" y="63495"/>
                  </a:lnTo>
                  <a:lnTo>
                    <a:pt x="15295550" y="88887"/>
                  </a:lnTo>
                  <a:lnTo>
                    <a:pt x="15297725" y="139669"/>
                  </a:lnTo>
                  <a:lnTo>
                    <a:pt x="15299066" y="190459"/>
                  </a:lnTo>
                  <a:lnTo>
                    <a:pt x="15300293" y="228549"/>
                  </a:lnTo>
                  <a:lnTo>
                    <a:pt x="15302946" y="330129"/>
                  </a:lnTo>
                  <a:lnTo>
                    <a:pt x="15304354" y="393619"/>
                  </a:lnTo>
                  <a:lnTo>
                    <a:pt x="15305726" y="457109"/>
                  </a:lnTo>
                  <a:lnTo>
                    <a:pt x="15307052" y="520599"/>
                  </a:lnTo>
                  <a:lnTo>
                    <a:pt x="15308324" y="584090"/>
                  </a:lnTo>
                  <a:lnTo>
                    <a:pt x="15309532" y="647582"/>
                  </a:lnTo>
                  <a:lnTo>
                    <a:pt x="15311833" y="787266"/>
                  </a:lnTo>
                  <a:lnTo>
                    <a:pt x="15312384" y="825363"/>
                  </a:lnTo>
                  <a:lnTo>
                    <a:pt x="15316348" y="1257145"/>
                  </a:lnTo>
                  <a:lnTo>
                    <a:pt x="15316361" y="1320647"/>
                  </a:lnTo>
                  <a:lnTo>
                    <a:pt x="15316126" y="1371452"/>
                  </a:lnTo>
                  <a:lnTo>
                    <a:pt x="15315714" y="1422258"/>
                  </a:lnTo>
                  <a:lnTo>
                    <a:pt x="15314999" y="1460366"/>
                  </a:lnTo>
                  <a:lnTo>
                    <a:pt x="15314205" y="1511175"/>
                  </a:lnTo>
                  <a:lnTo>
                    <a:pt x="15312973" y="1536588"/>
                  </a:lnTo>
                  <a:lnTo>
                    <a:pt x="15311643" y="1574701"/>
                  </a:lnTo>
                  <a:lnTo>
                    <a:pt x="15309856" y="1587418"/>
                  </a:lnTo>
                  <a:lnTo>
                    <a:pt x="15307836" y="1600137"/>
                  </a:lnTo>
                  <a:lnTo>
                    <a:pt x="15306368" y="1625552"/>
                  </a:lnTo>
                  <a:lnTo>
                    <a:pt x="15306116" y="1650955"/>
                  </a:lnTo>
                  <a:lnTo>
                    <a:pt x="15304532" y="1663670"/>
                  </a:lnTo>
                  <a:lnTo>
                    <a:pt x="15301360" y="1701801"/>
                  </a:lnTo>
                  <a:lnTo>
                    <a:pt x="15297342" y="1727239"/>
                  </a:lnTo>
                  <a:lnTo>
                    <a:pt x="15293441" y="1765377"/>
                  </a:lnTo>
                  <a:lnTo>
                    <a:pt x="15290385" y="1816207"/>
                  </a:lnTo>
                  <a:lnTo>
                    <a:pt x="15286615" y="1828942"/>
                  </a:lnTo>
                  <a:lnTo>
                    <a:pt x="14112869" y="1839718"/>
                  </a:lnTo>
                  <a:lnTo>
                    <a:pt x="14268459" y="1825589"/>
                  </a:lnTo>
                  <a:lnTo>
                    <a:pt x="14680017" y="1821810"/>
                  </a:lnTo>
                  <a:lnTo>
                    <a:pt x="14730817" y="1808643"/>
                  </a:lnTo>
                  <a:lnTo>
                    <a:pt x="15082651" y="1805413"/>
                  </a:lnTo>
                  <a:lnTo>
                    <a:pt x="15132040" y="1792259"/>
                  </a:lnTo>
                  <a:lnTo>
                    <a:pt x="15219709" y="1791455"/>
                  </a:lnTo>
                  <a:lnTo>
                    <a:pt x="15227553" y="1765981"/>
                  </a:lnTo>
                  <a:lnTo>
                    <a:pt x="15231505" y="1753245"/>
                  </a:lnTo>
                  <a:lnTo>
                    <a:pt x="15233579" y="1727825"/>
                  </a:lnTo>
                  <a:lnTo>
                    <a:pt x="15236270" y="1676998"/>
                  </a:lnTo>
                  <a:lnTo>
                    <a:pt x="15238461" y="1664277"/>
                  </a:lnTo>
                  <a:lnTo>
                    <a:pt x="15241634" y="1626146"/>
                  </a:lnTo>
                  <a:lnTo>
                    <a:pt x="15249436" y="1549871"/>
                  </a:lnTo>
                  <a:lnTo>
                    <a:pt x="15252608" y="1511741"/>
                  </a:lnTo>
                  <a:lnTo>
                    <a:pt x="15254078" y="1499027"/>
                  </a:lnTo>
                  <a:lnTo>
                    <a:pt x="15255273" y="1486315"/>
                  </a:lnTo>
                  <a:lnTo>
                    <a:pt x="15255976" y="1448207"/>
                  </a:lnTo>
                  <a:lnTo>
                    <a:pt x="15256550" y="1422801"/>
                  </a:lnTo>
                  <a:lnTo>
                    <a:pt x="15256660" y="1371998"/>
                  </a:lnTo>
                  <a:lnTo>
                    <a:pt x="15256553" y="1321197"/>
                  </a:lnTo>
                  <a:lnTo>
                    <a:pt x="15256399" y="1295797"/>
                  </a:lnTo>
                  <a:lnTo>
                    <a:pt x="15254999" y="1156104"/>
                  </a:lnTo>
                  <a:lnTo>
                    <a:pt x="15253893" y="1079911"/>
                  </a:lnTo>
                  <a:lnTo>
                    <a:pt x="15252682" y="1003719"/>
                  </a:lnTo>
                  <a:lnTo>
                    <a:pt x="15251340" y="927528"/>
                  </a:lnTo>
                  <a:lnTo>
                    <a:pt x="15249880" y="851338"/>
                  </a:lnTo>
                  <a:lnTo>
                    <a:pt x="15248434" y="787849"/>
                  </a:lnTo>
                  <a:lnTo>
                    <a:pt x="15246783" y="711660"/>
                  </a:lnTo>
                  <a:lnTo>
                    <a:pt x="15245057" y="635473"/>
                  </a:lnTo>
                  <a:lnTo>
                    <a:pt x="15243387" y="571986"/>
                  </a:lnTo>
                  <a:lnTo>
                    <a:pt x="15241554" y="495799"/>
                  </a:lnTo>
                  <a:lnTo>
                    <a:pt x="15238040" y="368826"/>
                  </a:lnTo>
                  <a:lnTo>
                    <a:pt x="15234745" y="267252"/>
                  </a:lnTo>
                  <a:lnTo>
                    <a:pt x="15233244" y="229164"/>
                  </a:lnTo>
                  <a:lnTo>
                    <a:pt x="15231783" y="191076"/>
                  </a:lnTo>
                  <a:lnTo>
                    <a:pt x="15230374" y="152988"/>
                  </a:lnTo>
                  <a:lnTo>
                    <a:pt x="15229267" y="140297"/>
                  </a:lnTo>
                  <a:lnTo>
                    <a:pt x="15228241" y="127606"/>
                  </a:lnTo>
                  <a:lnTo>
                    <a:pt x="15227830" y="89508"/>
                  </a:lnTo>
                  <a:lnTo>
                    <a:pt x="15226939" y="38714"/>
                  </a:lnTo>
                  <a:lnTo>
                    <a:pt x="15225465" y="626"/>
                  </a:lnTo>
                  <a:lnTo>
                    <a:pt x="7268050" y="367"/>
                  </a:lnTo>
                  <a:close/>
                </a:path>
                <a:path w="15316835" h="2061845">
                  <a:moveTo>
                    <a:pt x="61947" y="132"/>
                  </a:moveTo>
                  <a:lnTo>
                    <a:pt x="7268050" y="367"/>
                  </a:lnTo>
                  <a:lnTo>
                    <a:pt x="61963" y="696"/>
                  </a:lnTo>
                  <a:lnTo>
                    <a:pt x="61947" y="132"/>
                  </a:lnTo>
                  <a:close/>
                </a:path>
              </a:pathLst>
            </a:custGeom>
            <a:solidFill>
              <a:srgbClr val="3737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713634" y="1"/>
              <a:ext cx="15016480" cy="2355215"/>
            </a:xfrm>
            <a:custGeom>
              <a:avLst/>
              <a:gdLst/>
              <a:ahLst/>
              <a:cxnLst/>
              <a:rect l="l" t="t" r="r" b="b"/>
              <a:pathLst>
                <a:path w="15016480" h="2355215">
                  <a:moveTo>
                    <a:pt x="15015953" y="2201918"/>
                  </a:moveTo>
                  <a:lnTo>
                    <a:pt x="18846" y="2354834"/>
                  </a:lnTo>
                  <a:lnTo>
                    <a:pt x="0" y="751413"/>
                  </a:lnTo>
                  <a:lnTo>
                    <a:pt x="38275" y="0"/>
                  </a:lnTo>
                  <a:lnTo>
                    <a:pt x="14939451" y="0"/>
                  </a:lnTo>
                  <a:lnTo>
                    <a:pt x="15015953" y="220191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8000" y="0"/>
              <a:ext cx="15131068" cy="2674851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13590326" y="8776638"/>
              <a:ext cx="4643120" cy="1463040"/>
            </a:xfrm>
            <a:custGeom>
              <a:avLst/>
              <a:gdLst/>
              <a:ahLst/>
              <a:cxnLst/>
              <a:rect l="l" t="t" r="r" b="b"/>
              <a:pathLst>
                <a:path w="4643119" h="1463040">
                  <a:moveTo>
                    <a:pt x="1866" y="36638"/>
                  </a:moveTo>
                  <a:lnTo>
                    <a:pt x="9163" y="21002"/>
                  </a:lnTo>
                  <a:lnTo>
                    <a:pt x="20716" y="9212"/>
                  </a:lnTo>
                  <a:lnTo>
                    <a:pt x="35546" y="1975"/>
                  </a:lnTo>
                  <a:lnTo>
                    <a:pt x="52673" y="0"/>
                  </a:lnTo>
                  <a:lnTo>
                    <a:pt x="695383" y="31779"/>
                  </a:lnTo>
                  <a:lnTo>
                    <a:pt x="696329" y="32109"/>
                  </a:lnTo>
                  <a:lnTo>
                    <a:pt x="698151" y="32147"/>
                  </a:lnTo>
                  <a:lnTo>
                    <a:pt x="2495601" y="534653"/>
                  </a:lnTo>
                  <a:lnTo>
                    <a:pt x="2517266" y="497507"/>
                  </a:lnTo>
                  <a:lnTo>
                    <a:pt x="2547985" y="468921"/>
                  </a:lnTo>
                  <a:lnTo>
                    <a:pt x="2585328" y="450268"/>
                  </a:lnTo>
                  <a:lnTo>
                    <a:pt x="2626866" y="442920"/>
                  </a:lnTo>
                  <a:lnTo>
                    <a:pt x="2670170" y="448251"/>
                  </a:lnTo>
                  <a:lnTo>
                    <a:pt x="4135829" y="858000"/>
                  </a:lnTo>
                  <a:lnTo>
                    <a:pt x="4175619" y="875899"/>
                  </a:lnTo>
                  <a:lnTo>
                    <a:pt x="4207325" y="903723"/>
                  </a:lnTo>
                  <a:lnTo>
                    <a:pt x="4229580" y="939038"/>
                  </a:lnTo>
                  <a:lnTo>
                    <a:pt x="4241020" y="979410"/>
                  </a:lnTo>
                  <a:lnTo>
                    <a:pt x="4240280" y="1022407"/>
                  </a:lnTo>
                  <a:lnTo>
                    <a:pt x="4329095" y="1047236"/>
                  </a:lnTo>
                  <a:lnTo>
                    <a:pt x="4333948" y="1055866"/>
                  </a:lnTo>
                  <a:lnTo>
                    <a:pt x="4323640" y="1092739"/>
                  </a:lnTo>
                  <a:lnTo>
                    <a:pt x="4638118" y="1180656"/>
                  </a:lnTo>
                  <a:lnTo>
                    <a:pt x="4642971" y="1189285"/>
                  </a:lnTo>
                  <a:lnTo>
                    <a:pt x="4567853" y="1457982"/>
                  </a:lnTo>
                  <a:lnTo>
                    <a:pt x="4559228" y="1462844"/>
                  </a:lnTo>
                  <a:lnTo>
                    <a:pt x="4244750" y="1374926"/>
                  </a:lnTo>
                  <a:lnTo>
                    <a:pt x="4234441" y="1411799"/>
                  </a:lnTo>
                  <a:lnTo>
                    <a:pt x="4225816" y="1416661"/>
                  </a:lnTo>
                  <a:lnTo>
                    <a:pt x="594872" y="401571"/>
                  </a:lnTo>
                  <a:lnTo>
                    <a:pt x="594385" y="401110"/>
                  </a:lnTo>
                  <a:lnTo>
                    <a:pt x="592767" y="400691"/>
                  </a:lnTo>
                  <a:lnTo>
                    <a:pt x="26310" y="94298"/>
                  </a:lnTo>
                  <a:lnTo>
                    <a:pt x="12697" y="83731"/>
                  </a:lnTo>
                  <a:lnTo>
                    <a:pt x="3768" y="69857"/>
                  </a:lnTo>
                  <a:lnTo>
                    <a:pt x="0" y="53789"/>
                  </a:lnTo>
                  <a:lnTo>
                    <a:pt x="1866" y="36638"/>
                  </a:lnTo>
                  <a:close/>
                </a:path>
              </a:pathLst>
            </a:custGeom>
            <a:solidFill>
              <a:srgbClr val="1C1C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4209323" y="8843289"/>
              <a:ext cx="3678554" cy="1313815"/>
            </a:xfrm>
            <a:custGeom>
              <a:avLst/>
              <a:gdLst/>
              <a:ahLst/>
              <a:cxnLst/>
              <a:rect l="l" t="t" r="r" b="b"/>
              <a:pathLst>
                <a:path w="3678555" h="1313815">
                  <a:moveTo>
                    <a:pt x="0" y="309198"/>
                  </a:moveTo>
                  <a:lnTo>
                    <a:pt x="86441" y="0"/>
                  </a:lnTo>
                  <a:lnTo>
                    <a:pt x="1868186" y="498115"/>
                  </a:lnTo>
                  <a:lnTo>
                    <a:pt x="1867437" y="541117"/>
                  </a:lnTo>
                  <a:lnTo>
                    <a:pt x="1878872" y="581492"/>
                  </a:lnTo>
                  <a:lnTo>
                    <a:pt x="1901127" y="616809"/>
                  </a:lnTo>
                  <a:lnTo>
                    <a:pt x="1932835" y="644635"/>
                  </a:lnTo>
                  <a:lnTo>
                    <a:pt x="1972633" y="662538"/>
                  </a:lnTo>
                  <a:lnTo>
                    <a:pt x="3438291" y="1072286"/>
                  </a:lnTo>
                  <a:lnTo>
                    <a:pt x="3481602" y="1077618"/>
                  </a:lnTo>
                  <a:lnTo>
                    <a:pt x="3523141" y="1070270"/>
                  </a:lnTo>
                  <a:lnTo>
                    <a:pt x="3560482" y="1051614"/>
                  </a:lnTo>
                  <a:lnTo>
                    <a:pt x="3591199" y="1023023"/>
                  </a:lnTo>
                  <a:lnTo>
                    <a:pt x="3612865" y="985868"/>
                  </a:lnTo>
                  <a:lnTo>
                    <a:pt x="3678333" y="1004171"/>
                  </a:lnTo>
                  <a:lnTo>
                    <a:pt x="3591891" y="1313370"/>
                  </a:lnTo>
                  <a:lnTo>
                    <a:pt x="0" y="309198"/>
                  </a:lnTo>
                  <a:close/>
                </a:path>
              </a:pathLst>
            </a:custGeom>
            <a:solidFill>
              <a:srgbClr val="FBC2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722268" y="8812971"/>
              <a:ext cx="4474845" cy="1390015"/>
            </a:xfrm>
            <a:custGeom>
              <a:avLst/>
              <a:gdLst/>
              <a:ahLst/>
              <a:cxnLst/>
              <a:rect l="l" t="t" r="r" b="b"/>
              <a:pathLst>
                <a:path w="4474844" h="1390015">
                  <a:moveTo>
                    <a:pt x="0" y="79558"/>
                  </a:moveTo>
                  <a:lnTo>
                    <a:pt x="22241" y="0"/>
                  </a:lnTo>
                  <a:lnTo>
                    <a:pt x="542349" y="25701"/>
                  </a:lnTo>
                  <a:lnTo>
                    <a:pt x="458029" y="327311"/>
                  </a:lnTo>
                  <a:lnTo>
                    <a:pt x="0" y="79558"/>
                  </a:lnTo>
                  <a:close/>
                </a:path>
                <a:path w="4474844" h="1390015">
                  <a:moveTo>
                    <a:pt x="4123800" y="1309199"/>
                  </a:moveTo>
                  <a:lnTo>
                    <a:pt x="4185853" y="1087238"/>
                  </a:lnTo>
                  <a:lnTo>
                    <a:pt x="4474411" y="1167909"/>
                  </a:lnTo>
                  <a:lnTo>
                    <a:pt x="4412358" y="1389871"/>
                  </a:lnTo>
                  <a:lnTo>
                    <a:pt x="4123800" y="1309199"/>
                  </a:lnTo>
                  <a:close/>
                </a:path>
              </a:pathLst>
            </a:custGeom>
            <a:solidFill>
              <a:srgbClr val="FEC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3620320" y="8807331"/>
              <a:ext cx="4180204" cy="1082040"/>
            </a:xfrm>
            <a:custGeom>
              <a:avLst/>
              <a:gdLst/>
              <a:ahLst/>
              <a:cxnLst/>
              <a:rect l="l" t="t" r="r" b="b"/>
              <a:pathLst>
                <a:path w="4180205" h="1082040">
                  <a:moveTo>
                    <a:pt x="0" y="21421"/>
                  </a:moveTo>
                  <a:lnTo>
                    <a:pt x="3939" y="7328"/>
                  </a:lnTo>
                  <a:lnTo>
                    <a:pt x="10010" y="0"/>
                  </a:lnTo>
                  <a:lnTo>
                    <a:pt x="92191" y="4063"/>
                  </a:lnTo>
                  <a:lnTo>
                    <a:pt x="73767" y="69965"/>
                  </a:lnTo>
                  <a:lnTo>
                    <a:pt x="1394" y="30820"/>
                  </a:lnTo>
                  <a:lnTo>
                    <a:pt x="0" y="21421"/>
                  </a:lnTo>
                  <a:close/>
                </a:path>
                <a:path w="4180205" h="1082040">
                  <a:moveTo>
                    <a:pt x="2490642" y="527191"/>
                  </a:moveTo>
                  <a:lnTo>
                    <a:pt x="2511317" y="486707"/>
                  </a:lnTo>
                  <a:lnTo>
                    <a:pt x="2544777" y="458240"/>
                  </a:lnTo>
                  <a:lnTo>
                    <a:pt x="2586449" y="444367"/>
                  </a:lnTo>
                  <a:lnTo>
                    <a:pt x="2631758" y="447670"/>
                  </a:lnTo>
                  <a:lnTo>
                    <a:pt x="4097416" y="857418"/>
                  </a:lnTo>
                  <a:lnTo>
                    <a:pt x="4137867" y="878099"/>
                  </a:lnTo>
                  <a:lnTo>
                    <a:pt x="4166300" y="911580"/>
                  </a:lnTo>
                  <a:lnTo>
                    <a:pt x="4180144" y="953280"/>
                  </a:lnTo>
                  <a:lnTo>
                    <a:pt x="4176829" y="998608"/>
                  </a:lnTo>
                  <a:lnTo>
                    <a:pt x="4156151" y="1039095"/>
                  </a:lnTo>
                  <a:lnTo>
                    <a:pt x="4122687" y="1067562"/>
                  </a:lnTo>
                  <a:lnTo>
                    <a:pt x="4081015" y="1081432"/>
                  </a:lnTo>
                  <a:lnTo>
                    <a:pt x="4035712" y="1078130"/>
                  </a:lnTo>
                  <a:lnTo>
                    <a:pt x="2570055" y="668382"/>
                  </a:lnTo>
                  <a:lnTo>
                    <a:pt x="2529602" y="647707"/>
                  </a:lnTo>
                  <a:lnTo>
                    <a:pt x="2501166" y="614234"/>
                  </a:lnTo>
                  <a:lnTo>
                    <a:pt x="2487322" y="572536"/>
                  </a:lnTo>
                  <a:lnTo>
                    <a:pt x="2490642" y="52719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3590328" y="8776638"/>
              <a:ext cx="4643120" cy="1463040"/>
            </a:xfrm>
            <a:custGeom>
              <a:avLst/>
              <a:gdLst/>
              <a:ahLst/>
              <a:cxnLst/>
              <a:rect l="l" t="t" r="r" b="b"/>
              <a:pathLst>
                <a:path w="4643119" h="1463040">
                  <a:moveTo>
                    <a:pt x="4244748" y="1374926"/>
                  </a:moveTo>
                  <a:lnTo>
                    <a:pt x="4323639" y="1092739"/>
                  </a:lnTo>
                  <a:lnTo>
                    <a:pt x="4638116" y="1180656"/>
                  </a:lnTo>
                  <a:lnTo>
                    <a:pt x="4642970" y="1189285"/>
                  </a:lnTo>
                  <a:lnTo>
                    <a:pt x="4567851" y="1457982"/>
                  </a:lnTo>
                  <a:lnTo>
                    <a:pt x="4559226" y="1462844"/>
                  </a:lnTo>
                  <a:lnTo>
                    <a:pt x="4535879" y="1456317"/>
                  </a:lnTo>
                  <a:lnTo>
                    <a:pt x="4606351" y="1204242"/>
                  </a:lnTo>
                  <a:lnTo>
                    <a:pt x="4317792" y="1123571"/>
                  </a:lnTo>
                  <a:lnTo>
                    <a:pt x="4247321" y="1375645"/>
                  </a:lnTo>
                  <a:lnTo>
                    <a:pt x="4244748" y="1374926"/>
                  </a:lnTo>
                  <a:close/>
                </a:path>
                <a:path w="4643119" h="1463040">
                  <a:moveTo>
                    <a:pt x="4247321" y="1375645"/>
                  </a:moveTo>
                  <a:lnTo>
                    <a:pt x="4255739" y="1345533"/>
                  </a:lnTo>
                  <a:lnTo>
                    <a:pt x="4544298" y="1426204"/>
                  </a:lnTo>
                  <a:lnTo>
                    <a:pt x="4535879" y="1456317"/>
                  </a:lnTo>
                  <a:lnTo>
                    <a:pt x="4247321" y="1375645"/>
                  </a:lnTo>
                  <a:close/>
                </a:path>
                <a:path w="4643119" h="1463040">
                  <a:moveTo>
                    <a:pt x="1865" y="36638"/>
                  </a:moveTo>
                  <a:lnTo>
                    <a:pt x="9165" y="20999"/>
                  </a:lnTo>
                  <a:lnTo>
                    <a:pt x="20722" y="9209"/>
                  </a:lnTo>
                  <a:lnTo>
                    <a:pt x="35552" y="1975"/>
                  </a:lnTo>
                  <a:lnTo>
                    <a:pt x="52671" y="0"/>
                  </a:lnTo>
                  <a:lnTo>
                    <a:pt x="695893" y="31808"/>
                  </a:lnTo>
                  <a:lnTo>
                    <a:pt x="696328" y="32109"/>
                  </a:lnTo>
                  <a:lnTo>
                    <a:pt x="697509" y="32293"/>
                  </a:lnTo>
                  <a:lnTo>
                    <a:pt x="698149" y="32147"/>
                  </a:lnTo>
                  <a:lnTo>
                    <a:pt x="2495600" y="534653"/>
                  </a:lnTo>
                  <a:lnTo>
                    <a:pt x="2517265" y="497507"/>
                  </a:lnTo>
                  <a:lnTo>
                    <a:pt x="2547983" y="468921"/>
                  </a:lnTo>
                  <a:lnTo>
                    <a:pt x="2585318" y="450272"/>
                  </a:lnTo>
                  <a:lnTo>
                    <a:pt x="2626864" y="442920"/>
                  </a:lnTo>
                  <a:lnTo>
                    <a:pt x="2670169" y="448251"/>
                  </a:lnTo>
                  <a:lnTo>
                    <a:pt x="4135828" y="858000"/>
                  </a:lnTo>
                  <a:lnTo>
                    <a:pt x="4175623" y="875904"/>
                  </a:lnTo>
                  <a:lnTo>
                    <a:pt x="4207328" y="903731"/>
                  </a:lnTo>
                  <a:lnTo>
                    <a:pt x="4229581" y="939046"/>
                  </a:lnTo>
                  <a:lnTo>
                    <a:pt x="4241018" y="979416"/>
                  </a:lnTo>
                  <a:lnTo>
                    <a:pt x="4240278" y="1022407"/>
                  </a:lnTo>
                  <a:lnTo>
                    <a:pt x="4329093" y="1047236"/>
                  </a:lnTo>
                  <a:lnTo>
                    <a:pt x="4333947" y="1055866"/>
                  </a:lnTo>
                  <a:lnTo>
                    <a:pt x="4234440" y="1411799"/>
                  </a:lnTo>
                  <a:lnTo>
                    <a:pt x="4225815" y="1416661"/>
                  </a:lnTo>
                  <a:lnTo>
                    <a:pt x="4202468" y="1410134"/>
                  </a:lnTo>
                  <a:lnTo>
                    <a:pt x="4297328" y="1070822"/>
                  </a:lnTo>
                  <a:lnTo>
                    <a:pt x="4231860" y="1052520"/>
                  </a:lnTo>
                  <a:lnTo>
                    <a:pt x="4210192" y="1089676"/>
                  </a:lnTo>
                  <a:lnTo>
                    <a:pt x="4182820" y="1115154"/>
                  </a:lnTo>
                  <a:lnTo>
                    <a:pt x="4206821" y="1029302"/>
                  </a:lnTo>
                  <a:lnTo>
                    <a:pt x="4210141" y="983957"/>
                  </a:lnTo>
                  <a:lnTo>
                    <a:pt x="4196297" y="942260"/>
                  </a:lnTo>
                  <a:lnTo>
                    <a:pt x="4167861" y="908786"/>
                  </a:lnTo>
                  <a:lnTo>
                    <a:pt x="4127409" y="888112"/>
                  </a:lnTo>
                  <a:lnTo>
                    <a:pt x="2661750" y="478364"/>
                  </a:lnTo>
                  <a:lnTo>
                    <a:pt x="2616441" y="475062"/>
                  </a:lnTo>
                  <a:lnTo>
                    <a:pt x="2574769" y="488936"/>
                  </a:lnTo>
                  <a:lnTo>
                    <a:pt x="2541307" y="517408"/>
                  </a:lnTo>
                  <a:lnTo>
                    <a:pt x="2520630" y="557900"/>
                  </a:lnTo>
                  <a:lnTo>
                    <a:pt x="2496631" y="643745"/>
                  </a:lnTo>
                  <a:lnTo>
                    <a:pt x="2486439" y="607764"/>
                  </a:lnTo>
                  <a:lnTo>
                    <a:pt x="2487181" y="564766"/>
                  </a:lnTo>
                  <a:lnTo>
                    <a:pt x="705436" y="66651"/>
                  </a:lnTo>
                  <a:lnTo>
                    <a:pt x="610576" y="405962"/>
                  </a:lnTo>
                  <a:lnTo>
                    <a:pt x="594870" y="401571"/>
                  </a:lnTo>
                  <a:lnTo>
                    <a:pt x="594383" y="401110"/>
                  </a:lnTo>
                  <a:lnTo>
                    <a:pt x="593293" y="400659"/>
                  </a:lnTo>
                  <a:lnTo>
                    <a:pt x="592766" y="400691"/>
                  </a:lnTo>
                  <a:lnTo>
                    <a:pt x="581340" y="394510"/>
                  </a:lnTo>
                  <a:lnTo>
                    <a:pt x="674289" y="62034"/>
                  </a:lnTo>
                  <a:lnTo>
                    <a:pt x="154181" y="36333"/>
                  </a:lnTo>
                  <a:lnTo>
                    <a:pt x="123308" y="146764"/>
                  </a:lnTo>
                  <a:lnTo>
                    <a:pt x="95131" y="131523"/>
                  </a:lnTo>
                  <a:lnTo>
                    <a:pt x="122187" y="34742"/>
                  </a:lnTo>
                  <a:lnTo>
                    <a:pt x="51127" y="31223"/>
                  </a:lnTo>
                  <a:lnTo>
                    <a:pt x="40003" y="30694"/>
                  </a:lnTo>
                  <a:lnTo>
                    <a:pt x="33936" y="38007"/>
                  </a:lnTo>
                  <a:lnTo>
                    <a:pt x="19645" y="89125"/>
                  </a:lnTo>
                  <a:lnTo>
                    <a:pt x="12691" y="83723"/>
                  </a:lnTo>
                  <a:lnTo>
                    <a:pt x="3764" y="69845"/>
                  </a:lnTo>
                  <a:lnTo>
                    <a:pt x="0" y="53776"/>
                  </a:lnTo>
                  <a:lnTo>
                    <a:pt x="1865" y="36638"/>
                  </a:lnTo>
                  <a:close/>
                </a:path>
                <a:path w="4643119" h="1463040">
                  <a:moveTo>
                    <a:pt x="610576" y="405962"/>
                  </a:moveTo>
                  <a:lnTo>
                    <a:pt x="618995" y="375849"/>
                  </a:lnTo>
                  <a:lnTo>
                    <a:pt x="4210886" y="1380021"/>
                  </a:lnTo>
                  <a:lnTo>
                    <a:pt x="4202468" y="1410134"/>
                  </a:lnTo>
                  <a:lnTo>
                    <a:pt x="610576" y="405962"/>
                  </a:lnTo>
                  <a:close/>
                </a:path>
                <a:path w="4643119" h="1463040">
                  <a:moveTo>
                    <a:pt x="2496631" y="643745"/>
                  </a:moveTo>
                  <a:lnTo>
                    <a:pt x="2520630" y="557900"/>
                  </a:lnTo>
                  <a:lnTo>
                    <a:pt x="2517313" y="603237"/>
                  </a:lnTo>
                  <a:lnTo>
                    <a:pt x="2531158" y="644930"/>
                  </a:lnTo>
                  <a:lnTo>
                    <a:pt x="2559594" y="678402"/>
                  </a:lnTo>
                  <a:lnTo>
                    <a:pt x="2600046" y="699075"/>
                  </a:lnTo>
                  <a:lnTo>
                    <a:pt x="4065706" y="1108824"/>
                  </a:lnTo>
                  <a:lnTo>
                    <a:pt x="4111014" y="1112128"/>
                  </a:lnTo>
                  <a:lnTo>
                    <a:pt x="4152684" y="1098260"/>
                  </a:lnTo>
                  <a:lnTo>
                    <a:pt x="4186145" y="1069793"/>
                  </a:lnTo>
                  <a:lnTo>
                    <a:pt x="4206821" y="1029302"/>
                  </a:lnTo>
                  <a:lnTo>
                    <a:pt x="4182820" y="1115154"/>
                  </a:lnTo>
                  <a:lnTo>
                    <a:pt x="4179472" y="1118268"/>
                  </a:lnTo>
                  <a:lnTo>
                    <a:pt x="4142136" y="1136921"/>
                  </a:lnTo>
                  <a:lnTo>
                    <a:pt x="4100591" y="1144268"/>
                  </a:lnTo>
                  <a:lnTo>
                    <a:pt x="4057287" y="1138937"/>
                  </a:lnTo>
                  <a:lnTo>
                    <a:pt x="2591628" y="729188"/>
                  </a:lnTo>
                  <a:lnTo>
                    <a:pt x="2551832" y="711285"/>
                  </a:lnTo>
                  <a:lnTo>
                    <a:pt x="2520127" y="683457"/>
                  </a:lnTo>
                  <a:lnTo>
                    <a:pt x="2497876" y="648139"/>
                  </a:lnTo>
                  <a:lnTo>
                    <a:pt x="2496631" y="643745"/>
                  </a:lnTo>
                  <a:close/>
                </a:path>
                <a:path w="4643119" h="1463040">
                  <a:moveTo>
                    <a:pt x="123308" y="146764"/>
                  </a:moveTo>
                  <a:lnTo>
                    <a:pt x="131939" y="115891"/>
                  </a:lnTo>
                  <a:lnTo>
                    <a:pt x="589973" y="363629"/>
                  </a:lnTo>
                  <a:lnTo>
                    <a:pt x="581340" y="394510"/>
                  </a:lnTo>
                  <a:lnTo>
                    <a:pt x="123308" y="146764"/>
                  </a:lnTo>
                  <a:close/>
                </a:path>
                <a:path w="4643119" h="1463040">
                  <a:moveTo>
                    <a:pt x="19645" y="89125"/>
                  </a:moveTo>
                  <a:lnTo>
                    <a:pt x="29996" y="52100"/>
                  </a:lnTo>
                  <a:lnTo>
                    <a:pt x="31391" y="61499"/>
                  </a:lnTo>
                  <a:lnTo>
                    <a:pt x="103763" y="100644"/>
                  </a:lnTo>
                  <a:lnTo>
                    <a:pt x="95131" y="131523"/>
                  </a:lnTo>
                  <a:lnTo>
                    <a:pt x="26308" y="94298"/>
                  </a:lnTo>
                  <a:lnTo>
                    <a:pt x="19645" y="89125"/>
                  </a:lnTo>
                  <a:close/>
                </a:path>
              </a:pathLst>
            </a:custGeom>
            <a:solidFill>
              <a:srgbClr val="1C1C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C0B072E-DCBA-6AF5-82A7-B09789AA4633}"/>
              </a:ext>
            </a:extLst>
          </p:cNvPr>
          <p:cNvSpPr txBox="1"/>
          <p:nvPr/>
        </p:nvSpPr>
        <p:spPr>
          <a:xfrm>
            <a:off x="4311275" y="3194221"/>
            <a:ext cx="10439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Observación del video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18B8396-B081-A32F-455C-14F23D40B9E8}"/>
              </a:ext>
            </a:extLst>
          </p:cNvPr>
          <p:cNvSpPr txBox="1"/>
          <p:nvPr/>
        </p:nvSpPr>
        <p:spPr>
          <a:xfrm>
            <a:off x="2895600" y="4750832"/>
            <a:ext cx="12877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En el video de niños con imaginación y talento observando, me di cuenta que hay mucho talento y creatividad que no les impide no tener los instrumentos mejor. Vs 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adems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se ve la pasión y perseverancia x hacer lo que les gusta. No tienen prejuicios, sino que buscan la forma de hacer lo que les apasiona. Con los recursos que tienen a su alcance, tienen buena melodía y ritmo. Bueno, además hay originalidad, sólo hay que perfeccionar lo que ya tiene como instrumentos. </a:t>
            </a: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70806" y="3896359"/>
            <a:ext cx="85725" cy="8572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34499" y="3979148"/>
            <a:ext cx="85725" cy="8572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7566" y="7228471"/>
            <a:ext cx="85725" cy="8572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05277" y="7228471"/>
            <a:ext cx="85725" cy="8572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96F24E6-2C0A-BAA8-4C7F-0636569C054E}"/>
              </a:ext>
            </a:extLst>
          </p:cNvPr>
          <p:cNvSpPr txBox="1"/>
          <p:nvPr/>
        </p:nvSpPr>
        <p:spPr>
          <a:xfrm>
            <a:off x="3866665" y="4512558"/>
            <a:ext cx="10554669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  <a:hlinkClick r:id="rId3" tooltip="https://photos.app.goo.gl/MF7mFy5q1pCYWxZG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Actividad </a:t>
            </a:r>
            <a:r>
              <a:rPr lang="es-MX" sz="4000" b="1" dirty="0" err="1">
                <a:latin typeface="Arial" panose="020B0604020202020204" pitchFamily="34" charset="0"/>
                <a:cs typeface="Arial" panose="020B0604020202020204" pitchFamily="34" charset="0"/>
                <a:hlinkClick r:id="rId3" tooltip="https://photos.app.goo.gl/MF7mFy5q1pCYWxZG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Cotidiáfonos</a:t>
            </a:r>
            <a:endParaRPr lang="es-MX" sz="4000" b="1" dirty="0">
              <a:latin typeface="Arial" panose="020B0604020202020204" pitchFamily="34" charset="0"/>
              <a:cs typeface="Arial" panose="020B0604020202020204" pitchFamily="34" charset="0"/>
              <a:hlinkClick r:id="rId3" tooltip="https://photos.app.goo.gl/MF7mFy5q1pCYWxZG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s-MX" sz="4000" b="1" dirty="0">
              <a:latin typeface="Arial" panose="020B0604020202020204" pitchFamily="34" charset="0"/>
              <a:cs typeface="Arial" panose="020B0604020202020204" pitchFamily="34" charset="0"/>
              <a:hlinkClick r:id="rId3" tooltip="https://photos.app.goo.gl/MF7mFy5q1pCYWxZG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  <a:hlinkClick r:id="rId3" tooltip="https://photos.app.goo.gl/MF7mFy5q1pCYWxZG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https://photos.app.goo.gl/MF7mFy5q1pCYWxZG7</a:t>
            </a:r>
            <a:endParaRPr lang="es-MX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816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219</Words>
  <Application>Microsoft Office PowerPoint</Application>
  <PresentationFormat>Personalizado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arial</vt:lpstr>
      <vt:lpstr>Baguet Script</vt:lpstr>
      <vt:lpstr>Calibri</vt:lpstr>
      <vt:lpstr>Lucida Sans Unicode</vt:lpstr>
      <vt:lpstr>Tahoma</vt:lpstr>
      <vt:lpstr>Times New Roman</vt:lpstr>
      <vt:lpstr>Trebuchet MS</vt:lpstr>
      <vt:lpstr>Office Theme</vt:lpstr>
      <vt:lpstr>Cotidiáfonos</vt:lpstr>
      <vt:lpstr>Propósito de la Unidad II.</vt:lpstr>
      <vt:lpstr>Significado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Notebook Papel Aesthetic Llamativo Amarillo Rosa</dc:title>
  <dc:creator>MARIA FERNANDA LUISﾟ MARTINEZ</dc:creator>
  <cp:keywords>DAFPBQqSK-g,BAFNEfbbu60</cp:keywords>
  <cp:lastModifiedBy>mayra angeles rivera</cp:lastModifiedBy>
  <cp:revision>3</cp:revision>
  <dcterms:created xsi:type="dcterms:W3CDTF">2022-11-18T02:10:36Z</dcterms:created>
  <dcterms:modified xsi:type="dcterms:W3CDTF">2022-11-18T03:42:46Z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2022-10-16T00:00:00Z</vt:filetime>
  </property>
  <property fmtid="{D5CDD505-2E9C-101B-9397-08002B2CF9AE}" pid="3" name="Creator">
    <vt:lpwstr>Canva</vt:lpwstr>
  </property>
  <property fmtid="{D5CDD505-2E9C-101B-9397-08002B2CF9AE}" pid="4" name="LastSaved">
    <vt:filetime>2022-10-16T00:00:00Z</vt:filetime>
  </property>
</Properties>
</file>