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07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670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89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8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46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81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9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42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96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373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BD584-45BF-47A6-869D-B8F213E2CDE0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8D0A-08E8-4A3F-BA2C-22D503EC3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756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14644198_5638428342940024_622278663985992202_n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397" y="164378"/>
            <a:ext cx="10869612" cy="60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ESTRELLA ESMERALDA HERNANDEZ PICASSO</dc:creator>
  <cp:lastModifiedBy>ESTRELLA ESMERALDA HERNANDEZ PICASSO</cp:lastModifiedBy>
  <cp:revision>1</cp:revision>
  <dcterms:created xsi:type="dcterms:W3CDTF">2022-11-18T02:35:06Z</dcterms:created>
  <dcterms:modified xsi:type="dcterms:W3CDTF">2022-11-18T02:35:22Z</dcterms:modified>
</cp:coreProperties>
</file>