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6" r:id="rId5"/>
    <p:sldId id="259" r:id="rId6"/>
    <p:sldId id="257" r:id="rId7"/>
    <p:sldId id="258" r:id="rId8"/>
    <p:sldId id="280" r:id="rId9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8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24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8FCD50D-240B-4202-BA15-9436303309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0986A40-88CC-4CF8-A82C-0522A8417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E22A52A-EAF4-4535-8560-52DF2B2A01F1}" type="datetime1">
              <a:rPr lang="es-ES" smtClean="0"/>
              <a:t>16/11/2022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021F718-5D0C-484C-9E94-4002D1F60A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546DE25-1D25-4297-ACEE-43B0A6165A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A706342-55CD-4F55-9921-27DD6E1BAC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951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9CAD5-93C1-4B1E-B152-4789BA065DDA}" type="datetime1">
              <a:rPr lang="es-ES" smtClean="0"/>
              <a:pPr/>
              <a:t>16/11/2022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0C86772-94DE-41DD-845F-738AE05EE90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1842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270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539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0C86772-94DE-41DD-845F-738AE05EE9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31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0BE5F371-5525-435D-A976-3813CDC7E2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332B57-459F-4669-8A88-96A6A1E14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925" y="0"/>
            <a:ext cx="5758075" cy="5391215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tIns="5394960" rtlCol="0" anchor="b"/>
          <a:lstStyle>
            <a:lvl1pPr>
              <a:lnSpc>
                <a:spcPct val="80000"/>
              </a:lnSpc>
              <a:defRPr sz="60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10" name="Marcador de texto 12">
            <a:extLst>
              <a:ext uri="{FF2B5EF4-FFF2-40B4-BE49-F238E27FC236}">
                <a16:creationId xmlns:a16="http://schemas.microsoft.com/office/drawing/2014/main" id="{F4472392-D2F6-424E-BA23-46AF83099F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926" y="5391215"/>
            <a:ext cx="5758074" cy="1466785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rtlCol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49209FF-BA53-4DEA-823A-B6660FF16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8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de lanzamiento de producto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ráfico 43">
            <a:extLst>
              <a:ext uri="{FF2B5EF4-FFF2-40B4-BE49-F238E27FC236}">
                <a16:creationId xmlns:a16="http://schemas.microsoft.com/office/drawing/2014/main" id="{D76CD6FD-D22D-437F-BDAE-7B3ECB0EF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9937" y="0"/>
            <a:ext cx="7462063" cy="6858000"/>
          </a:xfrm>
          <a:custGeom>
            <a:avLst/>
            <a:gdLst>
              <a:gd name="connsiteX0" fmla="*/ 2766060 w 5591365"/>
              <a:gd name="connsiteY0" fmla="*/ 1566101 h 5138737"/>
              <a:gd name="connsiteX1" fmla="*/ 658749 w 5591365"/>
              <a:gd name="connsiteY1" fmla="*/ 2875979 h 5138737"/>
              <a:gd name="connsiteX2" fmla="*/ 0 w 5591365"/>
              <a:gd name="connsiteY2" fmla="*/ 4702016 h 5138737"/>
              <a:gd name="connsiteX3" fmla="*/ 26670 w 5591365"/>
              <a:gd name="connsiteY3" fmla="*/ 5138738 h 5138737"/>
              <a:gd name="connsiteX4" fmla="*/ 2675763 w 5591365"/>
              <a:gd name="connsiteY4" fmla="*/ 5138738 h 5138737"/>
              <a:gd name="connsiteX5" fmla="*/ 2481072 w 5591365"/>
              <a:gd name="connsiteY5" fmla="*/ 4439984 h 5138737"/>
              <a:gd name="connsiteX6" fmla="*/ 2804636 w 5591365"/>
              <a:gd name="connsiteY6" fmla="*/ 3584734 h 5138737"/>
              <a:gd name="connsiteX7" fmla="*/ 3798570 w 5591365"/>
              <a:gd name="connsiteY7" fmla="*/ 2814257 h 5138737"/>
              <a:gd name="connsiteX8" fmla="*/ 5378101 w 5591365"/>
              <a:gd name="connsiteY8" fmla="*/ 4717352 h 5138737"/>
              <a:gd name="connsiteX9" fmla="*/ 4949381 w 5591365"/>
              <a:gd name="connsiteY9" fmla="*/ 5138642 h 5138737"/>
              <a:gd name="connsiteX10" fmla="*/ 5591366 w 5591365"/>
              <a:gd name="connsiteY10" fmla="*/ 5138642 h 5138737"/>
              <a:gd name="connsiteX11" fmla="*/ 5591366 w 5591365"/>
              <a:gd name="connsiteY11" fmla="*/ 0 h 5138737"/>
              <a:gd name="connsiteX12" fmla="*/ 5397056 w 5591365"/>
              <a:gd name="connsiteY12" fmla="*/ 0 h 5138737"/>
              <a:gd name="connsiteX13" fmla="*/ 4684681 w 5591365"/>
              <a:gd name="connsiteY13" fmla="*/ 595217 h 5138737"/>
              <a:gd name="connsiteX14" fmla="*/ 4254627 w 5591365"/>
              <a:gd name="connsiteY14" fmla="*/ 0 h 5138737"/>
              <a:gd name="connsiteX15" fmla="*/ 1910620 w 5591365"/>
              <a:gd name="connsiteY15" fmla="*/ 0 h 5138737"/>
              <a:gd name="connsiteX16" fmla="*/ 2018633 w 5591365"/>
              <a:gd name="connsiteY16" fmla="*/ 314039 h 5138737"/>
              <a:gd name="connsiteX17" fmla="*/ 2766060 w 5591365"/>
              <a:gd name="connsiteY17" fmla="*/ 1566101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91365" h="5138737">
                <a:moveTo>
                  <a:pt x="2766060" y="1566101"/>
                </a:moveTo>
                <a:cubicBezTo>
                  <a:pt x="1800416" y="1946243"/>
                  <a:pt x="1097947" y="2382869"/>
                  <a:pt x="658749" y="2875979"/>
                </a:cubicBezTo>
                <a:cubicBezTo>
                  <a:pt x="219551" y="3368993"/>
                  <a:pt x="0" y="3977735"/>
                  <a:pt x="0" y="4702016"/>
                </a:cubicBezTo>
                <a:cubicBezTo>
                  <a:pt x="0" y="4853178"/>
                  <a:pt x="9049" y="4998720"/>
                  <a:pt x="26670" y="5138738"/>
                </a:cubicBezTo>
                <a:lnTo>
                  <a:pt x="2675763" y="5138738"/>
                </a:lnTo>
                <a:cubicBezTo>
                  <a:pt x="2546033" y="4937951"/>
                  <a:pt x="2481072" y="4705065"/>
                  <a:pt x="2481072" y="4439984"/>
                </a:cubicBezTo>
                <a:cubicBezTo>
                  <a:pt x="2481072" y="4136898"/>
                  <a:pt x="2588990" y="3851815"/>
                  <a:pt x="2804636" y="3584734"/>
                </a:cubicBezTo>
                <a:cubicBezTo>
                  <a:pt x="3020378" y="3317653"/>
                  <a:pt x="3351657" y="3060764"/>
                  <a:pt x="3798570" y="2814257"/>
                </a:cubicBezTo>
                <a:lnTo>
                  <a:pt x="5378101" y="4717352"/>
                </a:lnTo>
                <a:cubicBezTo>
                  <a:pt x="5225510" y="4879181"/>
                  <a:pt x="5082635" y="5019580"/>
                  <a:pt x="4949381" y="5138642"/>
                </a:cubicBezTo>
                <a:lnTo>
                  <a:pt x="5591366" y="5138642"/>
                </a:lnTo>
                <a:lnTo>
                  <a:pt x="5591366" y="0"/>
                </a:lnTo>
                <a:lnTo>
                  <a:pt x="5397056" y="0"/>
                </a:lnTo>
                <a:cubicBezTo>
                  <a:pt x="5226368" y="200978"/>
                  <a:pt x="4988910" y="399383"/>
                  <a:pt x="4684681" y="595217"/>
                </a:cubicBezTo>
                <a:cubicBezTo>
                  <a:pt x="4507230" y="377000"/>
                  <a:pt x="4364070" y="178689"/>
                  <a:pt x="4254627" y="0"/>
                </a:cubicBezTo>
                <a:lnTo>
                  <a:pt x="1910620" y="0"/>
                </a:lnTo>
                <a:cubicBezTo>
                  <a:pt x="1941005" y="105728"/>
                  <a:pt x="1976914" y="210407"/>
                  <a:pt x="2018633" y="314039"/>
                </a:cubicBezTo>
                <a:cubicBezTo>
                  <a:pt x="2172748" y="696754"/>
                  <a:pt x="2421922" y="1114044"/>
                  <a:pt x="2766060" y="15661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008A071-1D5B-4870-BDE1-3D7860940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82" y="1584731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5C4D3E7-34AF-4BBC-820B-B9D5B5582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82" y="3058235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F35B180-197F-4655-9DF9-6F97871FD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82" y="4531739"/>
            <a:ext cx="1435618" cy="123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0E411CF-DDD5-47E6-AE48-6E78CED74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8164" y="1584731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D1CE1B6-B343-4CB0-8870-8F3029C94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8164" y="3058235"/>
            <a:ext cx="1435618" cy="123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4DF789-75CD-4A82-A55E-B3FA178A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531" y="521208"/>
            <a:ext cx="10302551" cy="535197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27" name="Marcador de texto 14">
            <a:extLst>
              <a:ext uri="{FF2B5EF4-FFF2-40B4-BE49-F238E27FC236}">
                <a16:creationId xmlns:a16="http://schemas.microsoft.com/office/drawing/2014/main" id="{8148E7C4-0020-4D4D-98B4-CF74932ABA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1983" y="1584731"/>
            <a:ext cx="1435618" cy="123952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#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B661FBF8-345F-44C0-8E07-2ADA2912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8239" y="1530267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F443AAEC-2D13-4AEA-B6F3-64CD19F537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78031" y="1798653"/>
            <a:ext cx="3365018" cy="102559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3" name="Marcador de texto 14">
            <a:extLst>
              <a:ext uri="{FF2B5EF4-FFF2-40B4-BE49-F238E27FC236}">
                <a16:creationId xmlns:a16="http://schemas.microsoft.com/office/drawing/2014/main" id="{E645377D-2B37-46EC-85C8-CA0175FE7C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8439" y="1584731"/>
            <a:ext cx="1435618" cy="123952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#</a:t>
            </a:r>
          </a:p>
        </p:txBody>
      </p:sp>
      <p:sp>
        <p:nvSpPr>
          <p:cNvPr id="23" name="Marcador de texto 14">
            <a:extLst>
              <a:ext uri="{FF2B5EF4-FFF2-40B4-BE49-F238E27FC236}">
                <a16:creationId xmlns:a16="http://schemas.microsoft.com/office/drawing/2014/main" id="{2BEF198A-8B55-4495-8E2C-7353D5ECB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22399" y="1530267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C1789F23-CF61-46B6-8E1F-7AB61D2742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2191" y="1798653"/>
            <a:ext cx="3365018" cy="102559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1" name="Marcador de texto 14">
            <a:extLst>
              <a:ext uri="{FF2B5EF4-FFF2-40B4-BE49-F238E27FC236}">
                <a16:creationId xmlns:a16="http://schemas.microsoft.com/office/drawing/2014/main" id="{4F3E1A50-0136-4F59-B77E-5F459F00AF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982" y="3058235"/>
            <a:ext cx="1435618" cy="123952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#</a:t>
            </a:r>
          </a:p>
        </p:txBody>
      </p:sp>
      <p:sp>
        <p:nvSpPr>
          <p:cNvPr id="35" name="Marcador de texto 14">
            <a:extLst>
              <a:ext uri="{FF2B5EF4-FFF2-40B4-BE49-F238E27FC236}">
                <a16:creationId xmlns:a16="http://schemas.microsoft.com/office/drawing/2014/main" id="{0D867EC1-9F32-4507-9D3D-FD5C7065FB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8798" y="3025216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273B4FE0-4DD8-43E5-A806-A3B5C606560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68590" y="3293602"/>
            <a:ext cx="3365018" cy="100317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4" name="Marcador de texto 14">
            <a:extLst>
              <a:ext uri="{FF2B5EF4-FFF2-40B4-BE49-F238E27FC236}">
                <a16:creationId xmlns:a16="http://schemas.microsoft.com/office/drawing/2014/main" id="{49B6558B-2AB2-4BB0-B77C-1E54894F06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8438" y="3058235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#</a:t>
            </a:r>
          </a:p>
        </p:txBody>
      </p:sp>
      <p:sp>
        <p:nvSpPr>
          <p:cNvPr id="37" name="Marcador de texto 14">
            <a:extLst>
              <a:ext uri="{FF2B5EF4-FFF2-40B4-BE49-F238E27FC236}">
                <a16:creationId xmlns:a16="http://schemas.microsoft.com/office/drawing/2014/main" id="{0AF68C32-9E9C-41F0-9ACB-81A5B8E061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12958" y="3025216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B4555F9F-B048-4A3C-B1BD-6092008CEC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12750" y="3293602"/>
            <a:ext cx="3365018" cy="100317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2" name="Marcador de texto 14">
            <a:extLst>
              <a:ext uri="{FF2B5EF4-FFF2-40B4-BE49-F238E27FC236}">
                <a16:creationId xmlns:a16="http://schemas.microsoft.com/office/drawing/2014/main" id="{F587FCAF-B449-43EB-AE84-1BF56D4ADA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1982" y="4531739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Agregar #</a:t>
            </a:r>
          </a:p>
        </p:txBody>
      </p:sp>
      <p:sp>
        <p:nvSpPr>
          <p:cNvPr id="39" name="Marcador de texto 14">
            <a:extLst>
              <a:ext uri="{FF2B5EF4-FFF2-40B4-BE49-F238E27FC236}">
                <a16:creationId xmlns:a16="http://schemas.microsoft.com/office/drawing/2014/main" id="{C2A235B5-899D-4620-B89E-715B10591A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3951" y="4494630"/>
            <a:ext cx="3365361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40" name="Marcador de texto 17">
            <a:extLst>
              <a:ext uri="{FF2B5EF4-FFF2-40B4-BE49-F238E27FC236}">
                <a16:creationId xmlns:a16="http://schemas.microsoft.com/office/drawing/2014/main" id="{7EA8C6DF-B88C-428A-90D8-86C317465F2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63743" y="4763016"/>
            <a:ext cx="3365018" cy="100317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3E0C1B-BDF6-473C-82EC-3298F22A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9F3231-43C6-49F7-B336-0E3A56D6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41B9FC-FE60-4D5B-A7C5-BE8486B6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3008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AE419E45-DB97-4DFC-BDE1-B4AD51B0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503644"/>
            <a:ext cx="12192001" cy="5364865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281C62C9-FFA2-4AEE-8FC3-A4DAEFE274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562" y="514418"/>
            <a:ext cx="10515600" cy="501852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E7AA5994-F868-4A06-B33A-66C8B51E9E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495425"/>
            <a:ext cx="10515600" cy="46497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47C33-5A7A-4AED-9A52-3C23B79C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DD258-4C4D-43B4-8A76-71FB3C4FC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0DB112-1E48-4647-82C7-DB5A1769B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4597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reas de enfoq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áfico 11">
            <a:extLst>
              <a:ext uri="{FF2B5EF4-FFF2-40B4-BE49-F238E27FC236}">
                <a16:creationId xmlns:a16="http://schemas.microsoft.com/office/drawing/2014/main" id="{EC3DDEF0-31D2-4F9A-BC90-624839FC6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73204" y="0"/>
            <a:ext cx="7641807" cy="6858000"/>
          </a:xfrm>
          <a:custGeom>
            <a:avLst/>
            <a:gdLst>
              <a:gd name="connsiteX0" fmla="*/ 1545336 w 5726048"/>
              <a:gd name="connsiteY0" fmla="*/ 0 h 5138737"/>
              <a:gd name="connsiteX1" fmla="*/ 0 w 5726048"/>
              <a:gd name="connsiteY1" fmla="*/ 5138738 h 5138737"/>
              <a:gd name="connsiteX2" fmla="*/ 1837754 w 5726048"/>
              <a:gd name="connsiteY2" fmla="*/ 5138738 h 5138737"/>
              <a:gd name="connsiteX3" fmla="*/ 2697385 w 5726048"/>
              <a:gd name="connsiteY3" fmla="*/ 1510760 h 5138737"/>
              <a:gd name="connsiteX4" fmla="*/ 3593211 w 5726048"/>
              <a:gd name="connsiteY4" fmla="*/ 5138738 h 5138737"/>
              <a:gd name="connsiteX5" fmla="*/ 5726049 w 5726048"/>
              <a:gd name="connsiteY5" fmla="*/ 5138738 h 5138737"/>
              <a:gd name="connsiteX6" fmla="*/ 4256056 w 5726048"/>
              <a:gd name="connsiteY6" fmla="*/ 0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048" h="5138737">
                <a:moveTo>
                  <a:pt x="1545336" y="0"/>
                </a:moveTo>
                <a:lnTo>
                  <a:pt x="0" y="5138738"/>
                </a:lnTo>
                <a:lnTo>
                  <a:pt x="1837754" y="5138738"/>
                </a:lnTo>
                <a:lnTo>
                  <a:pt x="2697385" y="1510760"/>
                </a:lnTo>
                <a:lnTo>
                  <a:pt x="3593211" y="5138738"/>
                </a:lnTo>
                <a:lnTo>
                  <a:pt x="5726049" y="5138738"/>
                </a:lnTo>
                <a:lnTo>
                  <a:pt x="4256056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D52DBD-FCE3-4200-8796-599AD76DB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862" y="894716"/>
            <a:ext cx="10515600" cy="495300"/>
          </a:xfrm>
          <a:prstGeom prst="rect">
            <a:avLst/>
          </a:prstGeom>
        </p:spPr>
        <p:txBody>
          <a:bodyPr rtlCol="0"/>
          <a:lstStyle>
            <a:lvl1pPr algn="ctr">
              <a:defRPr sz="3200" cap="all" spc="2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6" name="Marcador de texto 14">
            <a:extLst>
              <a:ext uri="{FF2B5EF4-FFF2-40B4-BE49-F238E27FC236}">
                <a16:creationId xmlns:a16="http://schemas.microsoft.com/office/drawing/2014/main" id="{4275A5D8-FFDD-4BA1-A19F-78CC721D9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0915" y="2215197"/>
            <a:ext cx="4376935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8" name="Marcador de texto 17">
            <a:extLst>
              <a:ext uri="{FF2B5EF4-FFF2-40B4-BE49-F238E27FC236}">
                <a16:creationId xmlns:a16="http://schemas.microsoft.com/office/drawing/2014/main" id="{0916AEE1-7FDC-405E-B7F8-C3A7FEBD07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0707" y="2637562"/>
            <a:ext cx="4376489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7" name="Marcador de texto 14">
            <a:extLst>
              <a:ext uri="{FF2B5EF4-FFF2-40B4-BE49-F238E27FC236}">
                <a16:creationId xmlns:a16="http://schemas.microsoft.com/office/drawing/2014/main" id="{C244466E-4E38-43BC-A275-2E83B5987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3464" y="2215196"/>
            <a:ext cx="4376935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BDF3609D-E7F8-453C-B1CF-2E48118DE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3945" y="2637561"/>
            <a:ext cx="4376490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FF8B6E9-9794-42AA-BDE2-2F9DF183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59A997-FE21-4068-BD9C-7510BF6E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242B91-07C6-4985-8E15-8D98F1A5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853136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ómo lo logramo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11">
            <a:extLst>
              <a:ext uri="{FF2B5EF4-FFF2-40B4-BE49-F238E27FC236}">
                <a16:creationId xmlns:a16="http://schemas.microsoft.com/office/drawing/2014/main" id="{F35C7915-2A65-44A0-8407-F3A9430EA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3204" y="0"/>
            <a:ext cx="7641807" cy="6858000"/>
          </a:xfrm>
          <a:custGeom>
            <a:avLst/>
            <a:gdLst>
              <a:gd name="connsiteX0" fmla="*/ 1545336 w 5726048"/>
              <a:gd name="connsiteY0" fmla="*/ 0 h 5138737"/>
              <a:gd name="connsiteX1" fmla="*/ 0 w 5726048"/>
              <a:gd name="connsiteY1" fmla="*/ 5138738 h 5138737"/>
              <a:gd name="connsiteX2" fmla="*/ 1837754 w 5726048"/>
              <a:gd name="connsiteY2" fmla="*/ 5138738 h 5138737"/>
              <a:gd name="connsiteX3" fmla="*/ 2697385 w 5726048"/>
              <a:gd name="connsiteY3" fmla="*/ 1510760 h 5138737"/>
              <a:gd name="connsiteX4" fmla="*/ 3593211 w 5726048"/>
              <a:gd name="connsiteY4" fmla="*/ 5138738 h 5138737"/>
              <a:gd name="connsiteX5" fmla="*/ 5726049 w 5726048"/>
              <a:gd name="connsiteY5" fmla="*/ 5138738 h 5138737"/>
              <a:gd name="connsiteX6" fmla="*/ 4256056 w 5726048"/>
              <a:gd name="connsiteY6" fmla="*/ 0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048" h="5138737">
                <a:moveTo>
                  <a:pt x="1545336" y="0"/>
                </a:moveTo>
                <a:lnTo>
                  <a:pt x="0" y="5138738"/>
                </a:lnTo>
                <a:lnTo>
                  <a:pt x="1837754" y="5138738"/>
                </a:lnTo>
                <a:lnTo>
                  <a:pt x="2697385" y="1510760"/>
                </a:lnTo>
                <a:lnTo>
                  <a:pt x="3593211" y="5138738"/>
                </a:lnTo>
                <a:lnTo>
                  <a:pt x="5726049" y="5138738"/>
                </a:lnTo>
                <a:lnTo>
                  <a:pt x="4256056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F257D4-C810-4CFA-8B86-45EE05E1B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869" y="893674"/>
            <a:ext cx="10515600" cy="495300"/>
          </a:xfrm>
          <a:prstGeom prst="rect">
            <a:avLst/>
          </a:prstGeom>
        </p:spPr>
        <p:txBody>
          <a:bodyPr rtlCol="0"/>
          <a:lstStyle>
            <a:lvl1pPr algn="ctr">
              <a:defRPr sz="3200" cap="all" spc="2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8" name="Marcador de texto 14">
            <a:extLst>
              <a:ext uri="{FF2B5EF4-FFF2-40B4-BE49-F238E27FC236}">
                <a16:creationId xmlns:a16="http://schemas.microsoft.com/office/drawing/2014/main" id="{23C10DEF-E8ED-436F-B228-86D73E3D45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100" y="2216238"/>
            <a:ext cx="3604193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4CD509E6-3210-4BEC-B28E-BFF3CBD21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893" y="2638603"/>
            <a:ext cx="360382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1" name="Marcador de texto 14">
            <a:extLst>
              <a:ext uri="{FF2B5EF4-FFF2-40B4-BE49-F238E27FC236}">
                <a16:creationId xmlns:a16="http://schemas.microsoft.com/office/drawing/2014/main" id="{98D55AF8-203B-4573-910D-40DAA7E391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6540" y="2216238"/>
            <a:ext cx="3604193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AD2DFF4B-F817-4BFC-B12F-1E0457EF07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6333" y="2638603"/>
            <a:ext cx="3603826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1C8EFF5B-8675-4033-9576-3B84EED6C6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07980" y="2216238"/>
            <a:ext cx="3387610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 aquí 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B47FAE44-E9F0-4F90-9E79-AFB6CE26F4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772" y="2638603"/>
            <a:ext cx="3387265" cy="3325723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EEB9BDF-11CB-4EA0-B2E4-1CD82B6E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940558-56C3-4F42-A159-12BF8872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8091AB6-67A9-4FEE-98C9-495A1CCB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24570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5036E8E-72DC-4FB2-BC8F-CA1AD2F3B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0"/>
            <a:ext cx="6095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5E96FC-B47B-4DA1-9369-B765A705FA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287" y="2068863"/>
            <a:ext cx="4594823" cy="557552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11" name="Marcador de texto 12">
            <a:extLst>
              <a:ext uri="{FF2B5EF4-FFF2-40B4-BE49-F238E27FC236}">
                <a16:creationId xmlns:a16="http://schemas.microsoft.com/office/drawing/2014/main" id="{8800B990-833E-4C0D-A433-B21CF9A79B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2287" y="2626414"/>
            <a:ext cx="4259684" cy="2859991"/>
          </a:xfrm>
          <a:prstGeom prst="rect">
            <a:avLst/>
          </a:prstGeom>
        </p:spPr>
        <p:txBody>
          <a:bodyPr rtlCol="0"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87627E8A-9EB4-41E2-8847-B5BDD7FC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862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162D8A98-3508-4B88-A239-BBFF76D51F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accent2"/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8" name="Marcador de posición de imagen 6">
            <a:extLst>
              <a:ext uri="{FF2B5EF4-FFF2-40B4-BE49-F238E27FC236}">
                <a16:creationId xmlns:a16="http://schemas.microsoft.com/office/drawing/2014/main" id="{6C103218-0175-45B7-900A-DF77A2CC6B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3429000"/>
            <a:ext cx="6096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8F1478D8-A909-4307-9777-531032CF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8" y="6356350"/>
            <a:ext cx="3249170" cy="501649"/>
          </a:xfrm>
          <a:solidFill>
            <a:schemeClr val="accent1">
              <a:lumMod val="50000"/>
              <a:alpha val="9000"/>
            </a:schemeClr>
          </a:solidFill>
        </p:spPr>
        <p:txBody>
          <a:bodyPr lIns="365760" bIns="182880"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F33DDC16-EF3C-4507-A82A-86B1B82C8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5167" y="6356350"/>
            <a:ext cx="2846831" cy="501650"/>
          </a:xfrm>
          <a:solidFill>
            <a:schemeClr val="accent1">
              <a:lumMod val="50000"/>
              <a:alpha val="9000"/>
            </a:schemeClr>
          </a:solidFill>
        </p:spPr>
        <p:txBody>
          <a:bodyPr rIns="594360" bIns="182880" rtlCol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052999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7">
            <a:extLst>
              <a:ext uri="{FF2B5EF4-FFF2-40B4-BE49-F238E27FC236}">
                <a16:creationId xmlns:a16="http://schemas.microsoft.com/office/drawing/2014/main" id="{61E42000-EF35-469E-8324-0C7BD97EF7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6FEB11-3B93-4C0A-A820-D5B092929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575851" cy="4210387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68680" bIns="182880" rtlCol="0" anchor="b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título</a:t>
            </a:r>
          </a:p>
        </p:txBody>
      </p:sp>
      <p:sp>
        <p:nvSpPr>
          <p:cNvPr id="8" name="Marcador de texto 12">
            <a:extLst>
              <a:ext uri="{FF2B5EF4-FFF2-40B4-BE49-F238E27FC236}">
                <a16:creationId xmlns:a16="http://schemas.microsoft.com/office/drawing/2014/main" id="{CE695F7E-76BA-4A5F-9C71-C47DD1B56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210388"/>
            <a:ext cx="5575849" cy="2118216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rtlCol="0"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66E471-F864-4D68-9682-2E010837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331226"/>
            <a:ext cx="3497063" cy="526774"/>
          </a:xfrm>
          <a:solidFill>
            <a:schemeClr val="accent1">
              <a:lumMod val="50000"/>
              <a:alpha val="9000"/>
            </a:schemeClr>
          </a:solidFill>
        </p:spPr>
        <p:txBody>
          <a:bodyPr lIns="850392" bIns="13716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32384D-15A3-4765-AA16-FD8F27E5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7062" y="6336472"/>
            <a:ext cx="5197878" cy="529397"/>
          </a:xfrm>
          <a:solidFill>
            <a:schemeClr val="accent1">
              <a:lumMod val="50000"/>
              <a:alpha val="9000"/>
            </a:schemeClr>
          </a:solidFill>
        </p:spPr>
        <p:txBody>
          <a:bodyPr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BEB306-C51D-4724-AA0E-9EFA95D6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94940" y="6328604"/>
            <a:ext cx="3497060" cy="529396"/>
          </a:xfrm>
          <a:solidFill>
            <a:schemeClr val="accent1">
              <a:lumMod val="50000"/>
              <a:alpha val="9000"/>
            </a:schemeClr>
          </a:solidFill>
        </p:spPr>
        <p:txBody>
          <a:bodyPr rIns="585216"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8554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ECBA8-B670-42D7-A41A-9EEF34539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9826" y="1209670"/>
            <a:ext cx="5135764" cy="495300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4D74CE58-DADF-49AA-ACA2-255E4E0CEF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908065E7-24BC-4E6E-B716-10D3EFBE3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9826" y="1789866"/>
            <a:ext cx="5135764" cy="357725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buNone/>
              <a:defRPr sz="18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6810BB-89E8-42E9-835D-08D37EEA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A8AC4F-C5EE-4991-A325-A93AAFB4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3368" y="6356350"/>
            <a:ext cx="2971800" cy="365125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67D8A0-22D0-4A0F-9295-1F6FA4AA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39528" y="6356350"/>
            <a:ext cx="17560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194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FB531-EB7A-4EBE-8F44-25261902B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7463" y="986268"/>
            <a:ext cx="2893813" cy="1034385"/>
          </a:xfrm>
          <a:prstGeom prst="rect">
            <a:avLst/>
          </a:prstGeom>
        </p:spPr>
        <p:txBody>
          <a:bodyPr rtlCol="0" anchor="ctr"/>
          <a:lstStyle>
            <a:lvl1pPr algn="r"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9" name="Marcador de texto 12">
            <a:extLst>
              <a:ext uri="{FF2B5EF4-FFF2-40B4-BE49-F238E27FC236}">
                <a16:creationId xmlns:a16="http://schemas.microsoft.com/office/drawing/2014/main" id="{546163CD-B898-4FBF-A465-61F3E3E87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1407" y="699461"/>
            <a:ext cx="6547507" cy="1552015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E661CDF2-6D55-4CB0-89A5-D6E2B7AA89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993571"/>
            <a:ext cx="12192000" cy="386442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125E9E-378B-4941-AEA1-E4C3CD15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3497062" cy="501650"/>
          </a:xfrm>
          <a:solidFill>
            <a:schemeClr val="accent6">
              <a:alpha val="7000"/>
            </a:schemeClr>
          </a:solidFill>
        </p:spPr>
        <p:txBody>
          <a:bodyPr lIns="841248" bIns="13716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02E291-B9AF-4251-9B9C-4312637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7062" y="6356350"/>
            <a:ext cx="5197878" cy="501650"/>
          </a:xfrm>
          <a:solidFill>
            <a:schemeClr val="accent6">
              <a:alpha val="7000"/>
            </a:schemeClr>
          </a:solidFill>
        </p:spPr>
        <p:txBody>
          <a:bodyPr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657E80-C904-497A-A70B-BB9ADEB3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94940" y="6356350"/>
            <a:ext cx="3497060" cy="501650"/>
          </a:xfrm>
          <a:solidFill>
            <a:schemeClr val="accent6">
              <a:alpha val="7000"/>
            </a:schemeClr>
          </a:solidFill>
        </p:spPr>
        <p:txBody>
          <a:bodyPr rIns="576072" bIns="18288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83318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princip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1FA64E0E-E550-49C2-B38B-9C648C6A5B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8B791D-4947-41E3-B728-76AB29D7C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176" y="0"/>
            <a:ext cx="4020824" cy="2300397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rIns="822960" rtlCol="0" anchor="b"/>
          <a:lstStyle>
            <a:lvl1pPr>
              <a:lnSpc>
                <a:spcPct val="80000"/>
              </a:lnSpc>
              <a:defRPr sz="4800" cap="all" spc="2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10" name="Marcador de texto 12">
            <a:extLst>
              <a:ext uri="{FF2B5EF4-FFF2-40B4-BE49-F238E27FC236}">
                <a16:creationId xmlns:a16="http://schemas.microsoft.com/office/drawing/2014/main" id="{3B94FF5B-17D8-4363-BD43-E7FFC770F6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1176" y="2300396"/>
            <a:ext cx="4020824" cy="4557603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tIns="0" rtlCol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48409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ndimiento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C985EDE1-FE1A-4043-AB3E-E13190B78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503644"/>
            <a:ext cx="12192001" cy="5364865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F8FCAF0-1279-48CD-BFE0-EFED8A677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562" y="522081"/>
            <a:ext cx="10515600" cy="495300"/>
          </a:xfrm>
          <a:prstGeom prst="rect">
            <a:avLst/>
          </a:prstGeom>
        </p:spPr>
        <p:txBody>
          <a:bodyPr rtlCol="0" anchor="ctr"/>
          <a:lstStyle>
            <a:lvl1pPr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EAAD25-9222-493C-B78E-39CBE372C9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2" y="2025650"/>
            <a:ext cx="10580888" cy="4005263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9F8B16-6E70-48F1-ABCB-F2148C86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EE72C9-BAB9-4BA3-B9CD-76AF01FE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32601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reas de crecimien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713D239-DB55-46D9-B88F-C809680A2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398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19D5FC72-7358-4D0F-9641-569FD46E3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3" y="546310"/>
            <a:ext cx="7121174" cy="495301"/>
          </a:xfrm>
          <a:prstGeom prst="rect">
            <a:avLst/>
          </a:prstGeom>
        </p:spPr>
        <p:txBody>
          <a:bodyPr rtlCol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F33C1F73-10F3-4E1E-9979-32DF285843B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47725" y="1528474"/>
            <a:ext cx="6450013" cy="4128733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7EB65BE-7BDE-4397-B2E2-054F84A8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BED511C-2385-406C-93EF-6DBAA0E3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52731805-E2BE-413D-92F8-D2E87559B2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3398" y="0"/>
            <a:ext cx="4038602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59D6116-4671-4C7B-A118-E31B1369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60383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7">
            <a:extLst>
              <a:ext uri="{FF2B5EF4-FFF2-40B4-BE49-F238E27FC236}">
                <a16:creationId xmlns:a16="http://schemas.microsoft.com/office/drawing/2014/main" id="{650337A3-2F47-4D9A-B240-572DD3AE3F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83DDD687-62AC-4FD3-A6C3-9857FD318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970123" cy="4684719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rtlCol="0" anchor="b"/>
          <a:lstStyle>
            <a:lvl1pPr>
              <a:lnSpc>
                <a:spcPct val="80000"/>
              </a:lnSpc>
              <a:spcBef>
                <a:spcPts val="1000"/>
              </a:spcBef>
              <a:defRPr sz="4000" cap="all" spc="2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7" name="Marcador de texto 12">
            <a:extLst>
              <a:ext uri="{FF2B5EF4-FFF2-40B4-BE49-F238E27FC236}">
                <a16:creationId xmlns:a16="http://schemas.microsoft.com/office/drawing/2014/main" id="{72DB0EA3-58EE-48BD-8592-2D27FEC19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84719"/>
            <a:ext cx="5970123" cy="2173281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tIns="182880" rtlCol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D3E4EC-869C-4BBF-B0EC-C2DCA314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793A8E-14B8-4534-832A-F3787F73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A466EFA-EBB1-46E4-BC21-6BD36CBA4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E2DC116-1C4B-4BAE-B1C8-8EA04BBB8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22" y="0"/>
            <a:ext cx="6221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ozca nuestro equipo_4-U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áfico 31">
            <a:extLst>
              <a:ext uri="{FF2B5EF4-FFF2-40B4-BE49-F238E27FC236}">
                <a16:creationId xmlns:a16="http://schemas.microsoft.com/office/drawing/2014/main" id="{CF0790E0-1B60-43FC-9885-BE17713C5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" y="0"/>
            <a:ext cx="12203044" cy="6857999"/>
            <a:chOff x="1524000" y="857250"/>
            <a:chExt cx="9143809" cy="5138737"/>
          </a:xfrm>
          <a:solidFill>
            <a:schemeClr val="accent2">
              <a:lumMod val="20000"/>
              <a:lumOff val="80000"/>
              <a:alpha val="10000"/>
            </a:schemeClr>
          </a:solidFill>
        </p:grpSpPr>
        <p:sp>
          <p:nvSpPr>
            <p:cNvPr id="34" name="Gráfico 31">
              <a:extLst>
                <a:ext uri="{FF2B5EF4-FFF2-40B4-BE49-F238E27FC236}">
                  <a16:creationId xmlns:a16="http://schemas.microsoft.com/office/drawing/2014/main" id="{34F66DF3-E60A-4AA6-B3DB-F4D6D7BB0CA2}"/>
                </a:ext>
              </a:extLst>
            </p:cNvPr>
            <p:cNvSpPr/>
            <p:nvPr/>
          </p:nvSpPr>
          <p:spPr>
            <a:xfrm>
              <a:off x="1524000" y="857250"/>
              <a:ext cx="2959036" cy="5138737"/>
            </a:xfrm>
            <a:custGeom>
              <a:avLst/>
              <a:gdLst>
                <a:gd name="connsiteX0" fmla="*/ 0 w 2959036"/>
                <a:gd name="connsiteY0" fmla="*/ 0 h 5138737"/>
                <a:gd name="connsiteX1" fmla="*/ 0 w 2959036"/>
                <a:gd name="connsiteY1" fmla="*/ 5138738 h 5138737"/>
                <a:gd name="connsiteX2" fmla="*/ 2959037 w 2959036"/>
                <a:gd name="connsiteY2" fmla="*/ 5138738 h 5138737"/>
                <a:gd name="connsiteX3" fmla="*/ 926306 w 2959036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036" h="5138737">
                  <a:moveTo>
                    <a:pt x="0" y="0"/>
                  </a:moveTo>
                  <a:lnTo>
                    <a:pt x="0" y="5138738"/>
                  </a:lnTo>
                  <a:lnTo>
                    <a:pt x="2959037" y="5138738"/>
                  </a:lnTo>
                  <a:lnTo>
                    <a:pt x="92630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35" name="Gráfico 31">
              <a:extLst>
                <a:ext uri="{FF2B5EF4-FFF2-40B4-BE49-F238E27FC236}">
                  <a16:creationId xmlns:a16="http://schemas.microsoft.com/office/drawing/2014/main" id="{EE7F6774-879D-4323-A44D-99E0E5F5A719}"/>
                </a:ext>
              </a:extLst>
            </p:cNvPr>
            <p:cNvSpPr/>
            <p:nvPr/>
          </p:nvSpPr>
          <p:spPr>
            <a:xfrm>
              <a:off x="7712011" y="857250"/>
              <a:ext cx="2955798" cy="5138737"/>
            </a:xfrm>
            <a:custGeom>
              <a:avLst/>
              <a:gdLst>
                <a:gd name="connsiteX0" fmla="*/ 2032731 w 2955798"/>
                <a:gd name="connsiteY0" fmla="*/ 0 h 5138737"/>
                <a:gd name="connsiteX1" fmla="*/ 0 w 2955798"/>
                <a:gd name="connsiteY1" fmla="*/ 5138738 h 5138737"/>
                <a:gd name="connsiteX2" fmla="*/ 2955798 w 2955798"/>
                <a:gd name="connsiteY2" fmla="*/ 5138738 h 5138737"/>
                <a:gd name="connsiteX3" fmla="*/ 2955798 w 2955798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5798" h="5138737">
                  <a:moveTo>
                    <a:pt x="2032731" y="0"/>
                  </a:moveTo>
                  <a:lnTo>
                    <a:pt x="0" y="5138738"/>
                  </a:lnTo>
                  <a:lnTo>
                    <a:pt x="2955798" y="5138738"/>
                  </a:lnTo>
                  <a:lnTo>
                    <a:pt x="29557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030753C-2041-4585-A2AE-13937CA09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62" y="524565"/>
            <a:ext cx="10941728" cy="576447"/>
          </a:xfrm>
          <a:prstGeom prst="rect">
            <a:avLst/>
          </a:prstGeom>
        </p:spPr>
        <p:txBody>
          <a:bodyPr rtlCol="0"/>
          <a:lstStyle>
            <a:lvl1pPr algn="ctr"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F5EA5C7E-24B9-4B88-95BD-424B41B489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4172" y="2121764"/>
            <a:ext cx="2357652" cy="20025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A4C2DF15-CF4F-4138-B50F-1BF33309B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170" y="4124337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F76B399A-F991-43E9-ACD8-BEE6C345D7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170" y="4599485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en el título</a:t>
            </a:r>
          </a:p>
        </p:txBody>
      </p:sp>
      <p:sp>
        <p:nvSpPr>
          <p:cNvPr id="13" name="Marcador de posición de imagen 9">
            <a:extLst>
              <a:ext uri="{FF2B5EF4-FFF2-40B4-BE49-F238E27FC236}">
                <a16:creationId xmlns:a16="http://schemas.microsoft.com/office/drawing/2014/main" id="{B1EB9900-27EA-4146-A3BC-990DAA7362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82316" y="2121764"/>
            <a:ext cx="2357652" cy="20025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14" name="Marcador de texto 17">
            <a:extLst>
              <a:ext uri="{FF2B5EF4-FFF2-40B4-BE49-F238E27FC236}">
                <a16:creationId xmlns:a16="http://schemas.microsoft.com/office/drawing/2014/main" id="{F295B36C-312A-4F68-8785-926AF39DEC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82314" y="4124337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5" name="Marcador de texto 17">
            <a:extLst>
              <a:ext uri="{FF2B5EF4-FFF2-40B4-BE49-F238E27FC236}">
                <a16:creationId xmlns:a16="http://schemas.microsoft.com/office/drawing/2014/main" id="{5A69567D-C005-4D58-8A97-3779831CA0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82314" y="4599485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en el título</a:t>
            </a:r>
          </a:p>
        </p:txBody>
      </p:sp>
      <p:sp>
        <p:nvSpPr>
          <p:cNvPr id="16" name="Marcador de posición de imagen 9">
            <a:extLst>
              <a:ext uri="{FF2B5EF4-FFF2-40B4-BE49-F238E27FC236}">
                <a16:creationId xmlns:a16="http://schemas.microsoft.com/office/drawing/2014/main" id="{64FE9303-BBC0-4C8D-B7AB-5CD3E76A981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20462" y="2121764"/>
            <a:ext cx="2357652" cy="20025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CA8A35E4-E339-4851-8E87-ADD5A47D8B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460" y="4124337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C46C1B6D-3302-4939-ABCB-D64D49E0C0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0460" y="4599485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en el título</a:t>
            </a:r>
          </a:p>
        </p:txBody>
      </p:sp>
      <p:sp>
        <p:nvSpPr>
          <p:cNvPr id="19" name="Marcador de posición de imagen 9">
            <a:extLst>
              <a:ext uri="{FF2B5EF4-FFF2-40B4-BE49-F238E27FC236}">
                <a16:creationId xmlns:a16="http://schemas.microsoft.com/office/drawing/2014/main" id="{3BE0235D-B66F-4F0B-A4C1-5F7D63C93E9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58606" y="2121764"/>
            <a:ext cx="2357652" cy="20025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DB1DD411-2914-4927-88D8-49C5F77DBF7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58604" y="4124337"/>
            <a:ext cx="2357652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D913D89D-8800-41B2-9284-538E008D44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58604" y="4599485"/>
            <a:ext cx="2357652" cy="47514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en el título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6B141C-4594-45E3-A576-83731131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524755-F827-42EA-8E6C-044C8D7B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5C860E-9305-4F6A-96A9-2F014B27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9376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ozca al equipo_8-U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áfico 31">
            <a:extLst>
              <a:ext uri="{FF2B5EF4-FFF2-40B4-BE49-F238E27FC236}">
                <a16:creationId xmlns:a16="http://schemas.microsoft.com/office/drawing/2014/main" id="{1E04AE1B-EA25-4B01-8936-C5A4E253B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" y="0"/>
            <a:ext cx="12203044" cy="6857999"/>
            <a:chOff x="1524000" y="857250"/>
            <a:chExt cx="9143809" cy="5138737"/>
          </a:xfrm>
          <a:solidFill>
            <a:schemeClr val="accent2">
              <a:lumMod val="20000"/>
              <a:lumOff val="80000"/>
              <a:alpha val="10000"/>
            </a:schemeClr>
          </a:solidFill>
        </p:grpSpPr>
        <p:sp>
          <p:nvSpPr>
            <p:cNvPr id="20" name="Gráfico 31">
              <a:extLst>
                <a:ext uri="{FF2B5EF4-FFF2-40B4-BE49-F238E27FC236}">
                  <a16:creationId xmlns:a16="http://schemas.microsoft.com/office/drawing/2014/main" id="{22105375-AFBE-4CFC-B01F-D4EDF8518F26}"/>
                </a:ext>
              </a:extLst>
            </p:cNvPr>
            <p:cNvSpPr/>
            <p:nvPr/>
          </p:nvSpPr>
          <p:spPr>
            <a:xfrm>
              <a:off x="1524000" y="857250"/>
              <a:ext cx="2959036" cy="5138737"/>
            </a:xfrm>
            <a:custGeom>
              <a:avLst/>
              <a:gdLst>
                <a:gd name="connsiteX0" fmla="*/ 0 w 2959036"/>
                <a:gd name="connsiteY0" fmla="*/ 0 h 5138737"/>
                <a:gd name="connsiteX1" fmla="*/ 0 w 2959036"/>
                <a:gd name="connsiteY1" fmla="*/ 5138738 h 5138737"/>
                <a:gd name="connsiteX2" fmla="*/ 2959037 w 2959036"/>
                <a:gd name="connsiteY2" fmla="*/ 5138738 h 5138737"/>
                <a:gd name="connsiteX3" fmla="*/ 926306 w 2959036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036" h="5138737">
                  <a:moveTo>
                    <a:pt x="0" y="0"/>
                  </a:moveTo>
                  <a:lnTo>
                    <a:pt x="0" y="5138738"/>
                  </a:lnTo>
                  <a:lnTo>
                    <a:pt x="2959037" y="5138738"/>
                  </a:lnTo>
                  <a:lnTo>
                    <a:pt x="92630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  <p:sp>
          <p:nvSpPr>
            <p:cNvPr id="21" name="Gráfico 31">
              <a:extLst>
                <a:ext uri="{FF2B5EF4-FFF2-40B4-BE49-F238E27FC236}">
                  <a16:creationId xmlns:a16="http://schemas.microsoft.com/office/drawing/2014/main" id="{0E3207F4-D40C-44E6-8726-1386115F5870}"/>
                </a:ext>
              </a:extLst>
            </p:cNvPr>
            <p:cNvSpPr/>
            <p:nvPr/>
          </p:nvSpPr>
          <p:spPr>
            <a:xfrm>
              <a:off x="7712011" y="857250"/>
              <a:ext cx="2955798" cy="5138737"/>
            </a:xfrm>
            <a:custGeom>
              <a:avLst/>
              <a:gdLst>
                <a:gd name="connsiteX0" fmla="*/ 2032731 w 2955798"/>
                <a:gd name="connsiteY0" fmla="*/ 0 h 5138737"/>
                <a:gd name="connsiteX1" fmla="*/ 0 w 2955798"/>
                <a:gd name="connsiteY1" fmla="*/ 5138738 h 5138737"/>
                <a:gd name="connsiteX2" fmla="*/ 2955798 w 2955798"/>
                <a:gd name="connsiteY2" fmla="*/ 5138738 h 5138737"/>
                <a:gd name="connsiteX3" fmla="*/ 2955798 w 2955798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5798" h="5138737">
                  <a:moveTo>
                    <a:pt x="2032731" y="0"/>
                  </a:moveTo>
                  <a:lnTo>
                    <a:pt x="0" y="5138738"/>
                  </a:lnTo>
                  <a:lnTo>
                    <a:pt x="2955798" y="5138738"/>
                  </a:lnTo>
                  <a:lnTo>
                    <a:pt x="29557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1C1735E-0205-42E3-A5CB-FC6DF991A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8829" y="523748"/>
            <a:ext cx="10515600" cy="556795"/>
          </a:xfrm>
          <a:prstGeom prst="rect">
            <a:avLst/>
          </a:prstGeom>
        </p:spPr>
        <p:txBody>
          <a:bodyPr rtlCol="0"/>
          <a:lstStyle>
            <a:lvl1pPr algn="ctr"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58" name="Marcador de posición de imagen 9">
            <a:extLst>
              <a:ext uri="{FF2B5EF4-FFF2-40B4-BE49-F238E27FC236}">
                <a16:creationId xmlns:a16="http://schemas.microsoft.com/office/drawing/2014/main" id="{92A77282-5267-4F71-A0BF-DF82ED909EC1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620451" y="152059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56" name="Marcador de texto 17">
            <a:extLst>
              <a:ext uri="{FF2B5EF4-FFF2-40B4-BE49-F238E27FC236}">
                <a16:creationId xmlns:a16="http://schemas.microsoft.com/office/drawing/2014/main" id="{3EA4E6FE-F090-4542-81C0-C6D241E7468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91631" y="267305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57" name="Marcador de texto 17">
            <a:extLst>
              <a:ext uri="{FF2B5EF4-FFF2-40B4-BE49-F238E27FC236}">
                <a16:creationId xmlns:a16="http://schemas.microsoft.com/office/drawing/2014/main" id="{E99767A9-AC54-4743-BBA3-FB9452700C7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291631" y="3148500"/>
            <a:ext cx="2069691" cy="57322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un título</a:t>
            </a:r>
          </a:p>
        </p:txBody>
      </p:sp>
      <p:sp>
        <p:nvSpPr>
          <p:cNvPr id="59" name="Marcador de posición de imagen 9">
            <a:extLst>
              <a:ext uri="{FF2B5EF4-FFF2-40B4-BE49-F238E27FC236}">
                <a16:creationId xmlns:a16="http://schemas.microsoft.com/office/drawing/2014/main" id="{E8AE39FE-294D-4DF3-8C81-E1072C74809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4119392" y="1520596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62" name="Marcador de texto 17">
            <a:extLst>
              <a:ext uri="{FF2B5EF4-FFF2-40B4-BE49-F238E27FC236}">
                <a16:creationId xmlns:a16="http://schemas.microsoft.com/office/drawing/2014/main" id="{1707D82F-527A-4E2B-A75C-1AAA60F6634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791533" y="267414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63" name="Marcador de texto 17">
            <a:extLst>
              <a:ext uri="{FF2B5EF4-FFF2-40B4-BE49-F238E27FC236}">
                <a16:creationId xmlns:a16="http://schemas.microsoft.com/office/drawing/2014/main" id="{5BBF407E-9CF1-4FD6-B672-644EDFEDD63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791533" y="3149590"/>
            <a:ext cx="2069691" cy="57322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un título</a:t>
            </a:r>
          </a:p>
        </p:txBody>
      </p:sp>
      <p:sp>
        <p:nvSpPr>
          <p:cNvPr id="60" name="Marcador de posición de imagen 9">
            <a:extLst>
              <a:ext uri="{FF2B5EF4-FFF2-40B4-BE49-F238E27FC236}">
                <a16:creationId xmlns:a16="http://schemas.microsoft.com/office/drawing/2014/main" id="{1A3ECF3D-730A-4424-B01D-D8F4C0DA949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549002" y="152059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64" name="Marcador de texto 17">
            <a:extLst>
              <a:ext uri="{FF2B5EF4-FFF2-40B4-BE49-F238E27FC236}">
                <a16:creationId xmlns:a16="http://schemas.microsoft.com/office/drawing/2014/main" id="{225B5D42-F20D-409F-8623-A64142EC2C4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23796" y="2667872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65" name="Marcador de texto 17">
            <a:extLst>
              <a:ext uri="{FF2B5EF4-FFF2-40B4-BE49-F238E27FC236}">
                <a16:creationId xmlns:a16="http://schemas.microsoft.com/office/drawing/2014/main" id="{D20F4DBB-A572-46A8-A5B4-3BA6B7FC2B4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23796" y="3143315"/>
            <a:ext cx="2069691" cy="57322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un título</a:t>
            </a:r>
          </a:p>
        </p:txBody>
      </p:sp>
      <p:sp>
        <p:nvSpPr>
          <p:cNvPr id="61" name="Marcador de posición de imagen 9">
            <a:extLst>
              <a:ext uri="{FF2B5EF4-FFF2-40B4-BE49-F238E27FC236}">
                <a16:creationId xmlns:a16="http://schemas.microsoft.com/office/drawing/2014/main" id="{91595987-3A61-4A00-9863-883E32AD8340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74860" y="1520596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66" name="Marcador de texto 17">
            <a:extLst>
              <a:ext uri="{FF2B5EF4-FFF2-40B4-BE49-F238E27FC236}">
                <a16:creationId xmlns:a16="http://schemas.microsoft.com/office/drawing/2014/main" id="{B38C024F-59AC-4BC0-9508-BEBF057E1A9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846039" y="2666912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67" name="Marcador de texto 17">
            <a:extLst>
              <a:ext uri="{FF2B5EF4-FFF2-40B4-BE49-F238E27FC236}">
                <a16:creationId xmlns:a16="http://schemas.microsoft.com/office/drawing/2014/main" id="{BDB9CAD8-A37F-40F0-9C11-F79C660A79D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846039" y="3142355"/>
            <a:ext cx="2069691" cy="57322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un título</a:t>
            </a:r>
          </a:p>
        </p:txBody>
      </p:sp>
      <p:sp>
        <p:nvSpPr>
          <p:cNvPr id="38" name="Marcador de posición de imagen 9">
            <a:extLst>
              <a:ext uri="{FF2B5EF4-FFF2-40B4-BE49-F238E27FC236}">
                <a16:creationId xmlns:a16="http://schemas.microsoft.com/office/drawing/2014/main" id="{4CC2980B-7671-4F8C-BADD-CF2C88294E8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620451" y="3853061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E962E00C-0CE9-4ED2-8C51-91478F7776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91631" y="5005522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285E7C77-6013-467F-AA0B-DB65984B25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91631" y="5480965"/>
            <a:ext cx="2069691" cy="55679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un título</a:t>
            </a:r>
          </a:p>
        </p:txBody>
      </p:sp>
      <p:sp>
        <p:nvSpPr>
          <p:cNvPr id="39" name="Marcador de posición de imagen 9">
            <a:extLst>
              <a:ext uri="{FF2B5EF4-FFF2-40B4-BE49-F238E27FC236}">
                <a16:creationId xmlns:a16="http://schemas.microsoft.com/office/drawing/2014/main" id="{7D6F633A-FD80-4D2C-8476-8100D39C6B6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119392" y="3853061"/>
            <a:ext cx="1412050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50" name="Marcador de texto 17">
            <a:extLst>
              <a:ext uri="{FF2B5EF4-FFF2-40B4-BE49-F238E27FC236}">
                <a16:creationId xmlns:a16="http://schemas.microsoft.com/office/drawing/2014/main" id="{534B036E-ECDB-4305-8A01-66F6D54716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91533" y="5006612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51" name="Marcador de texto 17">
            <a:extLst>
              <a:ext uri="{FF2B5EF4-FFF2-40B4-BE49-F238E27FC236}">
                <a16:creationId xmlns:a16="http://schemas.microsoft.com/office/drawing/2014/main" id="{F074C60B-FADB-4F44-B718-C0687D1D436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791533" y="5482055"/>
            <a:ext cx="2069691" cy="55679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un título</a:t>
            </a:r>
          </a:p>
        </p:txBody>
      </p:sp>
      <p:sp>
        <p:nvSpPr>
          <p:cNvPr id="40" name="Marcador de posición de imagen 9">
            <a:extLst>
              <a:ext uri="{FF2B5EF4-FFF2-40B4-BE49-F238E27FC236}">
                <a16:creationId xmlns:a16="http://schemas.microsoft.com/office/drawing/2014/main" id="{A34BA53B-3CF1-462B-979A-000E74575C1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549002" y="3853061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52" name="Marcador de texto 17">
            <a:extLst>
              <a:ext uri="{FF2B5EF4-FFF2-40B4-BE49-F238E27FC236}">
                <a16:creationId xmlns:a16="http://schemas.microsoft.com/office/drawing/2014/main" id="{B1AAC15F-0501-4CB6-BA46-F9C01D493E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323796" y="500033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53" name="Marcador de texto 17">
            <a:extLst>
              <a:ext uri="{FF2B5EF4-FFF2-40B4-BE49-F238E27FC236}">
                <a16:creationId xmlns:a16="http://schemas.microsoft.com/office/drawing/2014/main" id="{2C0B84A3-071D-46B3-B912-276ED1F152E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23796" y="5475780"/>
            <a:ext cx="2069691" cy="55679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un título</a:t>
            </a:r>
          </a:p>
        </p:txBody>
      </p:sp>
      <p:sp>
        <p:nvSpPr>
          <p:cNvPr id="46" name="Marcador de posición de imagen 9">
            <a:extLst>
              <a:ext uri="{FF2B5EF4-FFF2-40B4-BE49-F238E27FC236}">
                <a16:creationId xmlns:a16="http://schemas.microsoft.com/office/drawing/2014/main" id="{447CE363-8048-45D8-BC95-4E89354EF49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74860" y="3853061"/>
            <a:ext cx="1412049" cy="114727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54" name="Marcador de texto 17">
            <a:extLst>
              <a:ext uri="{FF2B5EF4-FFF2-40B4-BE49-F238E27FC236}">
                <a16:creationId xmlns:a16="http://schemas.microsoft.com/office/drawing/2014/main" id="{EEB77DBC-08C4-4B28-9828-33089140761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846039" y="4999377"/>
            <a:ext cx="2069691" cy="47640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55" name="Marcador de texto 17">
            <a:extLst>
              <a:ext uri="{FF2B5EF4-FFF2-40B4-BE49-F238E27FC236}">
                <a16:creationId xmlns:a16="http://schemas.microsoft.com/office/drawing/2014/main" id="{C4D2FA18-AB3C-482C-AA57-12C2463265A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46039" y="5474820"/>
            <a:ext cx="2069691" cy="55679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un título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5FF793-7D5A-4D82-9EB0-6D4ED7DE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9EE964-1EA4-4134-AB68-1D151221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DAF8D0-8415-4A9D-B4F5-92650ECA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112780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42C545-ABF3-4111-9C70-0C513622F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5239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EA851B-24D4-40F7-88DA-C06AE1709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107E50-40B2-4772-B85C-0CC91BEBC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38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7A9E80BB-C0DF-4F1B-8821-E3FD53412EFF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0049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hyperlink" Target="https://docentecoahuila-my.sharepoint.com/:v:/g/personal/americalizbeth_rodriguez_r0303_alumnocoahuila_gob_mx/EdVee8cXobZLmaW0YHMkpysBSgagxFrriQ0mIaA3LgirrA?e=5XcFFO" TargetMode="Externa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 descr="Una persona tocando una trompeta">
            <a:extLst>
              <a:ext uri="{FF2B5EF4-FFF2-40B4-BE49-F238E27FC236}">
                <a16:creationId xmlns:a16="http://schemas.microsoft.com/office/drawing/2014/main" id="{82AD9B64-C3B2-4F92-B013-F9D95DDAC0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40701852-AE6C-4783-8DBD-B0CBAC1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925" y="0"/>
            <a:ext cx="5758075" cy="5391215"/>
          </a:xfrm>
        </p:spPr>
        <p:txBody>
          <a:bodyPr rtlCol="0"/>
          <a:lstStyle/>
          <a:p>
            <a:pPr rtl="0"/>
            <a:r>
              <a:rPr lang="es-ES" dirty="0"/>
              <a:t>Instrumentos cotidiafonos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749F6AF1-A89E-415F-93B2-6E9E72D0DD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3926" y="5391215"/>
            <a:ext cx="5758074" cy="1466785"/>
          </a:xfrm>
        </p:spPr>
        <p:txBody>
          <a:bodyPr rtlCol="0"/>
          <a:lstStyle/>
          <a:p>
            <a:pPr rtl="0"/>
            <a:r>
              <a:rPr lang="es-ES" dirty="0"/>
              <a:t>Equipo 4.</a:t>
            </a:r>
          </a:p>
          <a:p>
            <a:pPr rtl="0"/>
            <a:r>
              <a:rPr lang="es-ES" dirty="0"/>
              <a:t>America Lizbeth Rodriguez Gonzalez </a:t>
            </a: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3CD0F96C-C036-4A88-B85A-765408F6F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434138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B224A1F6-21F4-4A67-8DDD-53AC739DF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5981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4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64296C7E-93C4-4BC6-9879-EA4FCBAEB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0A365D2C-2AF4-4356-BA8C-0913B3190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176" y="0"/>
            <a:ext cx="4020824" cy="2300397"/>
          </a:xfrm>
        </p:spPr>
        <p:txBody>
          <a:bodyPr rtlCol="0"/>
          <a:lstStyle/>
          <a:p>
            <a:pPr rtl="0"/>
            <a:r>
              <a:rPr lang="es-ES" sz="4300" dirty="0"/>
              <a:t>Propósitos de la unidad II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4DB887E2-88ED-403F-BA2A-36081EE10F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1176" y="2203415"/>
            <a:ext cx="4020824" cy="4557603"/>
          </a:xfrm>
        </p:spPr>
        <p:txBody>
          <a:bodyPr rtlCol="0"/>
          <a:lstStyle/>
          <a:p>
            <a:pPr rtl="0"/>
            <a:r>
              <a:rPr lang="es-MX" sz="1600" dirty="0"/>
              <a:t>Propósito de la unidad de aprendizaje comprender la importancia de la música en el desarrollo integral de los niños y las niñas mediante la investigación y el análisis reflexivo sobre la exposición musical de su cultura y reconocerse a sí mismo como un ser sensible creativo y logré con sus alumnos el mismo reconocimiento así como promover la expresión musical al aplicar Este lenguaje artístico como un recurso pedagógico en su práctica profesional desde una perspectiva intercultural e incluyente</a:t>
            </a:r>
            <a:endParaRPr lang="es-ES" sz="1600" dirty="0"/>
          </a:p>
        </p:txBody>
      </p:sp>
      <p:sp>
        <p:nvSpPr>
          <p:cNvPr id="31" name="Marcador de posición de imagen 6">
            <a:extLst>
              <a:ext uri="{FF2B5EF4-FFF2-40B4-BE49-F238E27FC236}">
                <a16:creationId xmlns:a16="http://schemas.microsoft.com/office/drawing/2014/main" id="{D6FF8AB6-8818-4C07-B454-6096C7ACAD65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-ES"/>
              <a:t>Haga clic para agregar una foto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FA004D3C-FBF8-40B2-B45E-0AE725F36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8171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3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31">
            <a:extLst>
              <a:ext uri="{FF2B5EF4-FFF2-40B4-BE49-F238E27FC236}">
                <a16:creationId xmlns:a16="http://schemas.microsoft.com/office/drawing/2014/main" id="{FE58CE81-79F8-4E88-A7B1-6103D70D0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826" y="799954"/>
            <a:ext cx="5135764" cy="495300"/>
          </a:xfrm>
        </p:spPr>
        <p:txBody>
          <a:bodyPr rtlCol="0"/>
          <a:lstStyle/>
          <a:p>
            <a:pPr rtl="0"/>
            <a:r>
              <a:rPr lang="es-ES" dirty="0"/>
              <a:t>¿Qué son los cotidiafonos?</a:t>
            </a:r>
          </a:p>
        </p:txBody>
      </p:sp>
      <p:pic>
        <p:nvPicPr>
          <p:cNvPr id="8" name="Marcador de posición de imagen 7" descr="Primer plano de una batería">
            <a:extLst>
              <a:ext uri="{FF2B5EF4-FFF2-40B4-BE49-F238E27FC236}">
                <a16:creationId xmlns:a16="http://schemas.microsoft.com/office/drawing/2014/main" id="{D100A0FD-C488-4726-8EF3-3E53B4E7A7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E104D264-19F5-47BB-9134-C9A3CEBC78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9826" y="1789866"/>
            <a:ext cx="5135764" cy="3577259"/>
          </a:xfrm>
        </p:spPr>
        <p:txBody>
          <a:bodyPr rtlCol="0"/>
          <a:lstStyle/>
          <a:p>
            <a:pPr algn="just" rtl="0">
              <a:lnSpc>
                <a:spcPct val="150000"/>
              </a:lnSpc>
            </a:pPr>
            <a:r>
              <a:rPr lang="es-MX" dirty="0">
                <a:solidFill>
                  <a:schemeClr val="tx1"/>
                </a:solidFill>
              </a:rPr>
              <a:t>Los Cotidiafonos deben su nombre a que son instrumentos sonoros realizados con objetos y materiales de uso cotidianos, de sencilla construcción, que producen sonidos mediante simples mecanismos.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084D5E-27CA-4C1F-A2EC-760AE93F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862" y="6356350"/>
            <a:ext cx="2743200" cy="365125"/>
          </a:xfrm>
        </p:spPr>
        <p:txBody>
          <a:bodyPr rtlCol="0"/>
          <a:lstStyle/>
          <a:p>
            <a:pPr rtl="0"/>
            <a:fld id="{7A9E80BB-C0DF-4F1B-8821-E3FD53412EFF}" type="slidenum">
              <a:rPr lang="es-ES" smtClean="0"/>
              <a:pPr rtl="0"/>
              <a:t>3</a:t>
            </a:fld>
            <a:endParaRPr lang="es-ES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A2A52314-D977-4B70-A52B-BD18C4129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4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000" r="25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08453B12-6818-452E-8213-837B2C23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47100" y="0"/>
            <a:ext cx="364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33">
            <a:extLst>
              <a:ext uri="{FF2B5EF4-FFF2-40B4-BE49-F238E27FC236}">
                <a16:creationId xmlns:a16="http://schemas.microsoft.com/office/drawing/2014/main" id="{FFDFC4E2-C9DE-4F2E-A89C-715209C0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43" y="986268"/>
            <a:ext cx="3195933" cy="1034385"/>
          </a:xfrm>
        </p:spPr>
        <p:txBody>
          <a:bodyPr rtlCol="0"/>
          <a:lstStyle/>
          <a:p>
            <a:pPr rtl="0"/>
            <a:r>
              <a:rPr lang="es-ES" dirty="0"/>
              <a:t>Existen dos tipos de cotidiafonos 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56E7A249-5611-42FD-975D-23A8754CDE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16972" y="986268"/>
            <a:ext cx="6547507" cy="1552015"/>
          </a:xfrm>
        </p:spPr>
        <p:txBody>
          <a:bodyPr rtlCol="0"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s-MX" b="1" i="0" dirty="0">
                <a:solidFill>
                  <a:srgbClr val="000000"/>
                </a:solidFill>
                <a:effectLst/>
                <a:latin typeface="inherit"/>
              </a:rPr>
              <a:t>Simples</a:t>
            </a:r>
            <a:r>
              <a:rPr lang="es-MX" b="0" i="0" dirty="0">
                <a:solidFill>
                  <a:srgbClr val="000000"/>
                </a:solidFill>
                <a:effectLst/>
                <a:latin typeface="inherit"/>
              </a:rPr>
              <a:t>: son aquellos instrumentos sonoros que ya están fabricados como las bolsas de plástico, placas de radiografía, materiales de metálicos…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MX" b="1" i="0" dirty="0">
                <a:solidFill>
                  <a:srgbClr val="000000"/>
                </a:solidFill>
                <a:effectLst/>
                <a:latin typeface="inherit"/>
              </a:rPr>
              <a:t>Compuestos</a:t>
            </a:r>
            <a:r>
              <a:rPr lang="es-MX" b="0" i="0" dirty="0">
                <a:solidFill>
                  <a:srgbClr val="000000"/>
                </a:solidFill>
                <a:effectLst/>
                <a:latin typeface="inherit"/>
              </a:rPr>
              <a:t>: son aquellos instrumentos sonoros que requieren de herramientas para su fabricación.</a:t>
            </a:r>
          </a:p>
          <a:p>
            <a:pPr rtl="0"/>
            <a:endParaRPr lang="es-ES" dirty="0"/>
          </a:p>
        </p:txBody>
      </p:sp>
      <p:pic>
        <p:nvPicPr>
          <p:cNvPr id="8" name="Marcador de posición de imagen 7" descr="Primer plano de las teclas blancas y negras de un piano">
            <a:extLst>
              <a:ext uri="{FF2B5EF4-FFF2-40B4-BE49-F238E27FC236}">
                <a16:creationId xmlns:a16="http://schemas.microsoft.com/office/drawing/2014/main" id="{E9674C4A-15EC-49F9-9558-66BD79A9AF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93570"/>
            <a:ext cx="12192000" cy="3864429"/>
          </a:xfr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C93D79-8EC5-46CD-AA16-7851250E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3497062" cy="501650"/>
          </a:xfrm>
        </p:spPr>
        <p:txBody>
          <a:bodyPr rtlCol="0"/>
          <a:lstStyle/>
          <a:p>
            <a:pPr rtl="0"/>
            <a:fld id="{7A9E80BB-C0DF-4F1B-8821-E3FD53412EFF}" type="slidenum">
              <a:rPr lang="es-ES" smtClean="0"/>
              <a:pPr rtl="0"/>
              <a:t>4</a:t>
            </a:fld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8DCB15-B29C-40F0-9B09-422989A4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94940" y="6356350"/>
            <a:ext cx="3497060" cy="501650"/>
          </a:xfrm>
        </p:spPr>
        <p:txBody>
          <a:bodyPr rtlCol="0"/>
          <a:lstStyle/>
          <a:p>
            <a:pPr rtl="0"/>
            <a:r>
              <a:rPr lang="es-ES"/>
              <a:t>20XX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16FC2FA-E7D5-403B-BB1A-1AC8E2901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993570"/>
            <a:ext cx="12192000" cy="3864430"/>
          </a:xfrm>
          <a:prstGeom prst="rect">
            <a:avLst/>
          </a:prstGeom>
        </p:spPr>
      </p:pic>
      <p:pic>
        <p:nvPicPr>
          <p:cNvPr id="47" name="Gráfico 46">
            <a:extLst>
              <a:ext uri="{FF2B5EF4-FFF2-40B4-BE49-F238E27FC236}">
                <a16:creationId xmlns:a16="http://schemas.microsoft.com/office/drawing/2014/main" id="{FEC87FBB-9057-4D42-BFB8-C20E962A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495220"/>
            <a:ext cx="12192000" cy="336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4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2F91BA-BDFB-418F-9EC0-4A13DF4D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862" y="6356350"/>
            <a:ext cx="2743200" cy="365125"/>
          </a:xfrm>
        </p:spPr>
        <p:txBody>
          <a:bodyPr rtlCol="0"/>
          <a:lstStyle/>
          <a:p>
            <a:pPr rtl="0"/>
            <a:fld id="{7A9E80BB-C0DF-4F1B-8821-E3FD53412EFF}" type="slidenum">
              <a:rPr lang="es-ES" smtClean="0"/>
              <a:pPr rtl="0"/>
              <a:t>5</a:t>
            </a:fld>
            <a:endParaRPr lang="es-ES"/>
          </a:p>
        </p:txBody>
      </p:sp>
      <p:pic>
        <p:nvPicPr>
          <p:cNvPr id="8" name="Marcador de posición de imagen 7" descr="Imagen de una mano de cerca">
            <a:extLst>
              <a:ext uri="{FF2B5EF4-FFF2-40B4-BE49-F238E27FC236}">
                <a16:creationId xmlns:a16="http://schemas.microsoft.com/office/drawing/2014/main" id="{D7B14CA7-CA0B-4739-BC97-C9A872B60D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</p:spPr>
      </p:pic>
      <p:pic>
        <p:nvPicPr>
          <p:cNvPr id="12" name="Marcador de posición de imagen 11" descr="Primer plano del clavijero de una guitarra&#10;">
            <a:extLst>
              <a:ext uri="{FF2B5EF4-FFF2-40B4-BE49-F238E27FC236}">
                <a16:creationId xmlns:a16="http://schemas.microsoft.com/office/drawing/2014/main" id="{BE123916-6ABD-4B33-A665-DEFF8AB606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7529"/>
          <a:stretch/>
        </p:blipFill>
        <p:spPr>
          <a:xfrm>
            <a:off x="6095999" y="3429000"/>
            <a:ext cx="6096000" cy="3429000"/>
          </a:xfrm>
        </p:spPr>
      </p:pic>
      <p:sp>
        <p:nvSpPr>
          <p:cNvPr id="90" name="Marcador de pie de página 89">
            <a:extLst>
              <a:ext uri="{FF2B5EF4-FFF2-40B4-BE49-F238E27FC236}">
                <a16:creationId xmlns:a16="http://schemas.microsoft.com/office/drawing/2014/main" id="{97A8CAD8-86CB-41BE-94C8-0A11213F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8" y="6356350"/>
            <a:ext cx="3249170" cy="501649"/>
          </a:xfrm>
        </p:spPr>
        <p:txBody>
          <a:bodyPr rtlCol="0"/>
          <a:lstStyle/>
          <a:p>
            <a:pPr rtl="0"/>
            <a:r>
              <a:rPr lang="es-ES"/>
              <a:t>Título de la presentación</a:t>
            </a:r>
          </a:p>
        </p:txBody>
      </p:sp>
      <p:sp>
        <p:nvSpPr>
          <p:cNvPr id="89" name="Marcador de fecha 88">
            <a:extLst>
              <a:ext uri="{FF2B5EF4-FFF2-40B4-BE49-F238E27FC236}">
                <a16:creationId xmlns:a16="http://schemas.microsoft.com/office/drawing/2014/main" id="{A3735A71-CA90-4FA9-B491-E5A58C5D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5167" y="6356350"/>
            <a:ext cx="2846831" cy="501650"/>
          </a:xfrm>
        </p:spPr>
        <p:txBody>
          <a:bodyPr rtlCol="0"/>
          <a:lstStyle/>
          <a:p>
            <a:pPr rtl="0"/>
            <a:r>
              <a:rPr lang="es-ES"/>
              <a:t>20XX</a:t>
            </a:r>
          </a:p>
        </p:txBody>
      </p:sp>
      <p:pic>
        <p:nvPicPr>
          <p:cNvPr id="88" name="Gráfico 87">
            <a:extLst>
              <a:ext uri="{FF2B5EF4-FFF2-40B4-BE49-F238E27FC236}">
                <a16:creationId xmlns:a16="http://schemas.microsoft.com/office/drawing/2014/main" id="{D06E87D9-4622-47F1-9F9E-D57861E8F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1"/>
            <a:ext cx="6096000" cy="6356349"/>
          </a:xfrm>
          <a:prstGeom prst="rect">
            <a:avLst/>
          </a:prstGeom>
        </p:spPr>
      </p:pic>
      <p:pic>
        <p:nvPicPr>
          <p:cNvPr id="5" name="VID-20221116-WA0021">
            <a:hlinkClick r:id="" action="ppaction://media"/>
            <a:extLst>
              <a:ext uri="{FF2B5EF4-FFF2-40B4-BE49-F238E27FC236}">
                <a16:creationId xmlns:a16="http://schemas.microsoft.com/office/drawing/2014/main" id="{5C5ECFE5-5E90-9074-0D4B-93637C960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3617" y="1122218"/>
            <a:ext cx="5414833" cy="3065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98B63C-BE54-DD13-FFE0-401DB36A7454}"/>
              </a:ext>
            </a:extLst>
          </p:cNvPr>
          <p:cNvSpPr txBox="1"/>
          <p:nvPr/>
        </p:nvSpPr>
        <p:spPr>
          <a:xfrm>
            <a:off x="1274618" y="4312228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>
                <a:hlinkClick r:id="rId10"/>
              </a:rPr>
              <a:t>cancion</a:t>
            </a:r>
            <a:r>
              <a:rPr lang="es-MX" dirty="0">
                <a:hlinkClick r:id="rId10"/>
              </a:rPr>
              <a:t> con instrumentos.mp4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8177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55973"/>
      </a:accent1>
      <a:accent2>
        <a:srgbClr val="8189A2"/>
      </a:accent2>
      <a:accent3>
        <a:srgbClr val="BB9569"/>
      </a:accent3>
      <a:accent4>
        <a:srgbClr val="A25526"/>
      </a:accent4>
      <a:accent5>
        <a:srgbClr val="EEECE0"/>
      </a:accent5>
      <a:accent6>
        <a:srgbClr val="592A0E"/>
      </a:accent6>
      <a:hlink>
        <a:srgbClr val="0563C1"/>
      </a:hlink>
      <a:folHlink>
        <a:srgbClr val="954F72"/>
      </a:folHlink>
    </a:clrScheme>
    <a:fontScheme name="Custom 27">
      <a:majorFont>
        <a:latin typeface="Franklin Gothic Demi Cond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9087_TF16411254_Win32" id="{20C1915F-6821-4F0C-86B0-2F7D280C6CC3}" vid="{2C0DB2F9-E48F-4B17-A268-35E551B3477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621FE4-3184-49E6-95AD-A045530002EF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0F98B39-7EBA-4823-84A5-26F4787998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6AFC83-AE02-40B8-BC2C-6B2B88106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{C25BEF46-AC19-4262-BBFD-45D2C09F9990}tf16411254_win32</Template>
  <TotalTime>14</TotalTime>
  <Words>197</Words>
  <Application>Microsoft Office PowerPoint</Application>
  <PresentationFormat>Panorámica</PresentationFormat>
  <Paragraphs>23</Paragraphs>
  <Slides>5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Arial</vt:lpstr>
      <vt:lpstr>Calibri</vt:lpstr>
      <vt:lpstr>Franklin Gothic Demi Cond</vt:lpstr>
      <vt:lpstr>inherit</vt:lpstr>
      <vt:lpstr>Segoe UI Light</vt:lpstr>
      <vt:lpstr>Univers Light</vt:lpstr>
      <vt:lpstr>Tema de Office</vt:lpstr>
      <vt:lpstr>Instrumentos cotidiafonos</vt:lpstr>
      <vt:lpstr>Propósitos de la unidad II</vt:lpstr>
      <vt:lpstr>¿Qué son los cotidiafonos?</vt:lpstr>
      <vt:lpstr>Existen dos tipos de cotidiafonos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Instrumentos cotidiafonos</dc:title>
  <dc:creator>AMERICA LIZBETH RODRIGUEZ� GONZALEZ</dc:creator>
  <cp:lastModifiedBy>AMERICA LIZBETH RODRIGUEZ� GONZALEZ</cp:lastModifiedBy>
  <cp:revision>1</cp:revision>
  <dcterms:created xsi:type="dcterms:W3CDTF">2022-11-17T01:26:16Z</dcterms:created>
  <dcterms:modified xsi:type="dcterms:W3CDTF">2022-11-17T01:40:55Z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