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96" y="96"/>
      </p:cViewPr>
      <p:guideLst>
        <p:guide orient="horz" pos="150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D4D61-C277-6D49-CF30-A217573D8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7AED96-11B8-2B35-F24E-E6AF64F30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D6630B-ACB3-AFF3-B199-542191A2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CE61-2389-4346-A0DB-09960A313A36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8FAD15-5E5B-ED2C-902F-745236BB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9EE688-51C2-5653-9624-FEFFAF77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42F-DCC2-4971-BDAC-48C430AB61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563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C5F91-B99F-A289-6B82-CDFD62D4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C108B-04B8-161D-65C1-50B792AA2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F2E11D-8184-01B1-1B91-600CA5C4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CE61-2389-4346-A0DB-09960A313A36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FC8C55-582C-D53A-27E1-B3AE6815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00C02D-CB0E-88E1-EB7F-860F8C2D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42F-DCC2-4971-BDAC-48C430AB61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754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46A803F-923D-0FB5-A7FA-B90D768BDA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61CEE3-9E75-66E2-197B-577087326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DD2908-DCF7-873F-5626-1E9D8F83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CE61-2389-4346-A0DB-09960A313A36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535A4A-E300-1923-6B26-8FFD11DE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CAE1BD-9366-99DB-7479-9460F328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42F-DCC2-4971-BDAC-48C430AB61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378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EE292-29D1-1505-7C57-AD0F72B8E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99E993-C50E-53E9-B0CF-ABC29C38C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76DE6E-E887-DD94-1EC1-95F6590EC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CE61-2389-4346-A0DB-09960A313A36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F3AC57-BDC4-ACBB-6D57-47FFDB1B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DEC1AA-231F-99D9-2F27-F484D646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42F-DCC2-4971-BDAC-48C430AB61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720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FC6FA-FB6A-F6EB-C726-EA469C77B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FE1942-547F-7C18-4BD2-2ECBE6F26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3508B8-58F7-2C2F-3AE5-4E426487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CE61-2389-4346-A0DB-09960A313A36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5EFAE0-97E5-EED9-503B-C68551DE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AE4FE-89DF-E17F-2D39-0253541F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42F-DCC2-4971-BDAC-48C430AB61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788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C5198-0B12-2207-5686-8F17F024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B54A8D-B079-F55C-AD1D-62120386F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B175F3-3946-E710-876B-FBFD3C631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C9D32-5672-350E-A253-4BD830B57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CE61-2389-4346-A0DB-09960A313A36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056C0E-B405-3EEF-D25E-D8037173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04C108-97F7-7344-C1C7-A5BDF684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42F-DCC2-4971-BDAC-48C430AB61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773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83E76-CB6D-B040-1202-2E3CFC51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98C831-FC57-4A37-E2E9-EB1F99069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399AF3-422A-9F70-693A-8E5292D6F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676FE7-2DA6-3133-0825-ECE874369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385887-5F14-7C5A-835B-57A42D1A0E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06D6E7C-9E57-BAB6-A849-0317456E8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CE61-2389-4346-A0DB-09960A313A36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188CD5F-2567-F35C-DDA6-56D6703B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58862A-BDBC-0D5C-225F-61CEA8F5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42F-DCC2-4971-BDAC-48C430AB61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376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27D12-535F-D28A-2646-DF41DD4D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E226C2-E6AF-7879-BC3B-9013E7D7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CE61-2389-4346-A0DB-09960A313A36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39702D-259A-5566-C3E3-2FB7E5EB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C67B18-8A6D-6E7A-C068-3943532D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42F-DCC2-4971-BDAC-48C430AB61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00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AB20977-BBB9-4F85-C808-0A3CAFAD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CE61-2389-4346-A0DB-09960A313A36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F78020-6227-E9CB-5DE1-7EAE074B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57CB10-EC4F-F4C1-874B-BBCB248C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42F-DCC2-4971-BDAC-48C430AB61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614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91D34-775D-2B8E-D1DD-60993355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E33F89-D1D4-9BC1-3BFF-19979825D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CD62FD-CF9A-9654-642A-D5E9BC459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7DCCBD-AECF-2428-C318-A3953DE8B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CE61-2389-4346-A0DB-09960A313A36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EA573E-AE5F-74C2-8450-691CB3E05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77E10-620F-21EE-F615-4EC46F668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42F-DCC2-4971-BDAC-48C430AB61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761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FA343-2DE8-C401-86D1-3542F8DFC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99613A8-78F5-6A74-DEAF-77BC5E021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95AE1E-3061-D819-53BF-5AEAC1B82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EAB41-8900-3B09-1361-5CD037C81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CE61-2389-4346-A0DB-09960A313A36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E52042-CD30-170B-4B7A-6203CCA5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48B208-9B75-4330-D547-27B7A4E3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42F-DCC2-4971-BDAC-48C430AB61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72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24BEB2-DBAD-F713-317C-6DE6331E6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D888BD-F1DB-A419-CE38-A8176499E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247634-B827-A58F-3A60-A19BEC18E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FCE61-2389-4346-A0DB-09960A313A36}" type="datetimeFigureOut">
              <a:rPr lang="es-MX" smtClean="0"/>
              <a:t>17/11/2022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84480F-4638-E46A-008F-B4AF567BA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21304-C134-37D5-776C-02CE6771B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9C42F-DCC2-4971-BDAC-48C430AB61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980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✓ Imagen de Fondo de acuarela azul-el océano abstracto y las olas  Fotografía de Stock">
            <a:extLst>
              <a:ext uri="{FF2B5EF4-FFF2-40B4-BE49-F238E27FC236}">
                <a16:creationId xmlns:a16="http://schemas.microsoft.com/office/drawing/2014/main" id="{FEBEB52E-82EF-F4CE-5B67-22C68EBB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9" y="172300"/>
            <a:ext cx="11278001" cy="651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FD9A432-79EC-C6E6-350F-07EFEBD930C5}"/>
              </a:ext>
            </a:extLst>
          </p:cNvPr>
          <p:cNvSpPr txBox="1"/>
          <p:nvPr/>
        </p:nvSpPr>
        <p:spPr>
          <a:xfrm>
            <a:off x="456999" y="172300"/>
            <a:ext cx="11424491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dirty="0"/>
              <a:t>Escuela normal de educación preescolar </a:t>
            </a:r>
          </a:p>
          <a:p>
            <a:pPr algn="ctr"/>
            <a:endParaRPr lang="es-MX" sz="4400" dirty="0"/>
          </a:p>
          <a:p>
            <a:pPr algn="ctr"/>
            <a:endParaRPr lang="es-MX" sz="4400" dirty="0"/>
          </a:p>
          <a:p>
            <a:pPr algn="ctr"/>
            <a:endParaRPr lang="es-MX" sz="4400" dirty="0"/>
          </a:p>
          <a:p>
            <a:pPr algn="ctr"/>
            <a:r>
              <a:rPr lang="es-MX" sz="4400" dirty="0"/>
              <a:t>Mural y Análisis del Festejo Día de Muertos</a:t>
            </a:r>
          </a:p>
          <a:p>
            <a:pPr algn="ctr"/>
            <a:endParaRPr lang="es-MX" sz="4400" dirty="0"/>
          </a:p>
          <a:p>
            <a:pPr algn="ctr"/>
            <a:r>
              <a:rPr lang="es-MX" dirty="0"/>
              <a:t>María Fernanda Bazaldua Ramadán. N.L: 3</a:t>
            </a:r>
          </a:p>
          <a:p>
            <a:pPr algn="ctr"/>
            <a:r>
              <a:rPr lang="es-MX" dirty="0"/>
              <a:t>Joseline Yareli Bustos Castillo N.L:5</a:t>
            </a:r>
          </a:p>
          <a:p>
            <a:pPr algn="ctr"/>
            <a:r>
              <a:rPr lang="es-MX" dirty="0"/>
              <a:t>Citlali Elizabeth Fuentes puente N.L: 8</a:t>
            </a:r>
          </a:p>
          <a:p>
            <a:pPr algn="ctr"/>
            <a:r>
              <a:rPr lang="es-MX" dirty="0"/>
              <a:t>María Fernanda Luis Martínez N.L: 13</a:t>
            </a:r>
          </a:p>
          <a:p>
            <a:pPr algn="ctr"/>
            <a:r>
              <a:rPr lang="es-MX" dirty="0"/>
              <a:t>Lizbeth Carolina Montreal Ramírez N.L: 17</a:t>
            </a:r>
          </a:p>
          <a:p>
            <a:pPr algn="ctr"/>
            <a:r>
              <a:rPr lang="es-MX" dirty="0"/>
              <a:t>América Lizbeth Rodríguez González N.L:28</a:t>
            </a:r>
          </a:p>
          <a:p>
            <a:pPr algn="ctr"/>
            <a:r>
              <a:rPr lang="es-MX" dirty="0"/>
              <a:t> Victoria Orocio Flores N.L: 20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1185755-2A5C-DEF5-740C-44361E3C7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253" y="993045"/>
            <a:ext cx="2404301" cy="177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253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en word">
            <a:extLst>
              <a:ext uri="{FF2B5EF4-FFF2-40B4-BE49-F238E27FC236}">
                <a16:creationId xmlns:a16="http://schemas.microsoft.com/office/drawing/2014/main" id="{3D6E62BB-9A02-D999-D91A-C0800CBFB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1" b="17866"/>
          <a:stretch/>
        </p:blipFill>
        <p:spPr bwMode="auto">
          <a:xfrm>
            <a:off x="1655180" y="0"/>
            <a:ext cx="9722734" cy="234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E6B7791-E1D6-B841-4D99-2A01D87CEA74}"/>
              </a:ext>
            </a:extLst>
          </p:cNvPr>
          <p:cNvSpPr txBox="1"/>
          <p:nvPr/>
        </p:nvSpPr>
        <p:spPr>
          <a:xfrm>
            <a:off x="1809061" y="2553014"/>
            <a:ext cx="857387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/>
              <a:t>Comprender la importancia de la música en el desarrollo integral de los y las niñas, mediante la investigación y el análisis reflexivo sobre la expresión musical de su cultura, y reconocerse a sí mismo como un ser sensible y creativo, y logre con sus alumnos el mismo reconocimiento, así como promover la expresión musical, al aplicar este lenguaje artístico como un recurso pedagógico en su práctica profesional, desde una perspectiva intercultural e incluyente.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F51F46E-C966-11FE-F673-DB350793E8BB}"/>
              </a:ext>
            </a:extLst>
          </p:cNvPr>
          <p:cNvSpPr txBox="1"/>
          <p:nvPr/>
        </p:nvSpPr>
        <p:spPr>
          <a:xfrm>
            <a:off x="3696229" y="826265"/>
            <a:ext cx="564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Propósito de la unidad </a:t>
            </a:r>
          </a:p>
        </p:txBody>
      </p:sp>
    </p:spTree>
    <p:extLst>
      <p:ext uri="{BB962C8B-B14F-4D97-AF65-F5344CB8AC3E}">
        <p14:creationId xmlns:p14="http://schemas.microsoft.com/office/powerpoint/2010/main" val="2355789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761EE10-CBAE-618D-1969-5C4D88C3D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8213"/>
            <a:ext cx="12079111" cy="3655131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89BE050D-1D1C-4DAA-D4B5-93B3C639F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52" y="2615778"/>
            <a:ext cx="5165591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44FCFEF-2937-1E80-7080-E53ACBCF142B}"/>
              </a:ext>
            </a:extLst>
          </p:cNvPr>
          <p:cNvSpPr txBox="1"/>
          <p:nvPr/>
        </p:nvSpPr>
        <p:spPr>
          <a:xfrm>
            <a:off x="2006004" y="576194"/>
            <a:ext cx="80671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Los </a:t>
            </a:r>
            <a:r>
              <a:rPr lang="es-MX" sz="2800" dirty="0" err="1"/>
              <a:t>Cotidiáfonos</a:t>
            </a:r>
            <a:r>
              <a:rPr lang="es-MX" sz="2800" dirty="0"/>
              <a:t> deben su nombre a que son instrumentos sonoros realizados con objetos y materiales de uso cotidianos, de sencilla construcción, que producen sonidos mediante simples mecanismos.</a:t>
            </a:r>
          </a:p>
        </p:txBody>
      </p:sp>
    </p:spTree>
    <p:extLst>
      <p:ext uri="{BB962C8B-B14F-4D97-AF65-F5344CB8AC3E}">
        <p14:creationId xmlns:p14="http://schemas.microsoft.com/office/powerpoint/2010/main" val="124663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2DF2BB-B013-73A5-1F71-06AEB35D0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366" y="2498361"/>
            <a:ext cx="10461434" cy="3678602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000000"/>
                </a:solidFill>
                <a:effectLst/>
              </a:rPr>
              <a:t>Pueden ser de cuerda, percusión y viento.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000000"/>
                </a:solidFill>
                <a:effectLst/>
              </a:rPr>
              <a:t>Podemos dividirlos: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000000"/>
                </a:solidFill>
                <a:effectLst/>
              </a:rPr>
              <a:t>En simples, que son los instrumentos que ya están hechos como puede ser una bolsa de plástico.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000000"/>
                </a:solidFill>
                <a:effectLst/>
              </a:rPr>
              <a:t> En compuestos,  que son los instrumentos que requieren el uso de diferentes materiales y herramientas.</a:t>
            </a:r>
          </a:p>
          <a:p>
            <a:pPr marL="0" indent="0" algn="l" fontAlgn="base">
              <a:buNone/>
            </a:pPr>
            <a:r>
              <a:rPr lang="es-MX" b="0" i="0" dirty="0">
                <a:effectLst/>
              </a:rPr>
              <a:t> </a:t>
            </a:r>
          </a:p>
          <a:p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4438B66-91A4-D1DD-E242-2A21AB613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067" y="151198"/>
            <a:ext cx="9717866" cy="234716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02617E9-51EB-947C-1C47-A8438F53DA48}"/>
              </a:ext>
            </a:extLst>
          </p:cNvPr>
          <p:cNvSpPr txBox="1"/>
          <p:nvPr/>
        </p:nvSpPr>
        <p:spPr>
          <a:xfrm>
            <a:off x="3698913" y="1140114"/>
            <a:ext cx="6097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MX" sz="4000" b="1" i="0" dirty="0">
                <a:effectLst/>
              </a:rPr>
              <a:t>Tipos de </a:t>
            </a:r>
            <a:r>
              <a:rPr lang="es-MX" sz="4000" b="1" i="0" dirty="0" err="1">
                <a:effectLst/>
              </a:rPr>
              <a:t>Cotidiáfonos</a:t>
            </a:r>
            <a:r>
              <a:rPr lang="es-MX" sz="4000" b="1" i="0" dirty="0">
                <a:effectLst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9177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7DE338-58DE-E305-4BC8-C6E6674A8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https://docentecoahuila-my.sharepoint.com/:v:/g/personal/americalizbeth_rodriguez_r0303_alumnocoahuila_gob_mx/EdVee8cXobZLmaW0YHMkpysBSgagxFrriQ0mIaA3LgirrA?e=0GGzGD</a:t>
            </a:r>
          </a:p>
        </p:txBody>
      </p:sp>
    </p:spTree>
    <p:extLst>
      <p:ext uri="{BB962C8B-B14F-4D97-AF65-F5344CB8AC3E}">
        <p14:creationId xmlns:p14="http://schemas.microsoft.com/office/powerpoint/2010/main" val="11034102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276</Words>
  <Application>Microsoft Office PowerPoint</Application>
  <PresentationFormat>Panorámica</PresentationFormat>
  <Paragraphs>23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citlali elizabeth fuentes puente</dc:creator>
  <cp:lastModifiedBy>citlali elizabeth fuentes puente</cp:lastModifiedBy>
  <cp:revision>1</cp:revision>
  <dcterms:created xsi:type="dcterms:W3CDTF">2022-11-17T15:12:45Z</dcterms:created>
  <dcterms:modified xsi:type="dcterms:W3CDTF">2022-11-17T15:23:20Z</dcterms:modified>
</cp:coreProperties>
</file>