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</p:sldIdLst>
  <p:sldSz cx="3200400" cy="18288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doto Bold" charset="1" panose="00000800000000000000"/>
      <p:regular r:id="rId10"/>
    </p:embeddedFont>
    <p:embeddedFont>
      <p:font typeface="Mardoto Bold Bold" charset="1" panose="00000A00000000000000"/>
      <p:regular r:id="rId11"/>
    </p:embeddedFont>
    <p:embeddedFont>
      <p:font typeface="Mardoto Bold Italics" charset="1" panose="00000800000000000000"/>
      <p:regular r:id="rId12"/>
    </p:embeddedFont>
    <p:embeddedFont>
      <p:font typeface="Mardoto Bold Bold Italics" charset="1" panose="00000A00000000000000"/>
      <p:regular r:id="rId13"/>
    </p:embeddedFont>
    <p:embeddedFont>
      <p:font typeface="Quicksand" charset="1" panose="00000600000000000000"/>
      <p:regular r:id="rId14"/>
    </p:embeddedFont>
    <p:embeddedFont>
      <p:font typeface="Quicksand Bold" charset="1" panose="00000800000000000000"/>
      <p:regular r:id="rId15"/>
    </p:embeddedFont>
    <p:embeddedFont>
      <p:font typeface="Brittany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371527">
            <a:off x="316601" y="-99700"/>
            <a:ext cx="3527882" cy="17126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81897" y="75284"/>
            <a:ext cx="3782297" cy="183613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51245" y="536707"/>
            <a:ext cx="2697909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3750" spc="240">
                <a:solidFill>
                  <a:srgbClr val="495551"/>
                </a:solidFill>
                <a:latin typeface="Brittany"/>
              </a:rPr>
              <a:t>Cotidiafonos</a:t>
            </a:r>
          </a:p>
          <a:p>
            <a:pPr algn="ctr">
              <a:lnSpc>
                <a:spcPts val="525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07806" y="1239388"/>
            <a:ext cx="1584789" cy="9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5"/>
              </a:lnSpc>
            </a:pPr>
            <a:r>
              <a:rPr lang="en-US" sz="610" spc="136">
                <a:solidFill>
                  <a:srgbClr val="000000"/>
                </a:solidFill>
                <a:latin typeface="Quicksand Bold"/>
              </a:rPr>
              <a:t>INTERIORISMO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1888429" y="2675"/>
            <a:ext cx="1938759" cy="46530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-630281" y="1413329"/>
            <a:ext cx="1938260" cy="465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541832">
            <a:off x="-1036924" y="-968300"/>
            <a:ext cx="5103653" cy="4021019"/>
            <a:chOff x="0" y="0"/>
            <a:chExt cx="6804870" cy="536135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371527">
              <a:off x="1340795" y="1402834"/>
              <a:ext cx="5264529" cy="255569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663957"/>
              <a:ext cx="5644183" cy="2739994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691359" y="133144"/>
            <a:ext cx="1789594" cy="1562512"/>
            <a:chOff x="0" y="0"/>
            <a:chExt cx="2347835" cy="204991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47835" cy="2049918"/>
            </a:xfrm>
            <a:custGeom>
              <a:avLst/>
              <a:gdLst/>
              <a:ahLst/>
              <a:cxnLst/>
              <a:rect r="r" b="b" t="t" l="l"/>
              <a:pathLst>
                <a:path h="2049918" w="2347835">
                  <a:moveTo>
                    <a:pt x="0" y="0"/>
                  </a:moveTo>
                  <a:lnTo>
                    <a:pt x="2347835" y="0"/>
                  </a:lnTo>
                  <a:lnTo>
                    <a:pt x="2347835" y="2049918"/>
                  </a:lnTo>
                  <a:lnTo>
                    <a:pt x="0" y="2049918"/>
                  </a:lnTo>
                  <a:close/>
                </a:path>
              </a:pathLst>
            </a:custGeom>
            <a:solidFill>
              <a:srgbClr val="FFFFFF">
                <a:alpha val="7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05403" y="623038"/>
            <a:ext cx="1789594" cy="819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689">
                <a:solidFill>
                  <a:srgbClr val="000000"/>
                </a:solidFill>
                <a:latin typeface="Quicksand Bold"/>
              </a:rPr>
              <a:t>Los cotidiáfonos son instrumentos sonoros realizados con materiales y objetos de uso cotidiano que podemos encontrar en el día a día. Se caracterizan por su sencilla construcción y por la reproducción de sonidos gracias a la excitación del mismo.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1712143" y="78836"/>
            <a:ext cx="2011484" cy="48275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-637620" y="1199908"/>
            <a:ext cx="2065058" cy="495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541832">
            <a:off x="-1036924" y="-968300"/>
            <a:ext cx="5103653" cy="4021019"/>
            <a:chOff x="0" y="0"/>
            <a:chExt cx="6804870" cy="536135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371527">
              <a:off x="1340795" y="1402834"/>
              <a:ext cx="5264529" cy="255569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663957"/>
              <a:ext cx="5644183" cy="2739994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691359" y="133144"/>
            <a:ext cx="1789594" cy="1562512"/>
            <a:chOff x="0" y="0"/>
            <a:chExt cx="2347835" cy="204991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47835" cy="2049918"/>
            </a:xfrm>
            <a:custGeom>
              <a:avLst/>
              <a:gdLst/>
              <a:ahLst/>
              <a:cxnLst/>
              <a:rect r="r" b="b" t="t" l="l"/>
              <a:pathLst>
                <a:path h="2049918" w="2347835">
                  <a:moveTo>
                    <a:pt x="0" y="0"/>
                  </a:moveTo>
                  <a:lnTo>
                    <a:pt x="2347835" y="0"/>
                  </a:lnTo>
                  <a:lnTo>
                    <a:pt x="2347835" y="2049918"/>
                  </a:lnTo>
                  <a:lnTo>
                    <a:pt x="0" y="2049918"/>
                  </a:lnTo>
                  <a:close/>
                </a:path>
              </a:pathLst>
            </a:custGeom>
            <a:solidFill>
              <a:srgbClr val="FFFFFF">
                <a:alpha val="7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05403" y="709805"/>
            <a:ext cx="1789594" cy="93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48950" indent="-74475" lvl="1">
              <a:lnSpc>
                <a:spcPts val="965"/>
              </a:lnSpc>
              <a:buFont typeface="Arial"/>
              <a:buChar char="•"/>
            </a:pPr>
            <a:r>
              <a:rPr lang="en-US" sz="689">
                <a:solidFill>
                  <a:srgbClr val="000000"/>
                </a:solidFill>
                <a:latin typeface="Quicksand Bold"/>
              </a:rPr>
              <a:t>Simples: son aquellos instrumentos sonoros que ya están fabricados como las bolsas de plástico, placas de radiografía, materiales de metálicos…</a:t>
            </a:r>
          </a:p>
          <a:p>
            <a:pPr algn="ctr" marL="148950" indent="-74475" lvl="1">
              <a:lnSpc>
                <a:spcPts val="965"/>
              </a:lnSpc>
              <a:buFont typeface="Arial"/>
              <a:buChar char="•"/>
            </a:pPr>
            <a:r>
              <a:rPr lang="en-US" sz="689">
                <a:solidFill>
                  <a:srgbClr val="000000"/>
                </a:solidFill>
                <a:latin typeface="Quicksand Bold"/>
              </a:rPr>
              <a:t>Compuestos: son aquellos instrumentos sonoros que requieren de herramientas para su fabricación.</a:t>
            </a:r>
          </a:p>
          <a:p>
            <a:pPr algn="ctr">
              <a:lnSpc>
                <a:spcPts val="96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94909" y="282114"/>
            <a:ext cx="2410581" cy="34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6"/>
              </a:lnSpc>
            </a:pPr>
            <a:r>
              <a:rPr lang="en-US" sz="2061" spc="131">
                <a:solidFill>
                  <a:srgbClr val="495551"/>
                </a:solidFill>
                <a:latin typeface="Brittany"/>
              </a:rPr>
              <a:t>Tipos de Cotidiáfonos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1712143" y="78836"/>
            <a:ext cx="2011484" cy="48275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-637620" y="1199908"/>
            <a:ext cx="2065058" cy="495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541832">
            <a:off x="-1036924" y="-968300"/>
            <a:ext cx="5103653" cy="4021019"/>
            <a:chOff x="0" y="0"/>
            <a:chExt cx="6804870" cy="536135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371527">
              <a:off x="1340795" y="1402834"/>
              <a:ext cx="5264529" cy="255569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663957"/>
              <a:ext cx="5644183" cy="2739994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691359" y="133144"/>
            <a:ext cx="1789594" cy="1562512"/>
            <a:chOff x="0" y="0"/>
            <a:chExt cx="2347835" cy="204991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47835" cy="2049918"/>
            </a:xfrm>
            <a:custGeom>
              <a:avLst/>
              <a:gdLst/>
              <a:ahLst/>
              <a:cxnLst/>
              <a:rect r="r" b="b" t="t" l="l"/>
              <a:pathLst>
                <a:path h="2049918" w="2347835">
                  <a:moveTo>
                    <a:pt x="0" y="0"/>
                  </a:moveTo>
                  <a:lnTo>
                    <a:pt x="2347835" y="0"/>
                  </a:lnTo>
                  <a:lnTo>
                    <a:pt x="2347835" y="2049918"/>
                  </a:lnTo>
                  <a:lnTo>
                    <a:pt x="0" y="2049918"/>
                  </a:lnTo>
                  <a:close/>
                </a:path>
              </a:pathLst>
            </a:custGeom>
            <a:solidFill>
              <a:srgbClr val="FFFFFF">
                <a:alpha val="7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05403" y="823552"/>
            <a:ext cx="1789594" cy="585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689">
                <a:solidFill>
                  <a:srgbClr val="000000"/>
                </a:solidFill>
                <a:latin typeface="Quicksand Bold"/>
              </a:rPr>
              <a:t>https://docentecoahuila-my.sharepoint.com/:v:/g/personal/mariaevelia_allende_a0401_alumnocoahuila_gob_mx/Ebk0c2YIKpFNiicV52E4W7wBd4Kd3_x7glfKnazmTrC92w?e=2aeu42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4909" y="263064"/>
            <a:ext cx="2410581" cy="536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 spc="202">
                <a:solidFill>
                  <a:srgbClr val="495551"/>
                </a:solidFill>
                <a:latin typeface="Brittany"/>
              </a:rPr>
              <a:t>Video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1712143" y="78836"/>
            <a:ext cx="2011484" cy="48275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60097">
            <a:off x="-637620" y="1199908"/>
            <a:ext cx="2065058" cy="495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DAFSN97Joug</dc:identifier>
  <dcterms:modified xsi:type="dcterms:W3CDTF">2011-08-01T06:04:30Z</dcterms:modified>
  <cp:revision>1</cp:revision>
  <dc:title>Cotidiáfonos</dc:title>
</cp:coreProperties>
</file>