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916ED-BA2A-4E92-15FB-9B7230284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E606EC-D675-AFD8-9F5D-BFF7FB0AD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3E678-4EB9-86CA-66D1-01F5940A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BE267C-A422-3D83-E680-44DB31DB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F39E3C-9155-A63B-B744-39A84663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35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525E2-13DF-3DC1-374E-D42A75AC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E59D45-8213-120A-2AED-D19C499A0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9B6B74-AC38-90D8-FEFC-8E951893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B7AAEF-9E92-31D3-2E90-EDC6D2AFD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E2C474-85A6-C82E-1407-0730A7ACC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80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637A04-E7BD-00E3-6F64-DA0FE54EA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5337AF-5248-BA2A-859E-0BBA5DCAD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35C99F-6A54-7D26-F6B5-2942603B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5F54F9-2A21-36D3-9FB7-10AC2326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2C8746-EE90-6248-B3F8-2B0A2299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96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31113-4800-39A1-036C-AC99140D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E8377C-0285-E8E6-9295-1AFAE6CBD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49582F-4372-7494-C846-FE6D0BFA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1E588-8D9E-0F2D-18FC-4366186B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858CE-FE6E-2F48-CD7A-5018D79F2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28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6DFC5-7BE0-A987-8EA1-630421AFF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948CA7-F133-E616-2AB6-20293835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FE4A0-9A4D-7C2F-FDFB-12776682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2BEEA7-A151-91C2-C045-646383E5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FD679D-4FD0-EEFE-8580-FB37691C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68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F36DD-FCCC-80E3-C679-8A58101F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57EAB-0B7B-AE70-C195-62A43F4C0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C607CD-7700-9EA5-77D1-203DE9556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8689C2-0CA9-EAD6-B4B3-955FB75B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8C890-95E3-9221-4F7B-0913BB36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657345-D462-3133-6383-14DA2996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65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F50CE-B235-83FB-C8B5-E17288DA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F0D0D8-08F5-EF79-4F68-0AD3236BC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0A55B0-4FF6-7141-8CDC-FAFAD343D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81F03E-628C-112E-AF95-513A011B7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6E9D4B-3E1D-6C1C-98DA-2E17B9C1A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F6F0DF-9B5F-C4F3-2595-3578DAFE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ABF1F6-E132-3C4F-04EC-32558E31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4D2C3E-03DB-2B44-0F3A-95A076E1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38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346E4-BB8B-508B-4F18-9E26D1A2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E89FB7-D574-BE01-9917-326239AF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6C3BB8-83EE-9BF9-9CD3-AABD941B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49E228-0151-6452-B8A4-AAD3910F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71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8F43BB-0813-C3B6-5519-9DC3426B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CF3CD1-4C23-C4FF-9791-4EC9A467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9668C1-0722-D121-25D7-4573D88E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08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73763-A4E0-8558-A52B-00BDA7C8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5E6DBE-27C2-C26E-84DC-6939D022E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5B4C8D-1FE6-06C0-8E6C-52068805F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98C733-34B5-64AB-7C4C-979EDB042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A42CBD-1692-128B-0B0E-5E45A414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9679F2-3E18-6BC1-9191-1ABC28ED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44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67081-D6F3-4C1F-7BE4-D3D395740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C35782-294C-EB36-1F2C-CBB58D6A9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2A1D40-0547-36F0-6F06-EBC9005CE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AE327C-33E2-CAFB-F074-084DA8AF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88C99-B7A2-54B4-DB51-018DA1DF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C0EEC8-896E-C40F-CC86-ADC7F4F4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57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9AA404-F38A-EC8F-E900-DDD7ECB60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5E0CFB-C6D8-DDAD-A900-36648C464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E188E-EFBF-C743-F6B0-DD99FD2B7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097F8-81F7-48D9-BDCA-CB7D9032E9D1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7CB65A-BCE7-C804-4C42-19CFD1B18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CEA0CE-9FAD-DD4D-E3D6-47464BB8A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D89A8-CA26-43C9-82F9-37DC6A427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10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0FF299D-2B08-88A3-8BCA-4D2CA2362CD6}"/>
              </a:ext>
            </a:extLst>
          </p:cNvPr>
          <p:cNvSpPr txBox="1"/>
          <p:nvPr/>
        </p:nvSpPr>
        <p:spPr>
          <a:xfrm>
            <a:off x="2089484" y="763918"/>
            <a:ext cx="80130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Nombre del estudiante normalista: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Rosario Guadalupe Arroyo Espinoza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Grado: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3     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Sección: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B      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Número de Lista: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Institución de Práctica: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Jardín de niños Coahuila T.M. 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Clave: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05EJN0018Z 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Zona Escolar: 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102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Grado en el que realiza su práctica: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Quinto Grado 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Nombre del Profesor(a) Titular: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Nora Alicia Guillermo Rodríguez 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Total de alumnos: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27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Niños: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13 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Niñas: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Periodo de Práctica: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21 de Noviembre al 02 de Diciembre del 2022</a:t>
            </a:r>
          </a:p>
          <a:p>
            <a:pPr algn="ctr"/>
            <a:endParaRPr lang="es-MX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67AE2AB-B460-0A16-8108-88F9A6365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787" y="1444836"/>
            <a:ext cx="2240425" cy="16593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994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940BA32-1245-6373-20C5-80FF000E756D}"/>
              </a:ext>
            </a:extLst>
          </p:cNvPr>
          <p:cNvSpPr txBox="1"/>
          <p:nvPr/>
        </p:nvSpPr>
        <p:spPr>
          <a:xfrm>
            <a:off x="4170947" y="167222"/>
            <a:ext cx="3850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rgbClr val="002060"/>
                </a:solidFill>
                <a:latin typeface="Modern Love Caps" panose="04070805081001020A01" pitchFamily="82" charset="0"/>
              </a:rPr>
              <a:t>Instrumentos de evaluación grupal 3 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1D92E7F-661C-260A-6DD7-5F5821C23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05673"/>
              </p:ext>
            </p:extLst>
          </p:nvPr>
        </p:nvGraphicFramePr>
        <p:xfrm>
          <a:off x="1899812" y="1618752"/>
          <a:ext cx="8887457" cy="410618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364547">
                  <a:extLst>
                    <a:ext uri="{9D8B030D-6E8A-4147-A177-3AD203B41FA5}">
                      <a16:colId xmlns:a16="http://schemas.microsoft.com/office/drawing/2014/main" val="3467448871"/>
                    </a:ext>
                  </a:extLst>
                </a:gridCol>
                <a:gridCol w="2243895">
                  <a:extLst>
                    <a:ext uri="{9D8B030D-6E8A-4147-A177-3AD203B41FA5}">
                      <a16:colId xmlns:a16="http://schemas.microsoft.com/office/drawing/2014/main" val="2088388267"/>
                    </a:ext>
                  </a:extLst>
                </a:gridCol>
                <a:gridCol w="2350944">
                  <a:extLst>
                    <a:ext uri="{9D8B030D-6E8A-4147-A177-3AD203B41FA5}">
                      <a16:colId xmlns:a16="http://schemas.microsoft.com/office/drawing/2014/main" val="601397271"/>
                    </a:ext>
                  </a:extLst>
                </a:gridCol>
                <a:gridCol w="1928071">
                  <a:extLst>
                    <a:ext uri="{9D8B030D-6E8A-4147-A177-3AD203B41FA5}">
                      <a16:colId xmlns:a16="http://schemas.microsoft.com/office/drawing/2014/main" val="3511454015"/>
                    </a:ext>
                  </a:extLst>
                </a:gridCol>
              </a:tblGrid>
              <a:tr h="9728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O.C 1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O.C. 2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Literatura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Producción, interpretación, e intercambio de ideas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351515"/>
                  </a:ext>
                </a:extLst>
              </a:tr>
              <a:tr h="654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Esperado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a partir de la lectura que escucha de textos literarios, ideas que relaciona con experiencias propias o algo que no conocía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082722"/>
                  </a:ext>
                </a:extLst>
              </a:tr>
              <a:tr h="5342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 I Insuficiente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 II Básico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 III Satisfactorio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 IV: Sobresaliente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extLst>
                  <a:ext uri="{0D108BD9-81ED-4DB2-BD59-A6C34878D82A}">
                    <a16:rowId xmlns:a16="http://schemas.microsoft.com/office/drawing/2014/main" val="4060251124"/>
                  </a:ext>
                </a:extLst>
              </a:tr>
              <a:tr h="19447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mantuvo disperso en la lectura y/o no evocó lo que escuchó del texto literario.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mediación de la maestra logró comentar y relacionar lo que escuchó en un texto literario con sus experiencias.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Escuchó con atención el texto que se lee y comenta con ideas relacionando con experiencias propias.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Escuchó con atención el texto literario que se lee y los relacionó con experiencias propias o de algo que conoce.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753" marR="36753" marT="0" marB="0"/>
                </a:tc>
                <a:extLst>
                  <a:ext uri="{0D108BD9-81ED-4DB2-BD59-A6C34878D82A}">
                    <a16:rowId xmlns:a16="http://schemas.microsoft.com/office/drawing/2014/main" val="2373102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764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ED49381-0085-7E8C-C8B4-42AFCFE3B9C7}"/>
              </a:ext>
            </a:extLst>
          </p:cNvPr>
          <p:cNvSpPr txBox="1"/>
          <p:nvPr/>
        </p:nvSpPr>
        <p:spPr>
          <a:xfrm>
            <a:off x="-137057" y="295566"/>
            <a:ext cx="3850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rgbClr val="002060"/>
                </a:solidFill>
                <a:latin typeface="Modern Love Caps" panose="04070805081001020A01" pitchFamily="82" charset="0"/>
              </a:rPr>
              <a:t>Instrumentos de evaluación grupal 3 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EA8B26-E771-4D89-2706-8BFEFB4F61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638" t="22225" r="35507" b="9723"/>
          <a:stretch/>
        </p:blipFill>
        <p:spPr>
          <a:xfrm>
            <a:off x="4070858" y="189549"/>
            <a:ext cx="4890052" cy="626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4EB18BA-B6D3-CE37-AC78-300B47A8EEB0}"/>
              </a:ext>
            </a:extLst>
          </p:cNvPr>
          <p:cNvSpPr txBox="1"/>
          <p:nvPr/>
        </p:nvSpPr>
        <p:spPr>
          <a:xfrm>
            <a:off x="-215522" y="180474"/>
            <a:ext cx="3850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rgbClr val="002060"/>
                </a:solidFill>
                <a:latin typeface="Modern Love Caps" panose="04070805081001020A01" pitchFamily="82" charset="0"/>
              </a:rPr>
              <a:t>Instrumentos de evaluación grupal 3 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05A096-0145-2D12-CBCE-544AE380A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68577"/>
              </p:ext>
            </p:extLst>
          </p:nvPr>
        </p:nvGraphicFramePr>
        <p:xfrm>
          <a:off x="2199860" y="1417983"/>
          <a:ext cx="8428383" cy="4826175"/>
        </p:xfrm>
        <a:graphic>
          <a:graphicData uri="http://schemas.openxmlformats.org/drawingml/2006/table">
            <a:tbl>
              <a:tblPr firstRow="1" firstCol="1" bandRow="1"/>
              <a:tblGrid>
                <a:gridCol w="3604593">
                  <a:extLst>
                    <a:ext uri="{9D8B030D-6E8A-4147-A177-3AD203B41FA5}">
                      <a16:colId xmlns:a16="http://schemas.microsoft.com/office/drawing/2014/main" val="2524326453"/>
                    </a:ext>
                  </a:extLst>
                </a:gridCol>
                <a:gridCol w="990660">
                  <a:extLst>
                    <a:ext uri="{9D8B030D-6E8A-4147-A177-3AD203B41FA5}">
                      <a16:colId xmlns:a16="http://schemas.microsoft.com/office/drawing/2014/main" val="3140187275"/>
                    </a:ext>
                  </a:extLst>
                </a:gridCol>
                <a:gridCol w="1076679">
                  <a:extLst>
                    <a:ext uri="{9D8B030D-6E8A-4147-A177-3AD203B41FA5}">
                      <a16:colId xmlns:a16="http://schemas.microsoft.com/office/drawing/2014/main" val="4145026393"/>
                    </a:ext>
                  </a:extLst>
                </a:gridCol>
                <a:gridCol w="877969">
                  <a:extLst>
                    <a:ext uri="{9D8B030D-6E8A-4147-A177-3AD203B41FA5}">
                      <a16:colId xmlns:a16="http://schemas.microsoft.com/office/drawing/2014/main" val="2472546346"/>
                    </a:ext>
                  </a:extLst>
                </a:gridCol>
                <a:gridCol w="1878482">
                  <a:extLst>
                    <a:ext uri="{9D8B030D-6E8A-4147-A177-3AD203B41FA5}">
                      <a16:colId xmlns:a16="http://schemas.microsoft.com/office/drawing/2014/main" val="3024785703"/>
                    </a:ext>
                  </a:extLst>
                </a:gridCol>
              </a:tblGrid>
              <a:tr h="16015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Modern Love Caps" panose="04070805081001020A01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  <a:endParaRPr lang="es-MX" sz="1600" dirty="0">
                        <a:effectLst/>
                        <a:latin typeface="Modern Love Caps" panose="04070805081001020A01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Modern Love Caps" panose="04070805081001020A01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lo hace</a:t>
                      </a:r>
                      <a:endParaRPr lang="es-MX" sz="1600" dirty="0">
                        <a:effectLst/>
                        <a:latin typeface="Modern Love Caps" panose="04070805081001020A01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6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Modern Love Caps" panose="04070805081001020A01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proceso</a:t>
                      </a:r>
                      <a:endParaRPr lang="es-MX" sz="1600" dirty="0">
                        <a:effectLst/>
                        <a:latin typeface="Modern Love Caps" panose="04070805081001020A01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E2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Modern Love Caps" panose="04070805081001020A01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lo hace</a:t>
                      </a:r>
                      <a:endParaRPr lang="es-MX" sz="1600" dirty="0">
                        <a:effectLst/>
                        <a:latin typeface="Modern Love Caps" panose="04070805081001020A01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Modern Love Caps" panose="04070805081001020A01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 del aprendizaje</a:t>
                      </a:r>
                      <a:endParaRPr lang="es-MX" sz="1600" dirty="0">
                        <a:effectLst/>
                        <a:latin typeface="Modern Love Caps" panose="04070805081001020A01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565219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sus puntos de vista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280235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Respeta los puntos de sus compañeros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156390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expresa con seguridad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671759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relaciona con sus compañeros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035738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conflictos mediante el habla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285835"/>
                  </a:ext>
                </a:extLst>
              </a:tr>
              <a:tr h="169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869176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Juega respetando a los demás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164574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lo que percibe y siente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7227"/>
                  </a:ext>
                </a:extLst>
              </a:tr>
              <a:tr h="169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Actúa con confianza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3981"/>
                  </a:ext>
                </a:extLst>
              </a:tr>
              <a:tr h="348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 los puntos de vista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29" marR="4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972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179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342</Words>
  <Application>Microsoft Office PowerPoint</Application>
  <PresentationFormat>Panorámica</PresentationFormat>
  <Paragraphs>92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Modern Love Caps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espinoza lopez</dc:creator>
  <cp:lastModifiedBy>Maria Isabel espinoza lopez</cp:lastModifiedBy>
  <cp:revision>1</cp:revision>
  <dcterms:created xsi:type="dcterms:W3CDTF">2022-11-17T22:52:35Z</dcterms:created>
  <dcterms:modified xsi:type="dcterms:W3CDTF">2022-11-17T22:55:09Z</dcterms:modified>
</cp:coreProperties>
</file>